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DF63C-2524-C6DF-3D16-D7C0298E61A6}" v="385" dt="2021-10-17T12:25:53.153"/>
    <p1510:client id="{70A2C8DF-1CC6-4FAF-898E-8E6140CB49D1}" v="154" dt="2021-10-15T09:27:24.756"/>
    <p1510:client id="{8C3C4521-5F83-E05F-2AEE-4DC566F8594F}" v="15" dt="2021-10-17T19:46:5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5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1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Projet:</a:t>
            </a:r>
            <a:br>
              <a:rPr lang="de-DE">
                <a:cs typeface="Calibri Light"/>
              </a:rPr>
            </a:br>
            <a:r>
              <a:rPr lang="de-DE">
                <a:cs typeface="Calibri Light"/>
              </a:rPr>
              <a:t>Job Board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Nicolas Kiffer</a:t>
            </a:r>
            <a:endParaRPr lang="en-US"/>
          </a:p>
          <a:p>
            <a:r>
              <a:rPr lang="de-DE">
                <a:cs typeface="Calibri"/>
              </a:rPr>
              <a:t>Sebastien Andlauer</a:t>
            </a:r>
          </a:p>
          <a:p>
            <a:r>
              <a:rPr lang="de-DE">
                <a:cs typeface="Calibri"/>
              </a:rPr>
              <a:t>Lucas Niemerich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A48346-90C8-4E0A-B5FF-7D56C50F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" y="190298"/>
            <a:ext cx="2076450" cy="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E602-0531-44D4-9CCA-D790D8FA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781" y="2461292"/>
            <a:ext cx="4087306" cy="19366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Explication du projet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3F9580-3B85-48AF-8701-4ADBBC9E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85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3980-0CAB-4F3F-A3CD-F63ACCA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Diagramme d'activité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B2F4BC-AFA9-40BA-928E-82E211D5A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2" r="3" b="3"/>
          <a:stretch/>
        </p:blipFill>
        <p:spPr>
          <a:xfrm>
            <a:off x="4624495" y="2106818"/>
            <a:ext cx="3237872" cy="36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37F9-EFE9-4D11-9F90-16CDA530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Les </a:t>
            </a:r>
            <a:r>
              <a:rPr lang="en-US" dirty="0" err="1">
                <a:cs typeface="Calibri Light"/>
              </a:rPr>
              <a:t>différentes</a:t>
            </a:r>
            <a:r>
              <a:rPr lang="en-US" dirty="0">
                <a:cs typeface="Calibri Light"/>
              </a:rPr>
              <a:t> taches et la </a:t>
            </a:r>
            <a:r>
              <a:rPr lang="en-US" dirty="0" err="1">
                <a:cs typeface="Calibri Light"/>
              </a:rPr>
              <a:t>répartition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celles</a:t>
            </a:r>
            <a:r>
              <a:rPr lang="en-US" dirty="0">
                <a:cs typeface="Calibri Light"/>
              </a:rPr>
              <a:t>-ci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0BB7F-8974-435D-ACF9-F685E0E0EBC2}"/>
              </a:ext>
            </a:extLst>
          </p:cNvPr>
          <p:cNvSpPr txBox="1"/>
          <p:nvPr/>
        </p:nvSpPr>
        <p:spPr>
          <a:xfrm>
            <a:off x="4783931" y="1997868"/>
            <a:ext cx="3088480" cy="3893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/>
              <a:t>Step 4:</a:t>
            </a:r>
            <a:endParaRPr lang="en-US" sz="1900">
              <a:cs typeface="Calibri"/>
            </a:endParaRPr>
          </a:p>
          <a:p>
            <a:r>
              <a:rPr lang="en-US" sz="1900" dirty="0">
                <a:cs typeface="Calibri"/>
              </a:rPr>
              <a:t>Créer une API en fournissant des </a:t>
            </a:r>
            <a:r>
              <a:rPr lang="en-US" sz="1900">
                <a:cs typeface="Calibri"/>
              </a:rPr>
              <a:t>opérations CRUD.</a:t>
            </a:r>
            <a:endParaRPr lang="en-US" sz="1900" dirty="0">
              <a:cs typeface="Calibri"/>
            </a:endParaRPr>
          </a:p>
          <a:p>
            <a:endParaRPr lang="en-US" sz="1900" dirty="0">
              <a:cs typeface="Calibri"/>
            </a:endParaRPr>
          </a:p>
          <a:p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Step 5:</a:t>
            </a:r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Créer un bouton afin d'envoyer des mails.</a:t>
            </a:r>
            <a:endParaRPr lang="en-US" sz="1900" dirty="0">
              <a:cs typeface="Calibri"/>
            </a:endParaRPr>
          </a:p>
          <a:p>
            <a:endParaRPr lang="en-US" sz="1900" dirty="0">
              <a:cs typeface="Calibri"/>
            </a:endParaRPr>
          </a:p>
          <a:p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Step 6:</a:t>
            </a:r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Ajouter un mecanisme d'authentification.</a:t>
            </a:r>
            <a:endParaRPr lang="en-US" sz="19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D35D5-80A2-4657-A951-7698C892992E}"/>
              </a:ext>
            </a:extLst>
          </p:cNvPr>
          <p:cNvSpPr txBox="1"/>
          <p:nvPr/>
        </p:nvSpPr>
        <p:spPr>
          <a:xfrm>
            <a:off x="8105775" y="1997868"/>
            <a:ext cx="2743199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cs typeface="Calibri"/>
              </a:rPr>
              <a:t>Step 7:</a:t>
            </a:r>
            <a:endParaRPr lang="en-US" sz="1900" dirty="0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Créez une page HTML/CSS pour le contrôle de la base de données.</a:t>
            </a:r>
          </a:p>
          <a:p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Step 8:</a:t>
            </a:r>
            <a:endParaRPr lang="en-US" sz="1900" dirty="0">
              <a:cs typeface="Calibri"/>
            </a:endParaRPr>
          </a:p>
          <a:p>
            <a:r>
              <a:rPr lang="en-US" sz="1900">
                <a:cs typeface="Calibri"/>
              </a:rPr>
              <a:t>Paufiner les pages.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800D1-9802-4438-AA6C-75F71C9CA50C}"/>
              </a:ext>
            </a:extLst>
          </p:cNvPr>
          <p:cNvSpPr txBox="1"/>
          <p:nvPr/>
        </p:nvSpPr>
        <p:spPr>
          <a:xfrm>
            <a:off x="1168400" y="1993900"/>
            <a:ext cx="3261783" cy="4091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Step 1: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Créer une base de données.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Step 2: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Ajouter une page HTML/CSS pour afficher les annonces.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Step 3: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Ajouter un bouton pour voir plus d'informations sur les annonces.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C1D0-3271-473F-8BB8-A504D690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Résultat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3E9F22-36FC-4488-9CD0-0F84DE96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91" y="1833828"/>
            <a:ext cx="9258672" cy="4404359"/>
          </a:xfrm>
        </p:spPr>
      </p:pic>
    </p:spTree>
    <p:extLst>
      <p:ext uri="{BB962C8B-B14F-4D97-AF65-F5344CB8AC3E}">
        <p14:creationId xmlns:p14="http://schemas.microsoft.com/office/powerpoint/2010/main" val="35306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C6DFB1F-B6E8-4983-ADDE-89E9F447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4" y="536258"/>
            <a:ext cx="10768009" cy="5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74C576E-B2C7-42D5-A933-DF5A093D8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07" y="595579"/>
            <a:ext cx="10835616" cy="5166359"/>
          </a:xfrm>
        </p:spPr>
      </p:pic>
    </p:spTree>
    <p:extLst>
      <p:ext uri="{BB962C8B-B14F-4D97-AF65-F5344CB8AC3E}">
        <p14:creationId xmlns:p14="http://schemas.microsoft.com/office/powerpoint/2010/main" val="80455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7BC7F6B-82E5-4F39-A907-DC41AA8B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27" y="631299"/>
            <a:ext cx="11004993" cy="5237795"/>
          </a:xfrm>
        </p:spPr>
      </p:pic>
    </p:spTree>
    <p:extLst>
      <p:ext uri="{BB962C8B-B14F-4D97-AF65-F5344CB8AC3E}">
        <p14:creationId xmlns:p14="http://schemas.microsoft.com/office/powerpoint/2010/main" val="309467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962A-4C16-4D8E-9E31-7D9042F2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1C11-32BC-434E-B13E-6598A65D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1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Projet: Job Board</vt:lpstr>
      <vt:lpstr>Explication du projet</vt:lpstr>
      <vt:lpstr>Diagramme d'activité</vt:lpstr>
      <vt:lpstr>Les différentes taches et la répartition de celles-ci</vt:lpstr>
      <vt:lpstr>Résultat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2021-10-15T08:06:27Z</dcterms:created>
  <dcterms:modified xsi:type="dcterms:W3CDTF">2021-10-17T21:16:09Z</dcterms:modified>
</cp:coreProperties>
</file>