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4/11/2018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4/11/2018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4/11/2018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4/11/2018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48529" y="2215165"/>
            <a:ext cx="8040925" cy="2691685"/>
          </a:xfrm>
        </p:spPr>
        <p:txBody>
          <a:bodyPr/>
          <a:lstStyle/>
          <a:p>
            <a:r>
              <a:rPr lang="es-CO" dirty="0"/>
              <a:t>Generalidades y conceptos de la ingeniería del software </a:t>
            </a:r>
          </a:p>
        </p:txBody>
      </p:sp>
    </p:spTree>
    <p:extLst>
      <p:ext uri="{BB962C8B-B14F-4D97-AF65-F5344CB8AC3E}">
        <p14:creationId xmlns:p14="http://schemas.microsoft.com/office/powerpoint/2010/main" val="2876735180"/>
      </p:ext>
    </p:extLst>
  </p:cSld>
  <p:clrMapOvr>
    <a:masterClrMapping/>
  </p:clrMapOvr>
  <mc:AlternateContent xmlns:mc="http://schemas.openxmlformats.org/markup-compatibility/2006">
    <mc:Choice xmlns:p14="http://schemas.microsoft.com/office/powerpoint/2010/main" Requires="p14">
      <p:transition spd="slow" p14:dur="2000" advTm="11625"/>
    </mc:Choice>
    <mc:Fallback>
      <p:transition spd="slow" advTm="1162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introducción</a:t>
            </a:r>
            <a:endParaRPr lang="es-CO" dirty="0"/>
          </a:p>
        </p:txBody>
      </p:sp>
      <p:sp>
        <p:nvSpPr>
          <p:cNvPr id="3" name="Marcador de contenido 2"/>
          <p:cNvSpPr>
            <a:spLocks noGrp="1"/>
          </p:cNvSpPr>
          <p:nvPr>
            <p:ph idx="1"/>
          </p:nvPr>
        </p:nvSpPr>
        <p:spPr/>
        <p:txBody>
          <a:bodyPr>
            <a:normAutofit fontScale="92500"/>
          </a:bodyPr>
          <a:lstStyle/>
          <a:p>
            <a:endParaRPr lang="es-CO" dirty="0"/>
          </a:p>
          <a:p>
            <a:pPr marL="0" indent="0" algn="ctr">
              <a:buNone/>
            </a:pPr>
            <a:r>
              <a:rPr lang="es-CO" sz="2400" dirty="0" smtClean="0"/>
              <a:t>La </a:t>
            </a:r>
            <a:r>
              <a:rPr lang="es-CO" sz="2400" dirty="0"/>
              <a:t>ingeniería de software es una disciplina que permite conocer los procesos o acciones específicas que conlleva el diseño de un determinado software. </a:t>
            </a:r>
          </a:p>
          <a:p>
            <a:pPr marL="0" indent="0" algn="ctr">
              <a:buNone/>
            </a:pPr>
            <a:r>
              <a:rPr lang="es-CO" sz="2400" dirty="0"/>
              <a:t>Todos y primordialmente quienes han tenido la oportunidad de interactuar con algún sistema que va desde escribir un simple texto en un computador, hasta realizar procesos de instalación en determinado sistema o acciones más avanzadas como la programación, y sin ser muy elocuentes en dar un concepto, todos los usuarios pueden concluir que el software es el programa o más bien la parte lógica que permite poner en marcha o accionar sobre una computadora, permitiendo que el hardware funcione de acuerdo a las órdenes del usuario. 	</a:t>
            </a:r>
          </a:p>
          <a:p>
            <a:endParaRPr lang="es-CO" dirty="0"/>
          </a:p>
        </p:txBody>
      </p:sp>
    </p:spTree>
    <p:extLst>
      <p:ext uri="{BB962C8B-B14F-4D97-AF65-F5344CB8AC3E}">
        <p14:creationId xmlns:p14="http://schemas.microsoft.com/office/powerpoint/2010/main" val="805316455"/>
      </p:ext>
    </p:extLst>
  </p:cSld>
  <p:clrMapOvr>
    <a:masterClrMapping/>
  </p:clrMapOvr>
  <mc:AlternateContent xmlns:mc="http://schemas.openxmlformats.org/markup-compatibility/2006">
    <mc:Choice xmlns:p14="http://schemas.microsoft.com/office/powerpoint/2010/main" Requires="p14">
      <p:transition spd="slow" p14:dur="2000" advTm="10529"/>
    </mc:Choice>
    <mc:Fallback>
      <p:transition spd="slow" advTm="10529"/>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Concepto de ingeniería del software</a:t>
            </a:r>
            <a:endParaRPr lang="es-CO" dirty="0"/>
          </a:p>
        </p:txBody>
      </p:sp>
      <p:sp>
        <p:nvSpPr>
          <p:cNvPr id="3" name="Marcador de contenido 2"/>
          <p:cNvSpPr>
            <a:spLocks noGrp="1"/>
          </p:cNvSpPr>
          <p:nvPr>
            <p:ph idx="1"/>
          </p:nvPr>
        </p:nvSpPr>
        <p:spPr/>
        <p:txBody>
          <a:bodyPr>
            <a:normAutofit/>
          </a:bodyPr>
          <a:lstStyle/>
          <a:p>
            <a:pPr marL="0" indent="0" algn="ctr">
              <a:buNone/>
            </a:pPr>
            <a:r>
              <a:rPr lang="es-CO" sz="2800" dirty="0"/>
              <a:t>La ingeniería del software es una disciplina de ingeniería preocupada por todos los aspectos de la producción de software desde las primeras etapas de especificación del sistema hasta el mantenimiento del sistema después de que éste se haya puesto en uso. Se preocupa de las teorías, métodos y herramientas para el desarrollo profesional de software. La ingeniería del software se preocupa del desarrollo de software rentable. </a:t>
            </a:r>
          </a:p>
        </p:txBody>
      </p:sp>
    </p:spTree>
    <p:extLst>
      <p:ext uri="{BB962C8B-B14F-4D97-AF65-F5344CB8AC3E}">
        <p14:creationId xmlns:p14="http://schemas.microsoft.com/office/powerpoint/2010/main" val="1002383506"/>
      </p:ext>
    </p:extLst>
  </p:cSld>
  <p:clrMapOvr>
    <a:masterClrMapping/>
  </p:clrMapOvr>
  <mc:AlternateContent xmlns:mc="http://schemas.openxmlformats.org/markup-compatibility/2006">
    <mc:Choice xmlns:p14="http://schemas.microsoft.com/office/powerpoint/2010/main" Requires="p14">
      <p:transition spd="slow" p14:dur="2000" advTm="10993"/>
    </mc:Choice>
    <mc:Fallback>
      <p:transition spd="slow" advTm="10993"/>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Practicas de desarrollo de software</a:t>
            </a:r>
            <a:endParaRPr lang="es-CO" dirty="0"/>
          </a:p>
        </p:txBody>
      </p:sp>
      <p:sp>
        <p:nvSpPr>
          <p:cNvPr id="3" name="Marcador de contenido 2"/>
          <p:cNvSpPr>
            <a:spLocks noGrp="1"/>
          </p:cNvSpPr>
          <p:nvPr>
            <p:ph idx="1"/>
          </p:nvPr>
        </p:nvSpPr>
        <p:spPr>
          <a:xfrm>
            <a:off x="1069848" y="1825194"/>
            <a:ext cx="10058400" cy="4050792"/>
          </a:xfrm>
        </p:spPr>
        <p:txBody>
          <a:bodyPr>
            <a:noAutofit/>
          </a:bodyPr>
          <a:lstStyle/>
          <a:p>
            <a:endParaRPr lang="es-CO" sz="1800" dirty="0"/>
          </a:p>
          <a:p>
            <a:r>
              <a:rPr lang="es-CO" sz="1800" dirty="0"/>
              <a:t>Ingeniería de requisitos </a:t>
            </a:r>
          </a:p>
          <a:p>
            <a:r>
              <a:rPr lang="es-CO" sz="1800" dirty="0"/>
              <a:t>Análisis de sistemas </a:t>
            </a:r>
          </a:p>
          <a:p>
            <a:r>
              <a:rPr lang="es-CO" sz="1800" dirty="0"/>
              <a:t>Diseño/arquitectura a alto nivel </a:t>
            </a:r>
          </a:p>
          <a:p>
            <a:r>
              <a:rPr lang="es-CO" sz="1800" dirty="0"/>
              <a:t>Diseño a bajo nivel </a:t>
            </a:r>
          </a:p>
          <a:p>
            <a:r>
              <a:rPr lang="es-CO" sz="1800" dirty="0"/>
              <a:t>Codificación </a:t>
            </a:r>
          </a:p>
          <a:p>
            <a:r>
              <a:rPr lang="es-CO" sz="1800" dirty="0"/>
              <a:t>Integración </a:t>
            </a:r>
          </a:p>
          <a:p>
            <a:r>
              <a:rPr lang="es-CO" sz="1800" dirty="0"/>
              <a:t>Diseño y revisiones de código </a:t>
            </a:r>
          </a:p>
          <a:p>
            <a:r>
              <a:rPr lang="es-CO" sz="1800" dirty="0"/>
              <a:t>Pruebas </a:t>
            </a:r>
          </a:p>
          <a:p>
            <a:r>
              <a:rPr lang="es-CO" sz="1800" dirty="0"/>
              <a:t>Mantenimiento </a:t>
            </a:r>
          </a:p>
          <a:p>
            <a:r>
              <a:rPr lang="es-CO" sz="1800" dirty="0"/>
              <a:t>Gestión de proyectos </a:t>
            </a:r>
          </a:p>
          <a:p>
            <a:r>
              <a:rPr lang="es-CO" sz="1800" dirty="0"/>
              <a:t>Gestión de la configuración </a:t>
            </a:r>
          </a:p>
          <a:p>
            <a:endParaRPr lang="es-CO" sz="1800" dirty="0"/>
          </a:p>
        </p:txBody>
      </p:sp>
    </p:spTree>
    <p:extLst>
      <p:ext uri="{BB962C8B-B14F-4D97-AF65-F5344CB8AC3E}">
        <p14:creationId xmlns:p14="http://schemas.microsoft.com/office/powerpoint/2010/main" val="1618696877"/>
      </p:ext>
    </p:extLst>
  </p:cSld>
  <p:clrMapOvr>
    <a:masterClrMapping/>
  </p:clrMapOvr>
  <mc:AlternateContent xmlns:mc="http://schemas.openxmlformats.org/markup-compatibility/2006">
    <mc:Choice xmlns:p14="http://schemas.microsoft.com/office/powerpoint/2010/main" Requires="p14">
      <p:transition spd="slow" p14:dur="2000" advTm="11383"/>
    </mc:Choice>
    <mc:Fallback>
      <p:transition spd="slow" advTm="11383"/>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Capas de la ingeniería de software</a:t>
            </a:r>
            <a:endParaRPr lang="es-CO" dirty="0"/>
          </a:p>
        </p:txBody>
      </p:sp>
      <p:sp>
        <p:nvSpPr>
          <p:cNvPr id="3" name="Marcador de contenido 2"/>
          <p:cNvSpPr>
            <a:spLocks noGrp="1"/>
          </p:cNvSpPr>
          <p:nvPr>
            <p:ph idx="1"/>
          </p:nvPr>
        </p:nvSpPr>
        <p:spPr/>
        <p:txBody>
          <a:bodyPr/>
          <a:lstStyle/>
          <a:p>
            <a:r>
              <a:rPr lang="es-CO" dirty="0" smtClean="0"/>
              <a:t>Procesos: Define los procesos claves a abordar durante el desarrollo del trabajo enfocado en el desarrollo de software; es aquí donde se establecerán o definir los procedimientos necesarios para la construcción del software y las actividades a realizar para dichos fines.</a:t>
            </a:r>
          </a:p>
          <a:p>
            <a:pPr marL="0" indent="0">
              <a:buNone/>
            </a:pPr>
            <a:endParaRPr lang="es-CO" dirty="0" smtClean="0"/>
          </a:p>
          <a:p>
            <a:r>
              <a:rPr lang="es-CO" dirty="0" smtClean="0"/>
              <a:t>Métodos: Establecen las actividades técnicas a desarrollar o las tareas efectivas para el logro de los objetivos propuestos.</a:t>
            </a:r>
          </a:p>
          <a:p>
            <a:pPr marL="0" indent="0">
              <a:buNone/>
            </a:pPr>
            <a:endParaRPr lang="es-CO" dirty="0" smtClean="0"/>
          </a:p>
          <a:p>
            <a:r>
              <a:rPr lang="es-CO" dirty="0" smtClean="0"/>
              <a:t>Herramientas: Proporcionar soporte a la capa de procesos y de métodos.</a:t>
            </a:r>
            <a:endParaRPr lang="es-CO" dirty="0"/>
          </a:p>
        </p:txBody>
      </p:sp>
    </p:spTree>
    <p:extLst>
      <p:ext uri="{BB962C8B-B14F-4D97-AF65-F5344CB8AC3E}">
        <p14:creationId xmlns:p14="http://schemas.microsoft.com/office/powerpoint/2010/main" val="1117050949"/>
      </p:ext>
    </p:extLst>
  </p:cSld>
  <p:clrMapOvr>
    <a:masterClrMapping/>
  </p:clrMapOvr>
  <mc:AlternateContent xmlns:mc="http://schemas.openxmlformats.org/markup-compatibility/2006">
    <mc:Choice xmlns:p14="http://schemas.microsoft.com/office/powerpoint/2010/main" Requires="p14">
      <p:transition spd="slow" p14:dur="2000" advTm="10509"/>
    </mc:Choice>
    <mc:Fallback>
      <p:transition spd="slow" advTm="10509"/>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Madera</Template>
  <TotalTime>37</TotalTime>
  <Words>317</Words>
  <Application>Microsoft Office PowerPoint</Application>
  <PresentationFormat>Panorámica</PresentationFormat>
  <Paragraphs>26</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Rockwell</vt:lpstr>
      <vt:lpstr>Rockwell Condensed</vt:lpstr>
      <vt:lpstr>Wingdings</vt:lpstr>
      <vt:lpstr>Tipo de madera</vt:lpstr>
      <vt:lpstr>Generalidades y conceptos de la ingeniería del software </vt:lpstr>
      <vt:lpstr>introducción</vt:lpstr>
      <vt:lpstr>Concepto de ingeniería del software</vt:lpstr>
      <vt:lpstr>Practicas de desarrollo de software</vt:lpstr>
      <vt:lpstr>Capas de la ingeniería de software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Generalidades y conceptos de la ingeniería del software </dc:title>
  <dc:creator>USUARIO</dc:creator>
  <cp:lastModifiedBy>Luisa Racinez</cp:lastModifiedBy>
  <cp:revision>9</cp:revision>
  <dcterms:created xsi:type="dcterms:W3CDTF">2018-04-11T19:58:41Z</dcterms:created>
  <dcterms:modified xsi:type="dcterms:W3CDTF">2018-04-11T23:27:01Z</dcterms:modified>
</cp:coreProperties>
</file>