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6" r:id="rId13"/>
    <p:sldId id="267" r:id="rId14"/>
    <p:sldId id="268" r:id="rId15"/>
    <p:sldId id="265" r:id="rId16"/>
  </p:sldIdLst>
  <p:sldSz cx="9144000" cy="5143500" type="screen16x9"/>
  <p:notesSz cx="6858000" cy="9144000"/>
  <p:embeddedFontLst>
    <p:embeddedFont>
      <p:font typeface="Oswald" panose="020B0604020202020204" charset="0"/>
      <p:regular r:id="rId18"/>
      <p:bold r:id="rId19"/>
    </p:embeddedFont>
    <p:embeddedFont>
      <p:font typeface="Average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‹Nº›</a:t>
            </a:fld>
            <a:endParaRPr lang="es-419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‹Nº›</a:t>
            </a:fld>
            <a:endParaRPr lang="es-419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‹Nº›</a:t>
            </a:fld>
            <a:endParaRPr lang="es-419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4697900" y="1117925"/>
            <a:ext cx="3629400" cy="959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b="1"/>
              <a:t>¡Zumping!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4208600" y="1981175"/>
            <a:ext cx="4440600" cy="287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 b="1" dirty="0"/>
          </a:p>
          <a:p>
            <a:pPr lvl="0" rtl="0">
              <a:spcBef>
                <a:spcPts val="0"/>
              </a:spcBef>
              <a:buNone/>
            </a:pPr>
            <a:r>
              <a:rPr lang="es-419" sz="2400" b="1" dirty="0" err="1"/>
              <a:t>Sofi</a:t>
            </a:r>
            <a:r>
              <a:rPr lang="es-419" sz="2400" b="1" dirty="0"/>
              <a:t> </a:t>
            </a:r>
            <a:r>
              <a:rPr lang="es-419" sz="2400" b="1" dirty="0" err="1"/>
              <a:t>Riocampo</a:t>
            </a:r>
            <a:endParaRPr lang="es-419" sz="2400" b="1" dirty="0"/>
          </a:p>
          <a:p>
            <a:pPr lvl="0" rtl="0">
              <a:spcBef>
                <a:spcPts val="0"/>
              </a:spcBef>
              <a:buNone/>
            </a:pPr>
            <a:r>
              <a:rPr lang="es-419" sz="2400" b="1" dirty="0"/>
              <a:t>Valentina López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2400" b="1" dirty="0" err="1"/>
              <a:t>Sebastian</a:t>
            </a:r>
            <a:r>
              <a:rPr lang="es-419" sz="2400" b="1" dirty="0"/>
              <a:t> Lozano</a:t>
            </a:r>
          </a:p>
          <a:p>
            <a:pPr lvl="0">
              <a:spcBef>
                <a:spcPts val="0"/>
              </a:spcBef>
              <a:buNone/>
            </a:pPr>
            <a:r>
              <a:rPr lang="es-419" sz="2400" b="1" dirty="0"/>
              <a:t>Franco Paredes</a:t>
            </a:r>
          </a:p>
          <a:p>
            <a:pPr lvl="0">
              <a:spcBef>
                <a:spcPts val="0"/>
              </a:spcBef>
              <a:buNone/>
            </a:pPr>
            <a:endParaRPr sz="600" b="1" dirty="0"/>
          </a:p>
          <a:p>
            <a:pPr lvl="0" algn="r" rtl="0">
              <a:spcBef>
                <a:spcPts val="0"/>
              </a:spcBef>
              <a:buNone/>
            </a:pPr>
            <a:r>
              <a:rPr lang="es-419" sz="1200" dirty="0"/>
              <a:t>https://github.com/sebaslh12/ProyectoVideojuegos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92" y="1462150"/>
            <a:ext cx="3629500" cy="25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b="1"/>
              <a:t>Zumping V1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l="20852" t="9834" r="17433" b="36572"/>
          <a:stretch/>
        </p:blipFill>
        <p:spPr>
          <a:xfrm>
            <a:off x="425475" y="2011287"/>
            <a:ext cx="3939326" cy="1924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4">
            <a:alphaModFix/>
          </a:blip>
          <a:srcRect l="20853" t="10210" r="16371" b="30771"/>
          <a:stretch/>
        </p:blipFill>
        <p:spPr>
          <a:xfrm>
            <a:off x="4546399" y="2438750"/>
            <a:ext cx="4114449" cy="217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2647350" y="1406875"/>
            <a:ext cx="3849300" cy="42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>
                <a:solidFill>
                  <a:srgbClr val="FFFFFF"/>
                </a:solidFill>
              </a:rPr>
              <a:t>Mecánica implementada: Niveles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59218" y="1213354"/>
            <a:ext cx="7921256" cy="356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s-CO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CONCLUSION LA PROPUESTA DE MEJORA PARA EL VIDEO JUEGO ES:</a:t>
            </a:r>
          </a:p>
          <a:p>
            <a:pPr>
              <a:lnSpc>
                <a:spcPct val="115000"/>
              </a:lnSpc>
            </a:pPr>
            <a:r>
              <a:rPr lang="es-CO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O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AUMENTAR TAMAÑO DEL PUNTAJE O QUE SEA MAS VISTOSO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O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 DE INICIO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O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MUSICA FONDO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O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 DEL SALTO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O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FONDO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O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CAMBIO DE LAS CARITAS</a:t>
            </a:r>
          </a:p>
          <a:p>
            <a:pPr>
              <a:lnSpc>
                <a:spcPct val="115000"/>
              </a:lnSpc>
            </a:pPr>
            <a:r>
              <a:rPr lang="es-CO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s-CO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QUE PODEMOS PROBAR SIN COMPROMETERNOS</a:t>
            </a:r>
          </a:p>
          <a:p>
            <a:pPr>
              <a:lnSpc>
                <a:spcPct val="115000"/>
              </a:lnSpc>
            </a:pPr>
            <a:r>
              <a:rPr lang="es-CO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O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CONTADOR DE VIDAS 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O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UPS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O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DOWNS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156053" y="318977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>
                <a:solidFill>
                  <a:schemeClr val="tx1"/>
                </a:solidFill>
              </a:rPr>
              <a:t>POST TESTING</a:t>
            </a:r>
          </a:p>
        </p:txBody>
      </p:sp>
    </p:spTree>
    <p:extLst>
      <p:ext uri="{BB962C8B-B14F-4D97-AF65-F5344CB8AC3E}">
        <p14:creationId xmlns:p14="http://schemas.microsoft.com/office/powerpoint/2010/main" val="311442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04037" y="447311"/>
            <a:ext cx="8155172" cy="4021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s-CO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 MORTEM</a:t>
            </a:r>
          </a:p>
          <a:p>
            <a:pPr>
              <a:lnSpc>
                <a:spcPct val="115000"/>
              </a:lnSpc>
            </a:pPr>
            <a:r>
              <a:rPr lang="es-CO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s-CO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Cierre del proyecto</a:t>
            </a:r>
            <a:endParaRPr lang="es-CO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CO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esta etapa del proyecto se logró implementar en un 83% las observaciones de los jugadores encuestados.</a:t>
            </a:r>
          </a:p>
          <a:p>
            <a:pPr>
              <a:lnSpc>
                <a:spcPct val="115000"/>
              </a:lnSpc>
            </a:pPr>
            <a:r>
              <a:rPr lang="es-CO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s-CO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Recapitulación</a:t>
            </a:r>
            <a:endParaRPr lang="es-CO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CO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Dentro de los problemas presentados fue la poca experiencia del manejo de la herramienta que con las clases se fue superando, a saber:</a:t>
            </a:r>
          </a:p>
          <a:p>
            <a:pPr>
              <a:lnSpc>
                <a:spcPct val="115000"/>
              </a:lnSpc>
            </a:pPr>
            <a:r>
              <a:rPr lang="es-CO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Aparición de las barras de forma aleatoria</a:t>
            </a:r>
          </a:p>
          <a:p>
            <a:pPr>
              <a:lnSpc>
                <a:spcPct val="115000"/>
              </a:lnSpc>
            </a:pPr>
            <a:r>
              <a:rPr lang="es-CO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Cambio de la expresión de la pelota en el salto</a:t>
            </a:r>
          </a:p>
          <a:p>
            <a:pPr>
              <a:lnSpc>
                <a:spcPct val="115000"/>
              </a:lnSpc>
            </a:pPr>
            <a:r>
              <a:rPr lang="es-CO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Manejo de la cámara para situar los objetos</a:t>
            </a:r>
          </a:p>
        </p:txBody>
      </p:sp>
    </p:spTree>
    <p:extLst>
      <p:ext uri="{BB962C8B-B14F-4D97-AF65-F5344CB8AC3E}">
        <p14:creationId xmlns:p14="http://schemas.microsoft.com/office/powerpoint/2010/main" val="1486799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99730" y="868902"/>
            <a:ext cx="7347098" cy="2940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s-CO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Lecciones aprendidas</a:t>
            </a:r>
            <a:endParaRPr lang="es-CO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CO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todos los casos de diseño de software se entiende que el ensayo y error hace parte del enriquecimiento de las experiencias de aprendizaje de los programadores.</a:t>
            </a:r>
          </a:p>
          <a:p>
            <a:pPr>
              <a:lnSpc>
                <a:spcPct val="115000"/>
              </a:lnSpc>
            </a:pPr>
            <a:r>
              <a:rPr lang="es-CO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s-CO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Aspectos que llevaron al éxito del proyecto</a:t>
            </a:r>
            <a:endParaRPr lang="es-CO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O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conocimiento adicional por parte de uno de los integrantes del grupo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O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distribución de actividades de acuerdo a las habilidades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O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apoyo en el esclarecimiento de dudas por parte del Docente</a:t>
            </a:r>
          </a:p>
        </p:txBody>
      </p:sp>
    </p:spTree>
    <p:extLst>
      <p:ext uri="{BB962C8B-B14F-4D97-AF65-F5344CB8AC3E}">
        <p14:creationId xmlns:p14="http://schemas.microsoft.com/office/powerpoint/2010/main" val="344063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71870" y="872113"/>
            <a:ext cx="6953693" cy="295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s-CO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Aspectos que frenaron el proceso</a:t>
            </a:r>
            <a:endParaRPr lang="es-CO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O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diversas actividades de los integrantes del grupo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O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no dedicación exclusiva al proyecto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O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instalación en diferentes equipos de cómputo</a:t>
            </a:r>
          </a:p>
          <a:p>
            <a:pPr>
              <a:lnSpc>
                <a:spcPct val="115000"/>
              </a:lnSpc>
            </a:pPr>
            <a:r>
              <a:rPr lang="es-CO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s-CO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Aspectos que se pueden mejorar</a:t>
            </a:r>
            <a:endParaRPr lang="es-CO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CO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O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Mejor comunicación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O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Mejor trabajo en equipo</a:t>
            </a:r>
          </a:p>
        </p:txBody>
      </p:sp>
    </p:spTree>
    <p:extLst>
      <p:ext uri="{BB962C8B-B14F-4D97-AF65-F5344CB8AC3E}">
        <p14:creationId xmlns:p14="http://schemas.microsoft.com/office/powerpoint/2010/main" val="228502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1835725"/>
            <a:ext cx="8520600" cy="1191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b="1"/>
              <a:t>Muchas gracias por la atención prestada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b="1"/>
              <a:t>Equipo de Trabajo</a:t>
            </a: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t="16666"/>
          <a:stretch/>
        </p:blipFill>
        <p:spPr>
          <a:xfrm>
            <a:off x="1479000" y="1334775"/>
            <a:ext cx="6381750" cy="3555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731425" y="4356700"/>
            <a:ext cx="1784700" cy="39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Valentina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264650" y="4583225"/>
            <a:ext cx="2082600" cy="39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Sebastian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921625" y="4507025"/>
            <a:ext cx="2019300" cy="39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Franco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242925" y="2721362"/>
            <a:ext cx="2082600" cy="39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Sofi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b="1"/>
              <a:t>Decisiones de diseño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s-419" dirty="0">
                <a:solidFill>
                  <a:schemeClr val="tx1"/>
                </a:solidFill>
              </a:rPr>
              <a:t>Menú de entrada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l="6089" t="12503" r="17211"/>
          <a:stretch/>
        </p:blipFill>
        <p:spPr>
          <a:xfrm>
            <a:off x="1502774" y="2048200"/>
            <a:ext cx="2773948" cy="215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4">
            <a:alphaModFix/>
          </a:blip>
          <a:srcRect l="5083" t="4397" r="21565"/>
          <a:stretch/>
        </p:blipFill>
        <p:spPr>
          <a:xfrm>
            <a:off x="4688850" y="2048200"/>
            <a:ext cx="2834715" cy="20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b="1"/>
              <a:t>Decisiones de diseño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-419" dirty="0">
                <a:solidFill>
                  <a:schemeClr val="tx1"/>
                </a:solidFill>
              </a:rPr>
              <a:t>Diseño de gestos en la pelota.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s-419" dirty="0">
                <a:solidFill>
                  <a:schemeClr val="tx1"/>
                </a:solidFill>
              </a:rPr>
              <a:t>Diferentes colores en las barras del juego.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s-419" dirty="0" err="1">
                <a:solidFill>
                  <a:schemeClr val="tx1"/>
                </a:solidFill>
              </a:rPr>
              <a:t>Wrap</a:t>
            </a:r>
            <a:r>
              <a:rPr lang="es-419" dirty="0">
                <a:solidFill>
                  <a:schemeClr val="tx1"/>
                </a:solidFill>
              </a:rPr>
              <a:t> en el movimiento de la pelota sin límite en los bordes.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822" y="2740300"/>
            <a:ext cx="5262299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0975" y="3658872"/>
            <a:ext cx="2265100" cy="140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5200" y="1152475"/>
            <a:ext cx="2109487" cy="105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3299" y="3599274"/>
            <a:ext cx="1661825" cy="146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b="1" dirty="0"/>
              <a:t>Decisiones de diseño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419" dirty="0">
                <a:solidFill>
                  <a:schemeClr val="tx1"/>
                </a:solidFill>
              </a:rPr>
              <a:t>Expectativa vs. Realidad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575" y="1706070"/>
            <a:ext cx="2161675" cy="15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8574" y="3336325"/>
            <a:ext cx="2161674" cy="1437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5">
            <a:alphaModFix/>
          </a:blip>
          <a:srcRect l="8952" r="23833" b="3334"/>
          <a:stretch/>
        </p:blipFill>
        <p:spPr>
          <a:xfrm>
            <a:off x="4683249" y="1826850"/>
            <a:ext cx="3555299" cy="287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b="1"/>
              <a:t>Adiciones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78400" cy="241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-419" dirty="0" err="1">
                <a:solidFill>
                  <a:schemeClr val="tx1"/>
                </a:solidFill>
              </a:rPr>
              <a:t>Power</a:t>
            </a:r>
            <a:r>
              <a:rPr lang="es-419" dirty="0">
                <a:solidFill>
                  <a:schemeClr val="tx1"/>
                </a:solidFill>
              </a:rPr>
              <a:t> Ups Aleatorios</a:t>
            </a:r>
          </a:p>
          <a:p>
            <a:pPr marL="457200" lvl="0" indent="-228600">
              <a:spcBef>
                <a:spcPts val="0"/>
              </a:spcBef>
            </a:pPr>
            <a:r>
              <a:rPr lang="es-419" dirty="0">
                <a:solidFill>
                  <a:schemeClr val="tx1"/>
                </a:solidFill>
              </a:rPr>
              <a:t>Regalan Vidas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96" y="2134842"/>
            <a:ext cx="19050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0650" y="1859912"/>
            <a:ext cx="2096625" cy="209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3843225" y="1287225"/>
            <a:ext cx="33831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s-419" sz="1800" dirty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Tonos Sonoros en Salto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11700" y="4199925"/>
            <a:ext cx="5248200" cy="50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s-419" sz="1800" dirty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Mejora de visualización del puntaje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1861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b="1" dirty="0"/>
              <a:t>Mecánicas implementadas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803900"/>
            <a:ext cx="8520600" cy="421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dirty="0">
                <a:solidFill>
                  <a:schemeClr val="tx1"/>
                </a:solidFill>
              </a:rPr>
              <a:t>Puntaje:</a:t>
            </a:r>
          </a:p>
          <a:p>
            <a:pPr marL="457200" lvl="0" indent="-228600" algn="just">
              <a:spcBef>
                <a:spcPts val="0"/>
              </a:spcBef>
              <a:spcAft>
                <a:spcPts val="0"/>
              </a:spcAft>
            </a:pPr>
            <a:r>
              <a:rPr lang="es-419" dirty="0">
                <a:solidFill>
                  <a:schemeClr val="tx1"/>
                </a:solidFill>
              </a:rPr>
              <a:t>Se verá reflejado cada vez que la bola vaya subiendo las barras (obstáculos), recorriendo la pantalla (distancia).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Arial"/>
              <a:buNone/>
            </a:pPr>
            <a:endParaRPr sz="800" dirty="0">
              <a:solidFill>
                <a:schemeClr val="tx1"/>
              </a:solidFill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dirty="0">
                <a:solidFill>
                  <a:schemeClr val="tx1"/>
                </a:solidFill>
              </a:rPr>
              <a:t>Interacción con el entorno:</a:t>
            </a:r>
          </a:p>
          <a:p>
            <a:pPr marL="457200" lvl="0" indent="-228600" algn="just">
              <a:spcBef>
                <a:spcPts val="0"/>
              </a:spcBef>
              <a:spcAft>
                <a:spcPts val="0"/>
              </a:spcAft>
            </a:pPr>
            <a:r>
              <a:rPr lang="es-419" dirty="0">
                <a:solidFill>
                  <a:schemeClr val="tx1"/>
                </a:solidFill>
              </a:rPr>
              <a:t>La velocidad de los obstáculos aumenta cada nivel/puntaje. Cabe decir que el los obstáculos tienen un sentido vertical de arriba hacia abajo.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Arial"/>
              <a:buNone/>
            </a:pPr>
            <a:endParaRPr sz="800" dirty="0">
              <a:solidFill>
                <a:schemeClr val="tx1"/>
              </a:solidFill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Mecánicas implementadas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s-CO" b="1" dirty="0">
                <a:solidFill>
                  <a:schemeClr val="tx1"/>
                </a:solidFill>
              </a:rPr>
              <a:t>Condición de derrota:</a:t>
            </a:r>
          </a:p>
          <a:p>
            <a:pPr marL="457200" lvl="0" indent="-228600" algn="just">
              <a:spcAft>
                <a:spcPts val="0"/>
              </a:spcAft>
            </a:pPr>
            <a:r>
              <a:rPr lang="es-CO" dirty="0">
                <a:solidFill>
                  <a:schemeClr val="tx1"/>
                </a:solidFill>
              </a:rPr>
              <a:t>Cuando la bolita se desaparezca en la parte de abajo. </a:t>
            </a:r>
          </a:p>
          <a:p>
            <a:pPr lvl="0" algn="just">
              <a:spcAft>
                <a:spcPts val="0"/>
              </a:spcAft>
            </a:pPr>
            <a:endParaRPr lang="es-CO" sz="800" dirty="0">
              <a:solidFill>
                <a:schemeClr val="tx1"/>
              </a:solidFill>
            </a:endParaRPr>
          </a:p>
          <a:p>
            <a:pPr lvl="0" algn="just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s-CO" b="1" dirty="0">
                <a:solidFill>
                  <a:schemeClr val="tx1"/>
                </a:solidFill>
              </a:rPr>
              <a:t>Vistas de cámara y mapa:</a:t>
            </a:r>
          </a:p>
          <a:p>
            <a:pPr marL="457200" lvl="0" indent="-228600" algn="just">
              <a:spcAft>
                <a:spcPts val="0"/>
              </a:spcAft>
            </a:pPr>
            <a:r>
              <a:rPr lang="es-CO" dirty="0">
                <a:solidFill>
                  <a:schemeClr val="tx1"/>
                </a:solidFill>
              </a:rPr>
              <a:t>El juego solo presentará una vista plana frontal de la pantalla en el cual se desplegará un mundo. El mundo consiste en un mapa que va a ir cambiando a medida que la pelota va saltando.</a:t>
            </a:r>
          </a:p>
          <a:p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01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b="1"/>
              <a:t>Zumping Demo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7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TexturePacker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75" y="1276000"/>
            <a:ext cx="4043898" cy="22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350" y="2160949"/>
            <a:ext cx="3894200" cy="256292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967925" y="3545300"/>
            <a:ext cx="2948700" cy="46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>
                <a:solidFill>
                  <a:srgbClr val="FFFFFF"/>
                </a:solidFill>
              </a:rPr>
              <a:t>Primera interacción con el juego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244775" y="1699500"/>
            <a:ext cx="3117600" cy="4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>
                <a:solidFill>
                  <a:srgbClr val="FFFFFF"/>
                </a:solidFill>
              </a:rPr>
              <a:t>Mecánica implementada: Puntaje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291</Words>
  <Application>Microsoft Office PowerPoint</Application>
  <PresentationFormat>Presentación en pantalla (16:9)</PresentationFormat>
  <Paragraphs>90</Paragraphs>
  <Slides>15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Oswald</vt:lpstr>
      <vt:lpstr>Arial</vt:lpstr>
      <vt:lpstr>Average</vt:lpstr>
      <vt:lpstr>Times New Roman</vt:lpstr>
      <vt:lpstr>Calibri</vt:lpstr>
      <vt:lpstr>Symbol</vt:lpstr>
      <vt:lpstr>slate</vt:lpstr>
      <vt:lpstr>¡Zumping!</vt:lpstr>
      <vt:lpstr>Equipo de Trabajo</vt:lpstr>
      <vt:lpstr>Decisiones de diseño</vt:lpstr>
      <vt:lpstr>Decisiones de diseño</vt:lpstr>
      <vt:lpstr>Decisiones de diseño</vt:lpstr>
      <vt:lpstr>Adiciones</vt:lpstr>
      <vt:lpstr>Mecánicas implementadas</vt:lpstr>
      <vt:lpstr>Mecánicas implementadas</vt:lpstr>
      <vt:lpstr>Zumping Demo</vt:lpstr>
      <vt:lpstr>Zumping V1</vt:lpstr>
      <vt:lpstr>Presentación de PowerPoint</vt:lpstr>
      <vt:lpstr>Presentación de PowerPoint</vt:lpstr>
      <vt:lpstr>Presentación de PowerPoint</vt:lpstr>
      <vt:lpstr>Presentación de PowerPoint</vt:lpstr>
      <vt:lpstr>Muchas gracias por la atención prestada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¡Zumping!</dc:title>
  <cp:lastModifiedBy>Carlos A. Aguirre H.</cp:lastModifiedBy>
  <cp:revision>4</cp:revision>
  <dcterms:modified xsi:type="dcterms:W3CDTF">2016-05-27T16:02:51Z</dcterms:modified>
</cp:coreProperties>
</file>