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Average"/>
      <p:regular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Average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pring.io/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Spring Boot makes it easy to create stand-alone, production-grade Spring-based Applications that you can run. We take an opinionated view of the Spring platform and third-party libraries, so that you can get started with minimum fuss. Most Spring Boot applications need very little Spring configuration.</a:t>
            </a:r>
            <a:br>
              <a:rPr lang="es" sz="1200"/>
            </a:br>
            <a:br>
              <a:rPr lang="es" sz="1200"/>
            </a:br>
            <a:r>
              <a:rPr lang="es" sz="1200"/>
              <a:t>You can use Spring Boot to create Java applications that can be started by using java -jar or more traditional war deployments. We also provide a command line tool that runs “spring scripts”.</a:t>
            </a:r>
            <a:br>
              <a:rPr lang="es" sz="1200"/>
            </a:br>
            <a:br>
              <a:rPr lang="es" sz="1200"/>
            </a:br>
            <a:r>
              <a:rPr lang="es" sz="1200"/>
              <a:t>Our primary goals are:</a:t>
            </a:r>
            <a:br>
              <a:rPr lang="es" sz="1200"/>
            </a:br>
            <a:br>
              <a:rPr lang="es" sz="1200"/>
            </a:br>
            <a:r>
              <a:rPr lang="es" sz="1200"/>
              <a:t>Provide a radically faster and widely accessible getting-started experience for all Spring development.</a:t>
            </a:r>
            <a:br>
              <a:rPr lang="es" sz="1200"/>
            </a:br>
            <a:r>
              <a:rPr lang="es" sz="1200"/>
              <a:t>Be opinionated out of the box but get out of the way quickly as requirements start to diverge from the defaults.</a:t>
            </a:r>
            <a:br>
              <a:rPr lang="es" sz="1200"/>
            </a:br>
            <a:r>
              <a:rPr lang="es" sz="1200"/>
              <a:t>Provide a range of non-functional features that are common to large classes of projects (such as embedded servers, security, metrics, health checks, and externalized configuration).</a:t>
            </a:r>
            <a:br>
              <a:rPr lang="es" sz="1200"/>
            </a:br>
            <a:r>
              <a:rPr lang="es" sz="1200"/>
              <a:t>Absolutely no code generation and no requirement for XML configuration.</a:t>
            </a:r>
            <a:endParaRPr sz="12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https://spring.io/projects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2"/>
              </a:rPr>
              <a:t>https://spring.io/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" type="subTitle"/>
          </p:nvPr>
        </p:nvSpPr>
        <p:spPr>
          <a:xfrm>
            <a:off x="2130450" y="3077575"/>
            <a:ext cx="4883100" cy="12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Allan Rodriguez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Alejandro Granada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Brayan Barrientos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Jose Navarro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Juan Zapata</a:t>
            </a:r>
            <a:endParaRPr/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3963" y="175750"/>
            <a:ext cx="4013228" cy="27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SPRING</a:t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 rot="-625379">
            <a:off x="1554904" y="1151295"/>
            <a:ext cx="1535538" cy="64696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¿Qué es?</a:t>
            </a:r>
            <a:r>
              <a:rPr lang="es" sz="14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 txBox="1"/>
          <p:nvPr/>
        </p:nvSpPr>
        <p:spPr>
          <a:xfrm rot="363769">
            <a:off x="5330843" y="1155608"/>
            <a:ext cx="2641575" cy="572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400">
                <a:solidFill>
                  <a:schemeClr val="dk1"/>
                </a:solidFill>
              </a:rPr>
              <a:t>¿Para qué sirve?</a:t>
            </a:r>
            <a:endParaRPr sz="2400"/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4198" y="2315630"/>
            <a:ext cx="2266844" cy="244871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/>
          <p:nvPr>
            <p:ph idx="1" type="body"/>
          </p:nvPr>
        </p:nvSpPr>
        <p:spPr>
          <a:xfrm rot="-625474">
            <a:off x="939655" y="2459956"/>
            <a:ext cx="2619640" cy="89597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Spring Framework</a:t>
            </a:r>
            <a:endParaRPr sz="14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60297">
            <a:off x="6283506" y="2732938"/>
            <a:ext cx="2619819" cy="73688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Spring boot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 rot="2362">
            <a:off x="409306" y="3995241"/>
            <a:ext cx="2619901" cy="7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Spring Security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 rot="2362">
            <a:off x="5884206" y="4087966"/>
            <a:ext cx="2619901" cy="7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Spring Cloud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Spring</a:t>
            </a:r>
            <a:endParaRPr sz="3600"/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252025" y="15105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Liderado por pivotal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Open source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Plugins y soporte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Uso de APis útiles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264925" y="480100"/>
            <a:ext cx="8520600" cy="9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Inyección De Dependencias</a:t>
            </a:r>
            <a:endParaRPr sz="3600"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1401025" y="1954525"/>
            <a:ext cx="6248400" cy="23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Código modular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Orientado a objetos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Manejo de paquetes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Spring para la web</a:t>
            </a:r>
            <a:endParaRPr/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s" sz="3000"/>
              <a:t>Spring Boot</a:t>
            </a:r>
            <a:endParaRPr sz="3000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s" sz="3000"/>
              <a:t>Spring MVC</a:t>
            </a:r>
            <a:endParaRPr sz="3000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s" sz="3000"/>
              <a:t>Spring Cloud </a:t>
            </a:r>
            <a:endParaRPr sz="3000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s" sz="3000"/>
              <a:t>Restful</a:t>
            </a:r>
            <a:endParaRPr sz="3000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s" sz="3000"/>
              <a:t>Microservicios</a:t>
            </a:r>
            <a:endParaRPr sz="3000"/>
          </a:p>
          <a:p>
            <a:pPr indent="-419100" lvl="0" marL="45720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s" sz="3000"/>
              <a:t>Spring data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1297500" y="1567550"/>
            <a:ext cx="7038900" cy="31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Char char="●"/>
            </a:pPr>
            <a:r>
              <a:rPr lang="es" sz="2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Libre</a:t>
            </a:r>
            <a:endParaRPr sz="2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Char char="●"/>
            </a:pPr>
            <a:r>
              <a:rPr lang="es" sz="2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 fácil uso</a:t>
            </a:r>
            <a:endParaRPr sz="2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Char char="●"/>
            </a:pPr>
            <a:r>
              <a:rPr lang="es" sz="2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Muy popular</a:t>
            </a:r>
            <a:endParaRPr sz="2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Char char="●"/>
            </a:pPr>
            <a:r>
              <a:rPr lang="es" sz="2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Soporte Java, Groovy y Kotlin</a:t>
            </a:r>
            <a:endParaRPr sz="2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Char char="●"/>
            </a:pPr>
            <a:r>
              <a:rPr lang="es" sz="2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Bueno para la nube y los microservicios</a:t>
            </a:r>
            <a:endParaRPr sz="2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¿Por qué Spring?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DEMO</a:t>
            </a:r>
            <a:endParaRPr/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https://trello.com/b/IuDGwrME/appempresariales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