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29" r:id="rId2"/>
    <p:sldId id="3328" r:id="rId3"/>
    <p:sldId id="3330" r:id="rId4"/>
    <p:sldId id="3332" r:id="rId5"/>
    <p:sldId id="3333" r:id="rId6"/>
    <p:sldId id="3331" r:id="rId7"/>
    <p:sldId id="3334" r:id="rId8"/>
    <p:sldId id="3336" r:id="rId9"/>
    <p:sldId id="3335" r:id="rId10"/>
    <p:sldId id="3337" r:id="rId11"/>
    <p:sldId id="3338" r:id="rId12"/>
    <p:sldId id="3339" r:id="rId13"/>
    <p:sldId id="3340" r:id="rId14"/>
    <p:sldId id="3341" r:id="rId15"/>
    <p:sldId id="3342" r:id="rId16"/>
    <p:sldId id="3343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8E520-3B21-41C6-A297-F35DE7B804B3}" v="22" dt="2024-03-26T20:53:44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apura" userId="77063c52-b421-43cc-be67-8e21d2e6c123" providerId="ADAL" clId="{D758E520-3B21-41C6-A297-F35DE7B804B3}"/>
    <pc:docChg chg="undo redo custSel addSld delSld modSld sldOrd delMainMaster">
      <pc:chgData name="Sebastian Mapura" userId="77063c52-b421-43cc-be67-8e21d2e6c123" providerId="ADAL" clId="{D758E520-3B21-41C6-A297-F35DE7B804B3}" dt="2024-04-03T21:29:06.355" v="2186"/>
      <pc:docMkLst>
        <pc:docMk/>
      </pc:docMkLst>
      <pc:sldChg chg="addSp delSp modSp new del mod">
        <pc:chgData name="Sebastian Mapura" userId="77063c52-b421-43cc-be67-8e21d2e6c123" providerId="ADAL" clId="{D758E520-3B21-41C6-A297-F35DE7B804B3}" dt="2024-03-26T19:34:21.951" v="714" actId="47"/>
        <pc:sldMkLst>
          <pc:docMk/>
          <pc:sldMk cId="3384224853" sldId="256"/>
        </pc:sldMkLst>
        <pc:spChg chg="mod">
          <ac:chgData name="Sebastian Mapura" userId="77063c52-b421-43cc-be67-8e21d2e6c123" providerId="ADAL" clId="{D758E520-3B21-41C6-A297-F35DE7B804B3}" dt="2024-03-26T19:21:14.679" v="233" actId="1076"/>
          <ac:spMkLst>
            <pc:docMk/>
            <pc:sldMk cId="3384224853" sldId="256"/>
            <ac:spMk id="2" creationId="{51129625-DA44-D7E5-5D52-A84934679BED}"/>
          </ac:spMkLst>
        </pc:spChg>
        <pc:spChg chg="mod">
          <ac:chgData name="Sebastian Mapura" userId="77063c52-b421-43cc-be67-8e21d2e6c123" providerId="ADAL" clId="{D758E520-3B21-41C6-A297-F35DE7B804B3}" dt="2024-03-26T19:21:11.068" v="232" actId="27636"/>
          <ac:spMkLst>
            <pc:docMk/>
            <pc:sldMk cId="3384224853" sldId="256"/>
            <ac:spMk id="3" creationId="{4C17F52E-898A-0342-E08A-CB53D7CA4A8B}"/>
          </ac:spMkLst>
        </pc:spChg>
        <pc:picChg chg="add del mod">
          <ac:chgData name="Sebastian Mapura" userId="77063c52-b421-43cc-be67-8e21d2e6c123" providerId="ADAL" clId="{D758E520-3B21-41C6-A297-F35DE7B804B3}" dt="2024-03-26T19:24:28.703" v="246" actId="478"/>
          <ac:picMkLst>
            <pc:docMk/>
            <pc:sldMk cId="3384224853" sldId="256"/>
            <ac:picMk id="5" creationId="{3842C36D-CEE9-C491-5BCD-2FA0FBCBF7AD}"/>
          </ac:picMkLst>
        </pc:picChg>
        <pc:picChg chg="add del mod ord">
          <ac:chgData name="Sebastian Mapura" userId="77063c52-b421-43cc-be67-8e21d2e6c123" providerId="ADAL" clId="{D758E520-3B21-41C6-A297-F35DE7B804B3}" dt="2024-03-26T19:25:02.212" v="254" actId="14100"/>
          <ac:picMkLst>
            <pc:docMk/>
            <pc:sldMk cId="3384224853" sldId="256"/>
            <ac:picMk id="7" creationId="{D6B21CBF-296C-675B-1D7B-E2663DFA253F}"/>
          </ac:picMkLst>
        </pc:picChg>
        <pc:picChg chg="add mod">
          <ac:chgData name="Sebastian Mapura" userId="77063c52-b421-43cc-be67-8e21d2e6c123" providerId="ADAL" clId="{D758E520-3B21-41C6-A297-F35DE7B804B3}" dt="2024-03-26T19:17:38.508" v="31" actId="14100"/>
          <ac:picMkLst>
            <pc:docMk/>
            <pc:sldMk cId="3384224853" sldId="256"/>
            <ac:picMk id="1026" creationId="{A97D5784-3C36-815C-BA5B-5F80E9A6AA29}"/>
          </ac:picMkLst>
        </pc:picChg>
      </pc:sldChg>
      <pc:sldChg chg="new del">
        <pc:chgData name="Sebastian Mapura" userId="77063c52-b421-43cc-be67-8e21d2e6c123" providerId="ADAL" clId="{D758E520-3B21-41C6-A297-F35DE7B804B3}" dt="2024-03-26T19:34:31.709" v="716" actId="47"/>
        <pc:sldMkLst>
          <pc:docMk/>
          <pc:sldMk cId="851080480" sldId="257"/>
        </pc:sldMkLst>
      </pc:sldChg>
      <pc:sldChg chg="modSp add del mod ord">
        <pc:chgData name="Sebastian Mapura" userId="77063c52-b421-43cc-be67-8e21d2e6c123" providerId="ADAL" clId="{D758E520-3B21-41C6-A297-F35DE7B804B3}" dt="2024-03-26T20:37:53.284" v="1586" actId="20577"/>
        <pc:sldMkLst>
          <pc:docMk/>
          <pc:sldMk cId="598898993" sldId="3328"/>
        </pc:sldMkLst>
        <pc:spChg chg="mod">
          <ac:chgData name="Sebastian Mapura" userId="77063c52-b421-43cc-be67-8e21d2e6c123" providerId="ADAL" clId="{D758E520-3B21-41C6-A297-F35DE7B804B3}" dt="2024-03-26T19:30:44.424" v="465" actId="790"/>
          <ac:spMkLst>
            <pc:docMk/>
            <pc:sldMk cId="598898993" sldId="3328"/>
            <ac:spMk id="2" creationId="{2D45219F-F614-4473-964B-6AFCD51F7254}"/>
          </ac:spMkLst>
        </pc:spChg>
        <pc:spChg chg="mod">
          <ac:chgData name="Sebastian Mapura" userId="77063c52-b421-43cc-be67-8e21d2e6c123" providerId="ADAL" clId="{D758E520-3B21-41C6-A297-F35DE7B804B3}" dt="2024-03-26T19:30:31.186" v="464" actId="20577"/>
          <ac:spMkLst>
            <pc:docMk/>
            <pc:sldMk cId="598898993" sldId="3328"/>
            <ac:spMk id="3" creationId="{CE9E553B-20A7-44E5-997B-17FD091576AD}"/>
          </ac:spMkLst>
        </pc:spChg>
        <pc:spChg chg="mod">
          <ac:chgData name="Sebastian Mapura" userId="77063c52-b421-43cc-be67-8e21d2e6c123" providerId="ADAL" clId="{D758E520-3B21-41C6-A297-F35DE7B804B3}" dt="2024-03-26T19:27:59.637" v="331" actId="1076"/>
          <ac:spMkLst>
            <pc:docMk/>
            <pc:sldMk cId="598898993" sldId="3328"/>
            <ac:spMk id="5" creationId="{1E759B28-B3B1-43E6-9207-8EC151FFFDAB}"/>
          </ac:spMkLst>
        </pc:spChg>
        <pc:spChg chg="mod">
          <ac:chgData name="Sebastian Mapura" userId="77063c52-b421-43cc-be67-8e21d2e6c123" providerId="ADAL" clId="{D758E520-3B21-41C6-A297-F35DE7B804B3}" dt="2024-03-26T19:22:24.993" v="236" actId="790"/>
          <ac:spMkLst>
            <pc:docMk/>
            <pc:sldMk cId="598898993" sldId="3328"/>
            <ac:spMk id="6" creationId="{F7B1CC90-6E02-4066-A7B6-4BFC875DAF02}"/>
          </ac:spMkLst>
        </pc:spChg>
        <pc:spChg chg="mod">
          <ac:chgData name="Sebastian Mapura" userId="77063c52-b421-43cc-be67-8e21d2e6c123" providerId="ADAL" clId="{D758E520-3B21-41C6-A297-F35DE7B804B3}" dt="2024-03-26T19:22:24.993" v="236" actId="790"/>
          <ac:spMkLst>
            <pc:docMk/>
            <pc:sldMk cId="598898993" sldId="3328"/>
            <ac:spMk id="8" creationId="{BCA841ED-44A7-4C7B-87F4-9A80016386AC}"/>
          </ac:spMkLst>
        </pc:spChg>
        <pc:spChg chg="mod">
          <ac:chgData name="Sebastian Mapura" userId="77063c52-b421-43cc-be67-8e21d2e6c123" providerId="ADAL" clId="{D758E520-3B21-41C6-A297-F35DE7B804B3}" dt="2024-03-26T19:29:00.112" v="367" actId="1076"/>
          <ac:spMkLst>
            <pc:docMk/>
            <pc:sldMk cId="598898993" sldId="3328"/>
            <ac:spMk id="9" creationId="{9588C4BE-F25F-401B-8F31-9D769719500B}"/>
          </ac:spMkLst>
        </pc:spChg>
        <pc:spChg chg="mod">
          <ac:chgData name="Sebastian Mapura" userId="77063c52-b421-43cc-be67-8e21d2e6c123" providerId="ADAL" clId="{D758E520-3B21-41C6-A297-F35DE7B804B3}" dt="2024-03-26T19:32:23.860" v="628" actId="20577"/>
          <ac:spMkLst>
            <pc:docMk/>
            <pc:sldMk cId="598898993" sldId="3328"/>
            <ac:spMk id="44" creationId="{29AC4E67-A15B-4100-93A6-57979D154F52}"/>
          </ac:spMkLst>
        </pc:spChg>
        <pc:spChg chg="mod">
          <ac:chgData name="Sebastian Mapura" userId="77063c52-b421-43cc-be67-8e21d2e6c123" providerId="ADAL" clId="{D758E520-3B21-41C6-A297-F35DE7B804B3}" dt="2024-03-26T19:32:53.585" v="708" actId="20577"/>
          <ac:spMkLst>
            <pc:docMk/>
            <pc:sldMk cId="598898993" sldId="3328"/>
            <ac:spMk id="45" creationId="{8D9629C6-B58F-4E4C-B9CE-BD90F3C8B638}"/>
          </ac:spMkLst>
        </pc:spChg>
        <pc:spChg chg="mod">
          <ac:chgData name="Sebastian Mapura" userId="77063c52-b421-43cc-be67-8e21d2e6c123" providerId="ADAL" clId="{D758E520-3B21-41C6-A297-F35DE7B804B3}" dt="2024-03-26T19:31:58.130" v="565" actId="313"/>
          <ac:spMkLst>
            <pc:docMk/>
            <pc:sldMk cId="598898993" sldId="3328"/>
            <ac:spMk id="46" creationId="{279B3694-7AF6-4EFB-9089-3527A5F021A1}"/>
          </ac:spMkLst>
        </pc:spChg>
        <pc:spChg chg="mod">
          <ac:chgData name="Sebastian Mapura" userId="77063c52-b421-43cc-be67-8e21d2e6c123" providerId="ADAL" clId="{D758E520-3B21-41C6-A297-F35DE7B804B3}" dt="2024-03-26T19:32:41.287" v="672" actId="313"/>
          <ac:spMkLst>
            <pc:docMk/>
            <pc:sldMk cId="598898993" sldId="3328"/>
            <ac:spMk id="48" creationId="{8D398CB5-40AD-44CC-A6FE-DEE7BEEAF23B}"/>
          </ac:spMkLst>
        </pc:spChg>
        <pc:spChg chg="mod">
          <ac:chgData name="Sebastian Mapura" userId="77063c52-b421-43cc-be67-8e21d2e6c123" providerId="ADAL" clId="{D758E520-3B21-41C6-A297-F35DE7B804B3}" dt="2024-03-26T19:25:24.881" v="272" actId="1076"/>
          <ac:spMkLst>
            <pc:docMk/>
            <pc:sldMk cId="598898993" sldId="3328"/>
            <ac:spMk id="57" creationId="{D74B64A8-9EAF-4AD6-9933-44B0DE4625CA}"/>
          </ac:spMkLst>
        </pc:spChg>
        <pc:spChg chg="mod">
          <ac:chgData name="Sebastian Mapura" userId="77063c52-b421-43cc-be67-8e21d2e6c123" providerId="ADAL" clId="{D758E520-3B21-41C6-A297-F35DE7B804B3}" dt="2024-03-26T20:37:37.409" v="1542" actId="1076"/>
          <ac:spMkLst>
            <pc:docMk/>
            <pc:sldMk cId="598898993" sldId="3328"/>
            <ac:spMk id="64" creationId="{D616B6F2-BB06-4479-82ED-7608F9CE0600}"/>
          </ac:spMkLst>
        </pc:spChg>
        <pc:spChg chg="mod">
          <ac:chgData name="Sebastian Mapura" userId="77063c52-b421-43cc-be67-8e21d2e6c123" providerId="ADAL" clId="{D758E520-3B21-41C6-A297-F35DE7B804B3}" dt="2024-03-26T19:28:03.378" v="332" actId="688"/>
          <ac:spMkLst>
            <pc:docMk/>
            <pc:sldMk cId="598898993" sldId="3328"/>
            <ac:spMk id="65" creationId="{D268BA3C-483E-4A11-BE1B-82BF1BFB2D49}"/>
          </ac:spMkLst>
        </pc:spChg>
        <pc:spChg chg="mod">
          <ac:chgData name="Sebastian Mapura" userId="77063c52-b421-43cc-be67-8e21d2e6c123" providerId="ADAL" clId="{D758E520-3B21-41C6-A297-F35DE7B804B3}" dt="2024-03-26T19:28:57.780" v="365" actId="790"/>
          <ac:spMkLst>
            <pc:docMk/>
            <pc:sldMk cId="598898993" sldId="3328"/>
            <ac:spMk id="66" creationId="{8733AB5F-659F-42EE-87DB-3487C905FF51}"/>
          </ac:spMkLst>
        </pc:spChg>
        <pc:spChg chg="mod">
          <ac:chgData name="Sebastian Mapura" userId="77063c52-b421-43cc-be67-8e21d2e6c123" providerId="ADAL" clId="{D758E520-3B21-41C6-A297-F35DE7B804B3}" dt="2024-03-26T19:29:03.712" v="368" actId="688"/>
          <ac:spMkLst>
            <pc:docMk/>
            <pc:sldMk cId="598898993" sldId="3328"/>
            <ac:spMk id="67" creationId="{AEBD1156-FF0F-4E75-9D7C-3B6BC6F681B2}"/>
          </ac:spMkLst>
        </pc:spChg>
        <pc:spChg chg="mod">
          <ac:chgData name="Sebastian Mapura" userId="77063c52-b421-43cc-be67-8e21d2e6c123" providerId="ADAL" clId="{D758E520-3B21-41C6-A297-F35DE7B804B3}" dt="2024-03-26T19:25:26.986" v="274" actId="20577"/>
          <ac:spMkLst>
            <pc:docMk/>
            <pc:sldMk cId="598898993" sldId="3328"/>
            <ac:spMk id="68" creationId="{1B4BA441-D125-482D-8E39-F779EE3D785A}"/>
          </ac:spMkLst>
        </pc:spChg>
        <pc:spChg chg="mod">
          <ac:chgData name="Sebastian Mapura" userId="77063c52-b421-43cc-be67-8e21d2e6c123" providerId="ADAL" clId="{D758E520-3B21-41C6-A297-F35DE7B804B3}" dt="2024-03-26T19:25:29.910" v="276" actId="20577"/>
          <ac:spMkLst>
            <pc:docMk/>
            <pc:sldMk cId="598898993" sldId="3328"/>
            <ac:spMk id="69" creationId="{201A90D4-BEC9-42CF-8FD1-AA9117916F97}"/>
          </ac:spMkLst>
        </pc:spChg>
        <pc:spChg chg="mod">
          <ac:chgData name="Sebastian Mapura" userId="77063c52-b421-43cc-be67-8e21d2e6c123" providerId="ADAL" clId="{D758E520-3B21-41C6-A297-F35DE7B804B3}" dt="2024-03-26T19:25:31.811" v="278" actId="20577"/>
          <ac:spMkLst>
            <pc:docMk/>
            <pc:sldMk cId="598898993" sldId="3328"/>
            <ac:spMk id="70" creationId="{37981DFC-1D08-40DF-9BF1-DCCAAEA57744}"/>
          </ac:spMkLst>
        </pc:spChg>
        <pc:spChg chg="mod">
          <ac:chgData name="Sebastian Mapura" userId="77063c52-b421-43cc-be67-8e21d2e6c123" providerId="ADAL" clId="{D758E520-3B21-41C6-A297-F35DE7B804B3}" dt="2024-03-26T19:25:34.136" v="280" actId="20577"/>
          <ac:spMkLst>
            <pc:docMk/>
            <pc:sldMk cId="598898993" sldId="3328"/>
            <ac:spMk id="71" creationId="{01C96A2C-7D82-454E-B11D-9A473194DB12}"/>
          </ac:spMkLst>
        </pc:spChg>
        <pc:spChg chg="mod">
          <ac:chgData name="Sebastian Mapura" userId="77063c52-b421-43cc-be67-8e21d2e6c123" providerId="ADAL" clId="{D758E520-3B21-41C6-A297-F35DE7B804B3}" dt="2024-03-26T19:25:36.398" v="282" actId="20577"/>
          <ac:spMkLst>
            <pc:docMk/>
            <pc:sldMk cId="598898993" sldId="3328"/>
            <ac:spMk id="72" creationId="{83D2697F-05A0-426F-B02E-2FC30A6E6256}"/>
          </ac:spMkLst>
        </pc:spChg>
        <pc:spChg chg="mod">
          <ac:chgData name="Sebastian Mapura" userId="77063c52-b421-43cc-be67-8e21d2e6c123" providerId="ADAL" clId="{D758E520-3B21-41C6-A297-F35DE7B804B3}" dt="2024-03-26T20:37:53.284" v="1586" actId="20577"/>
          <ac:spMkLst>
            <pc:docMk/>
            <pc:sldMk cId="598898993" sldId="3328"/>
            <ac:spMk id="74" creationId="{CC6444DB-3603-444E-AF0C-BA1884A3E0B8}"/>
          </ac:spMkLst>
        </pc:spChg>
      </pc:sldChg>
      <pc:sldChg chg="addSp modSp new mod ord">
        <pc:chgData name="Sebastian Mapura" userId="77063c52-b421-43cc-be67-8e21d2e6c123" providerId="ADAL" clId="{D758E520-3B21-41C6-A297-F35DE7B804B3}" dt="2024-03-26T19:34:27.451" v="715" actId="167"/>
        <pc:sldMkLst>
          <pc:docMk/>
          <pc:sldMk cId="1322969001" sldId="3329"/>
        </pc:sldMkLst>
        <pc:spChg chg="add mod">
          <ac:chgData name="Sebastian Mapura" userId="77063c52-b421-43cc-be67-8e21d2e6c123" providerId="ADAL" clId="{D758E520-3B21-41C6-A297-F35DE7B804B3}" dt="2024-03-26T19:34:16.720" v="711" actId="27636"/>
          <ac:spMkLst>
            <pc:docMk/>
            <pc:sldMk cId="1322969001" sldId="3329"/>
            <ac:spMk id="3" creationId="{3393CA42-AE9E-3849-F5CD-E8764AF61CE4}"/>
          </ac:spMkLst>
        </pc:spChg>
        <pc:spChg chg="add mod">
          <ac:chgData name="Sebastian Mapura" userId="77063c52-b421-43cc-be67-8e21d2e6c123" providerId="ADAL" clId="{D758E520-3B21-41C6-A297-F35DE7B804B3}" dt="2024-03-26T19:34:16.720" v="711" actId="27636"/>
          <ac:spMkLst>
            <pc:docMk/>
            <pc:sldMk cId="1322969001" sldId="3329"/>
            <ac:spMk id="4" creationId="{C399F2BE-4EB3-CB5F-6A7A-39D76C0AE05F}"/>
          </ac:spMkLst>
        </pc:spChg>
        <pc:picChg chg="add mod ord">
          <ac:chgData name="Sebastian Mapura" userId="77063c52-b421-43cc-be67-8e21d2e6c123" providerId="ADAL" clId="{D758E520-3B21-41C6-A297-F35DE7B804B3}" dt="2024-03-26T19:34:27.451" v="715" actId="167"/>
          <ac:picMkLst>
            <pc:docMk/>
            <pc:sldMk cId="1322969001" sldId="3329"/>
            <ac:picMk id="2" creationId="{3957A362-FC3C-2424-B5D4-0173ED37B742}"/>
          </ac:picMkLst>
        </pc:picChg>
        <pc:picChg chg="add mod">
          <ac:chgData name="Sebastian Mapura" userId="77063c52-b421-43cc-be67-8e21d2e6c123" providerId="ADAL" clId="{D758E520-3B21-41C6-A297-F35DE7B804B3}" dt="2024-03-26T19:34:16.720" v="711" actId="27636"/>
          <ac:picMkLst>
            <pc:docMk/>
            <pc:sldMk cId="1322969001" sldId="3329"/>
            <ac:picMk id="5" creationId="{1C2BCB53-D8FA-4DEC-D470-B6EEEEA8D761}"/>
          </ac:picMkLst>
        </pc:picChg>
      </pc:sldChg>
      <pc:sldChg chg="addSp modSp new mod">
        <pc:chgData name="Sebastian Mapura" userId="77063c52-b421-43cc-be67-8e21d2e6c123" providerId="ADAL" clId="{D758E520-3B21-41C6-A297-F35DE7B804B3}" dt="2024-03-26T20:38:44.984" v="1761" actId="33524"/>
        <pc:sldMkLst>
          <pc:docMk/>
          <pc:sldMk cId="288640202" sldId="3330"/>
        </pc:sldMkLst>
        <pc:spChg chg="add mod">
          <ac:chgData name="Sebastian Mapura" userId="77063c52-b421-43cc-be67-8e21d2e6c123" providerId="ADAL" clId="{D758E520-3B21-41C6-A297-F35DE7B804B3}" dt="2024-03-26T19:35:56.505" v="735" actId="313"/>
          <ac:spMkLst>
            <pc:docMk/>
            <pc:sldMk cId="288640202" sldId="3330"/>
            <ac:spMk id="2" creationId="{0833F13A-860F-2967-8967-414C2962049F}"/>
          </ac:spMkLst>
        </pc:spChg>
        <pc:spChg chg="add mod">
          <ac:chgData name="Sebastian Mapura" userId="77063c52-b421-43cc-be67-8e21d2e6c123" providerId="ADAL" clId="{D758E520-3B21-41C6-A297-F35DE7B804B3}" dt="2024-03-26T19:34:52.330" v="718"/>
          <ac:spMkLst>
            <pc:docMk/>
            <pc:sldMk cId="288640202" sldId="3330"/>
            <ac:spMk id="3" creationId="{83BE406D-5844-5122-FA3C-13090875DF30}"/>
          </ac:spMkLst>
        </pc:spChg>
        <pc:spChg chg="add mod">
          <ac:chgData name="Sebastian Mapura" userId="77063c52-b421-43cc-be67-8e21d2e6c123" providerId="ADAL" clId="{D758E520-3B21-41C6-A297-F35DE7B804B3}" dt="2024-03-26T20:38:44.984" v="1761" actId="33524"/>
          <ac:spMkLst>
            <pc:docMk/>
            <pc:sldMk cId="288640202" sldId="3330"/>
            <ac:spMk id="4" creationId="{01FCAA4D-165B-F608-EE6C-A01444F09B3D}"/>
          </ac:spMkLst>
        </pc:spChg>
      </pc:sldChg>
      <pc:sldChg chg="addSp delSp modSp new mod">
        <pc:chgData name="Sebastian Mapura" userId="77063c52-b421-43cc-be67-8e21d2e6c123" providerId="ADAL" clId="{D758E520-3B21-41C6-A297-F35DE7B804B3}" dt="2024-03-26T20:36:02.074" v="1514" actId="1076"/>
        <pc:sldMkLst>
          <pc:docMk/>
          <pc:sldMk cId="4237348272" sldId="3331"/>
        </pc:sldMkLst>
        <pc:picChg chg="add mod">
          <ac:chgData name="Sebastian Mapura" userId="77063c52-b421-43cc-be67-8e21d2e6c123" providerId="ADAL" clId="{D758E520-3B21-41C6-A297-F35DE7B804B3}" dt="2024-03-26T20:36:02.074" v="1514" actId="1076"/>
          <ac:picMkLst>
            <pc:docMk/>
            <pc:sldMk cId="4237348272" sldId="3331"/>
            <ac:picMk id="3" creationId="{BF83BC58-D518-3738-97CE-8A6DDF77EEA6}"/>
          </ac:picMkLst>
        </pc:picChg>
        <pc:picChg chg="add del mod">
          <ac:chgData name="Sebastian Mapura" userId="77063c52-b421-43cc-be67-8e21d2e6c123" providerId="ADAL" clId="{D758E520-3B21-41C6-A297-F35DE7B804B3}" dt="2024-03-26T20:35:30.571" v="1511" actId="478"/>
          <ac:picMkLst>
            <pc:docMk/>
            <pc:sldMk cId="4237348272" sldId="3331"/>
            <ac:picMk id="9" creationId="{5734AC9D-6E5D-F612-DDC9-CD3216FE9EE9}"/>
          </ac:picMkLst>
        </pc:picChg>
      </pc:sldChg>
      <pc:sldChg chg="addSp delSp modSp add mod">
        <pc:chgData name="Sebastian Mapura" userId="77063c52-b421-43cc-be67-8e21d2e6c123" providerId="ADAL" clId="{D758E520-3B21-41C6-A297-F35DE7B804B3}" dt="2024-03-26T20:37:25.572" v="1527" actId="20577"/>
        <pc:sldMkLst>
          <pc:docMk/>
          <pc:sldMk cId="4095837044" sldId="3332"/>
        </pc:sldMkLst>
        <pc:spChg chg="mod">
          <ac:chgData name="Sebastian Mapura" userId="77063c52-b421-43cc-be67-8e21d2e6c123" providerId="ADAL" clId="{D758E520-3B21-41C6-A297-F35DE7B804B3}" dt="2024-03-26T20:37:25.572" v="1527" actId="20577"/>
          <ac:spMkLst>
            <pc:docMk/>
            <pc:sldMk cId="4095837044" sldId="3332"/>
            <ac:spMk id="2" creationId="{6A1DA837-6C2F-BD5B-6962-5223824C75B6}"/>
          </ac:spMkLst>
        </pc:spChg>
        <pc:spChg chg="del">
          <ac:chgData name="Sebastian Mapura" userId="77063c52-b421-43cc-be67-8e21d2e6c123" providerId="ADAL" clId="{D758E520-3B21-41C6-A297-F35DE7B804B3}" dt="2024-03-26T20:12:41.730" v="1385" actId="478"/>
          <ac:spMkLst>
            <pc:docMk/>
            <pc:sldMk cId="4095837044" sldId="3332"/>
            <ac:spMk id="4" creationId="{ABB91EE1-1BA7-D536-E7F0-D5AC9870C61A}"/>
          </ac:spMkLst>
        </pc:spChg>
        <pc:spChg chg="add mod">
          <ac:chgData name="Sebastian Mapura" userId="77063c52-b421-43cc-be67-8e21d2e6c123" providerId="ADAL" clId="{D758E520-3B21-41C6-A297-F35DE7B804B3}" dt="2024-03-26T20:13:35.160" v="1472" actId="313"/>
          <ac:spMkLst>
            <pc:docMk/>
            <pc:sldMk cId="4095837044" sldId="3332"/>
            <ac:spMk id="5" creationId="{9E42D43C-7720-CA15-7662-154764AD22AC}"/>
          </ac:spMkLst>
        </pc:spChg>
        <pc:picChg chg="add mod">
          <ac:chgData name="Sebastian Mapura" userId="77063c52-b421-43cc-be67-8e21d2e6c123" providerId="ADAL" clId="{D758E520-3B21-41C6-A297-F35DE7B804B3}" dt="2024-03-26T20:14:38.301" v="1480" actId="1076"/>
          <ac:picMkLst>
            <pc:docMk/>
            <pc:sldMk cId="4095837044" sldId="3332"/>
            <ac:picMk id="7" creationId="{968A0316-CF38-4FA0-877D-477D6B1270DA}"/>
          </ac:picMkLst>
        </pc:picChg>
        <pc:picChg chg="add mod">
          <ac:chgData name="Sebastian Mapura" userId="77063c52-b421-43cc-be67-8e21d2e6c123" providerId="ADAL" clId="{D758E520-3B21-41C6-A297-F35DE7B804B3}" dt="2024-03-26T20:14:37.135" v="1479" actId="1076"/>
          <ac:picMkLst>
            <pc:docMk/>
            <pc:sldMk cId="4095837044" sldId="3332"/>
            <ac:picMk id="9" creationId="{20716E21-9C1D-2745-CB8C-78BC1F4E36A6}"/>
          </ac:picMkLst>
        </pc:picChg>
      </pc:sldChg>
      <pc:sldChg chg="addSp delSp modSp new mod">
        <pc:chgData name="Sebastian Mapura" userId="77063c52-b421-43cc-be67-8e21d2e6c123" providerId="ADAL" clId="{D758E520-3B21-41C6-A297-F35DE7B804B3}" dt="2024-03-26T20:35:08.553" v="1510" actId="1076"/>
        <pc:sldMkLst>
          <pc:docMk/>
          <pc:sldMk cId="2334091142" sldId="3333"/>
        </pc:sldMkLst>
        <pc:picChg chg="add mod">
          <ac:chgData name="Sebastian Mapura" userId="77063c52-b421-43cc-be67-8e21d2e6c123" providerId="ADAL" clId="{D758E520-3B21-41C6-A297-F35DE7B804B3}" dt="2024-03-26T20:35:01.246" v="1505" actId="14100"/>
          <ac:picMkLst>
            <pc:docMk/>
            <pc:sldMk cId="2334091142" sldId="3333"/>
            <ac:picMk id="3" creationId="{4C25EA50-FE43-78C2-E6C7-FF983DA59EC9}"/>
          </ac:picMkLst>
        </pc:picChg>
        <pc:picChg chg="add mod">
          <ac:chgData name="Sebastian Mapura" userId="77063c52-b421-43cc-be67-8e21d2e6c123" providerId="ADAL" clId="{D758E520-3B21-41C6-A297-F35DE7B804B3}" dt="2024-03-26T20:35:04.342" v="1507" actId="1076"/>
          <ac:picMkLst>
            <pc:docMk/>
            <pc:sldMk cId="2334091142" sldId="3333"/>
            <ac:picMk id="5" creationId="{4BC21B97-8415-905B-44C9-B3F744683C61}"/>
          </ac:picMkLst>
        </pc:picChg>
        <pc:picChg chg="add mod modCrop">
          <ac:chgData name="Sebastian Mapura" userId="77063c52-b421-43cc-be67-8e21d2e6c123" providerId="ADAL" clId="{D758E520-3B21-41C6-A297-F35DE7B804B3}" dt="2024-03-26T20:35:06.883" v="1508" actId="14100"/>
          <ac:picMkLst>
            <pc:docMk/>
            <pc:sldMk cId="2334091142" sldId="3333"/>
            <ac:picMk id="7" creationId="{409D1297-45BE-57E4-F0D4-A81F7392E42A}"/>
          </ac:picMkLst>
        </pc:picChg>
        <pc:picChg chg="add del">
          <ac:chgData name="Sebastian Mapura" userId="77063c52-b421-43cc-be67-8e21d2e6c123" providerId="ADAL" clId="{D758E520-3B21-41C6-A297-F35DE7B804B3}" dt="2024-03-26T20:34:39.451" v="1499" actId="21"/>
          <ac:picMkLst>
            <pc:docMk/>
            <pc:sldMk cId="2334091142" sldId="3333"/>
            <ac:picMk id="9" creationId="{5734AC9D-6E5D-F612-DDC9-CD3216FE9EE9}"/>
          </ac:picMkLst>
        </pc:picChg>
        <pc:picChg chg="add mod">
          <ac:chgData name="Sebastian Mapura" userId="77063c52-b421-43cc-be67-8e21d2e6c123" providerId="ADAL" clId="{D758E520-3B21-41C6-A297-F35DE7B804B3}" dt="2024-03-26T20:35:08.553" v="1510" actId="1076"/>
          <ac:picMkLst>
            <pc:docMk/>
            <pc:sldMk cId="2334091142" sldId="3333"/>
            <ac:picMk id="10" creationId="{0B0B6D22-2324-009F-055B-C7DAA5C60A8A}"/>
          </ac:picMkLst>
        </pc:picChg>
      </pc:sldChg>
      <pc:sldChg chg="addSp delSp modSp new mod">
        <pc:chgData name="Sebastian Mapura" userId="77063c52-b421-43cc-be67-8e21d2e6c123" providerId="ADAL" clId="{D758E520-3B21-41C6-A297-F35DE7B804B3}" dt="2024-03-26T20:47:19.807" v="1780" actId="478"/>
        <pc:sldMkLst>
          <pc:docMk/>
          <pc:sldMk cId="62336064" sldId="3334"/>
        </pc:sldMkLst>
        <pc:spChg chg="add mod">
          <ac:chgData name="Sebastian Mapura" userId="77063c52-b421-43cc-be67-8e21d2e6c123" providerId="ADAL" clId="{D758E520-3B21-41C6-A297-F35DE7B804B3}" dt="2024-03-26T20:44:53.914" v="1773" actId="20577"/>
          <ac:spMkLst>
            <pc:docMk/>
            <pc:sldMk cId="62336064" sldId="3334"/>
            <ac:spMk id="2" creationId="{AA371238-2D3C-448B-B22C-342661240EF7}"/>
          </ac:spMkLst>
        </pc:spChg>
        <pc:spChg chg="add mod">
          <ac:chgData name="Sebastian Mapura" userId="77063c52-b421-43cc-be67-8e21d2e6c123" providerId="ADAL" clId="{D758E520-3B21-41C6-A297-F35DE7B804B3}" dt="2024-03-26T20:42:26.765" v="1763"/>
          <ac:spMkLst>
            <pc:docMk/>
            <pc:sldMk cId="62336064" sldId="3334"/>
            <ac:spMk id="3" creationId="{B7AEEBEE-E328-1945-099A-1CCBFAFA96D8}"/>
          </ac:spMkLst>
        </pc:spChg>
        <pc:spChg chg="add mod">
          <ac:chgData name="Sebastian Mapura" userId="77063c52-b421-43cc-be67-8e21d2e6c123" providerId="ADAL" clId="{D758E520-3B21-41C6-A297-F35DE7B804B3}" dt="2024-03-26T20:46:02.307" v="1774"/>
          <ac:spMkLst>
            <pc:docMk/>
            <pc:sldMk cId="62336064" sldId="3334"/>
            <ac:spMk id="4" creationId="{DE50E866-8B3A-4BAA-7F54-9A36058A3B76}"/>
          </ac:spMkLst>
        </pc:spChg>
        <pc:spChg chg="add mod">
          <ac:chgData name="Sebastian Mapura" userId="77063c52-b421-43cc-be67-8e21d2e6c123" providerId="ADAL" clId="{D758E520-3B21-41C6-A297-F35DE7B804B3}" dt="2024-03-26T20:46:02.307" v="1774"/>
          <ac:spMkLst>
            <pc:docMk/>
            <pc:sldMk cId="62336064" sldId="3334"/>
            <ac:spMk id="5" creationId="{B0878C17-D4C2-218F-040B-57711184BC43}"/>
          </ac:spMkLst>
        </pc:spChg>
        <pc:picChg chg="add del mod">
          <ac:chgData name="Sebastian Mapura" userId="77063c52-b421-43cc-be67-8e21d2e6c123" providerId="ADAL" clId="{D758E520-3B21-41C6-A297-F35DE7B804B3}" dt="2024-03-26T20:47:19.807" v="1780" actId="478"/>
          <ac:picMkLst>
            <pc:docMk/>
            <pc:sldMk cId="62336064" sldId="3334"/>
            <ac:picMk id="7" creationId="{2D0BB2B9-B3CE-098B-8105-06B909EDB4FC}"/>
          </ac:picMkLst>
        </pc:picChg>
      </pc:sldChg>
      <pc:sldChg chg="addSp delSp modSp new mod">
        <pc:chgData name="Sebastian Mapura" userId="77063c52-b421-43cc-be67-8e21d2e6c123" providerId="ADAL" clId="{D758E520-3B21-41C6-A297-F35DE7B804B3}" dt="2024-03-26T20:53:16.183" v="2013" actId="404"/>
        <pc:sldMkLst>
          <pc:docMk/>
          <pc:sldMk cId="2282928670" sldId="3335"/>
        </pc:sldMkLst>
        <pc:spChg chg="add del mod">
          <ac:chgData name="Sebastian Mapura" userId="77063c52-b421-43cc-be67-8e21d2e6c123" providerId="ADAL" clId="{D758E520-3B21-41C6-A297-F35DE7B804B3}" dt="2024-03-26T20:50:54.120" v="1924" actId="478"/>
          <ac:spMkLst>
            <pc:docMk/>
            <pc:sldMk cId="2282928670" sldId="3335"/>
            <ac:spMk id="2" creationId="{D1B4A1A4-B3F5-535E-50C9-413C8F179812}"/>
          </ac:spMkLst>
        </pc:spChg>
        <pc:spChg chg="add mod">
          <ac:chgData name="Sebastian Mapura" userId="77063c52-b421-43cc-be67-8e21d2e6c123" providerId="ADAL" clId="{D758E520-3B21-41C6-A297-F35DE7B804B3}" dt="2024-03-26T20:53:10.691" v="2008" actId="403"/>
          <ac:spMkLst>
            <pc:docMk/>
            <pc:sldMk cId="2282928670" sldId="3335"/>
            <ac:spMk id="3" creationId="{1512EE84-E714-7B1A-7780-33168469D96F}"/>
          </ac:spMkLst>
        </pc:spChg>
        <pc:spChg chg="add mod">
          <ac:chgData name="Sebastian Mapura" userId="77063c52-b421-43cc-be67-8e21d2e6c123" providerId="ADAL" clId="{D758E520-3B21-41C6-A297-F35DE7B804B3}" dt="2024-03-26T20:53:16.183" v="2013" actId="404"/>
          <ac:spMkLst>
            <pc:docMk/>
            <pc:sldMk cId="2282928670" sldId="3335"/>
            <ac:spMk id="6" creationId="{E0B8D23E-7FD6-C6AD-58C0-8B5B80E5AD4D}"/>
          </ac:spMkLst>
        </pc:spChg>
        <pc:picChg chg="add mod">
          <ac:chgData name="Sebastian Mapura" userId="77063c52-b421-43cc-be67-8e21d2e6c123" providerId="ADAL" clId="{D758E520-3B21-41C6-A297-F35DE7B804B3}" dt="2024-03-26T20:51:28.383" v="1953" actId="1076"/>
          <ac:picMkLst>
            <pc:docMk/>
            <pc:sldMk cId="2282928670" sldId="3335"/>
            <ac:picMk id="5" creationId="{AB0C9F5D-F70F-98E5-76A4-812D8867BC2D}"/>
          </ac:picMkLst>
        </pc:picChg>
        <pc:picChg chg="add mod">
          <ac:chgData name="Sebastian Mapura" userId="77063c52-b421-43cc-be67-8e21d2e6c123" providerId="ADAL" clId="{D758E520-3B21-41C6-A297-F35DE7B804B3}" dt="2024-03-26T20:52:43.379" v="1994" actId="1076"/>
          <ac:picMkLst>
            <pc:docMk/>
            <pc:sldMk cId="2282928670" sldId="3335"/>
            <ac:picMk id="8" creationId="{C155B0EF-6191-22AD-787E-3B5700C61E5A}"/>
          </ac:picMkLst>
        </pc:picChg>
      </pc:sldChg>
      <pc:sldChg chg="addSp delSp modSp add mod">
        <pc:chgData name="Sebastian Mapura" userId="77063c52-b421-43cc-be67-8e21d2e6c123" providerId="ADAL" clId="{D758E520-3B21-41C6-A297-F35DE7B804B3}" dt="2024-03-26T20:53:04.636" v="2005" actId="403"/>
        <pc:sldMkLst>
          <pc:docMk/>
          <pc:sldMk cId="4007857007" sldId="3336"/>
        </pc:sldMkLst>
        <pc:spChg chg="add mod">
          <ac:chgData name="Sebastian Mapura" userId="77063c52-b421-43cc-be67-8e21d2e6c123" providerId="ADAL" clId="{D758E520-3B21-41C6-A297-F35DE7B804B3}" dt="2024-03-26T20:53:04.636" v="2005" actId="403"/>
          <ac:spMkLst>
            <pc:docMk/>
            <pc:sldMk cId="4007857007" sldId="3336"/>
            <ac:spMk id="9" creationId="{F6FBFFA8-1C9F-BDEB-CB3A-B44417959E71}"/>
          </ac:spMkLst>
        </pc:spChg>
        <pc:spChg chg="add mod">
          <ac:chgData name="Sebastian Mapura" userId="77063c52-b421-43cc-be67-8e21d2e6c123" providerId="ADAL" clId="{D758E520-3B21-41C6-A297-F35DE7B804B3}" dt="2024-03-26T20:53:00.436" v="2002" actId="403"/>
          <ac:spMkLst>
            <pc:docMk/>
            <pc:sldMk cId="4007857007" sldId="3336"/>
            <ac:spMk id="10" creationId="{86131ECD-C256-1345-A105-7F16E5D682B9}"/>
          </ac:spMkLst>
        </pc:spChg>
        <pc:picChg chg="add mod">
          <ac:chgData name="Sebastian Mapura" userId="77063c52-b421-43cc-be67-8e21d2e6c123" providerId="ADAL" clId="{D758E520-3B21-41C6-A297-F35DE7B804B3}" dt="2024-03-26T20:48:07.121" v="1791" actId="1076"/>
          <ac:picMkLst>
            <pc:docMk/>
            <pc:sldMk cId="4007857007" sldId="3336"/>
            <ac:picMk id="5" creationId="{0C54A302-A1B0-79D4-A0A4-192A79670B6A}"/>
          </ac:picMkLst>
        </pc:picChg>
        <pc:picChg chg="del">
          <ac:chgData name="Sebastian Mapura" userId="77063c52-b421-43cc-be67-8e21d2e6c123" providerId="ADAL" clId="{D758E520-3B21-41C6-A297-F35DE7B804B3}" dt="2024-03-26T20:47:22.329" v="1781" actId="478"/>
          <ac:picMkLst>
            <pc:docMk/>
            <pc:sldMk cId="4007857007" sldId="3336"/>
            <ac:picMk id="7" creationId="{D21958BE-F15E-D4AE-FB0D-8EF6552E4FAE}"/>
          </ac:picMkLst>
        </pc:picChg>
        <pc:picChg chg="add mod">
          <ac:chgData name="Sebastian Mapura" userId="77063c52-b421-43cc-be67-8e21d2e6c123" providerId="ADAL" clId="{D758E520-3B21-41C6-A297-F35DE7B804B3}" dt="2024-03-26T20:47:59.533" v="1788" actId="1076"/>
          <ac:picMkLst>
            <pc:docMk/>
            <pc:sldMk cId="4007857007" sldId="3336"/>
            <ac:picMk id="8" creationId="{B686326C-0329-A327-A30D-2C69BD580F76}"/>
          </ac:picMkLst>
        </pc:picChg>
      </pc:sldChg>
      <pc:sldChg chg="addSp modSp new mod">
        <pc:chgData name="Sebastian Mapura" userId="77063c52-b421-43cc-be67-8e21d2e6c123" providerId="ADAL" clId="{D758E520-3B21-41C6-A297-F35DE7B804B3}" dt="2024-03-26T20:59:18.733" v="2100" actId="1076"/>
        <pc:sldMkLst>
          <pc:docMk/>
          <pc:sldMk cId="979626096" sldId="3337"/>
        </pc:sldMkLst>
        <pc:spChg chg="add mod">
          <ac:chgData name="Sebastian Mapura" userId="77063c52-b421-43cc-be67-8e21d2e6c123" providerId="ADAL" clId="{D758E520-3B21-41C6-A297-F35DE7B804B3}" dt="2024-03-26T20:55:31.402" v="2093" actId="20577"/>
          <ac:spMkLst>
            <pc:docMk/>
            <pc:sldMk cId="979626096" sldId="3337"/>
            <ac:spMk id="2" creationId="{F289EBD0-95DB-90BA-89B5-F46A0BD2FB42}"/>
          </ac:spMkLst>
        </pc:spChg>
        <pc:picChg chg="add mod">
          <ac:chgData name="Sebastian Mapura" userId="77063c52-b421-43cc-be67-8e21d2e6c123" providerId="ADAL" clId="{D758E520-3B21-41C6-A297-F35DE7B804B3}" dt="2024-03-26T20:56:49.447" v="2098" actId="1076"/>
          <ac:picMkLst>
            <pc:docMk/>
            <pc:sldMk cId="979626096" sldId="3337"/>
            <ac:picMk id="4" creationId="{8C622AA7-F973-C97F-19DE-090C4108EA17}"/>
          </ac:picMkLst>
        </pc:picChg>
        <pc:picChg chg="add mod">
          <ac:chgData name="Sebastian Mapura" userId="77063c52-b421-43cc-be67-8e21d2e6c123" providerId="ADAL" clId="{D758E520-3B21-41C6-A297-F35DE7B804B3}" dt="2024-03-26T20:59:18.733" v="2100" actId="1076"/>
          <ac:picMkLst>
            <pc:docMk/>
            <pc:sldMk cId="979626096" sldId="3337"/>
            <ac:picMk id="6" creationId="{933EB155-BF9C-2F69-2933-C9FAE3FCBAFA}"/>
          </ac:picMkLst>
        </pc:picChg>
      </pc:sldChg>
      <pc:sldChg chg="addSp delSp modSp new mod">
        <pc:chgData name="Sebastian Mapura" userId="77063c52-b421-43cc-be67-8e21d2e6c123" providerId="ADAL" clId="{D758E520-3B21-41C6-A297-F35DE7B804B3}" dt="2024-04-03T21:29:06.355" v="2186"/>
        <pc:sldMkLst>
          <pc:docMk/>
          <pc:sldMk cId="2821894624" sldId="3338"/>
        </pc:sldMkLst>
        <pc:spChg chg="add del">
          <ac:chgData name="Sebastian Mapura" userId="77063c52-b421-43cc-be67-8e21d2e6c123" providerId="ADAL" clId="{D758E520-3B21-41C6-A297-F35DE7B804B3}" dt="2024-04-03T21:28:35.630" v="2176" actId="22"/>
          <ac:spMkLst>
            <pc:docMk/>
            <pc:sldMk cId="2821894624" sldId="3338"/>
            <ac:spMk id="3" creationId="{0EAF17E2-9A48-B4DB-3E3C-76B8D50464B3}"/>
          </ac:spMkLst>
        </pc:spChg>
        <pc:spChg chg="add del">
          <ac:chgData name="Sebastian Mapura" userId="77063c52-b421-43cc-be67-8e21d2e6c123" providerId="ADAL" clId="{D758E520-3B21-41C6-A297-F35DE7B804B3}" dt="2024-03-26T21:13:46.095" v="2103" actId="22"/>
          <ac:spMkLst>
            <pc:docMk/>
            <pc:sldMk cId="2821894624" sldId="3338"/>
            <ac:spMk id="3" creationId="{70588014-C166-E9EC-F26C-91018ADBFFFD}"/>
          </ac:spMkLst>
        </pc:spChg>
        <pc:spChg chg="add del mod">
          <ac:chgData name="Sebastian Mapura" userId="77063c52-b421-43cc-be67-8e21d2e6c123" providerId="ADAL" clId="{D758E520-3B21-41C6-A297-F35DE7B804B3}" dt="2024-04-03T21:29:06.355" v="2186"/>
          <ac:spMkLst>
            <pc:docMk/>
            <pc:sldMk cId="2821894624" sldId="3338"/>
            <ac:spMk id="5" creationId="{229790F7-265D-3CB4-E959-16054758394B}"/>
          </ac:spMkLst>
        </pc:spChg>
        <pc:spChg chg="add del">
          <ac:chgData name="Sebastian Mapura" userId="77063c52-b421-43cc-be67-8e21d2e6c123" providerId="ADAL" clId="{D758E520-3B21-41C6-A297-F35DE7B804B3}" dt="2024-03-26T21:30:39.747" v="2105" actId="22"/>
          <ac:spMkLst>
            <pc:docMk/>
            <pc:sldMk cId="2821894624" sldId="3338"/>
            <ac:spMk id="5" creationId="{5DAC69C0-B679-1C69-2216-FB54546590BB}"/>
          </ac:spMkLst>
        </pc:spChg>
        <pc:spChg chg="add del">
          <ac:chgData name="Sebastian Mapura" userId="77063c52-b421-43cc-be67-8e21d2e6c123" providerId="ADAL" clId="{D758E520-3B21-41C6-A297-F35DE7B804B3}" dt="2024-03-26T21:30:54.878" v="2109" actId="22"/>
          <ac:spMkLst>
            <pc:docMk/>
            <pc:sldMk cId="2821894624" sldId="3338"/>
            <ac:spMk id="7" creationId="{DDA4A920-58F8-C45A-03A4-6B0151B40732}"/>
          </ac:spMkLst>
        </pc:spChg>
        <pc:spChg chg="add mod">
          <ac:chgData name="Sebastian Mapura" userId="77063c52-b421-43cc-be67-8e21d2e6c123" providerId="ADAL" clId="{D758E520-3B21-41C6-A297-F35DE7B804B3}" dt="2024-04-03T21:29:05.783" v="2184" actId="1076"/>
          <ac:spMkLst>
            <pc:docMk/>
            <pc:sldMk cId="2821894624" sldId="3338"/>
            <ac:spMk id="9" creationId="{29BFFE87-B547-4D33-17BF-6B4A47CD5FBB}"/>
          </ac:spMkLst>
        </pc:spChg>
      </pc:sldChg>
      <pc:sldChg chg="addSp delSp modSp new mod">
        <pc:chgData name="Sebastian Mapura" userId="77063c52-b421-43cc-be67-8e21d2e6c123" providerId="ADAL" clId="{D758E520-3B21-41C6-A297-F35DE7B804B3}" dt="2024-03-26T21:35:46.537" v="2143" actId="1076"/>
        <pc:sldMkLst>
          <pc:docMk/>
          <pc:sldMk cId="789965852" sldId="3339"/>
        </pc:sldMkLst>
        <pc:spChg chg="add del">
          <ac:chgData name="Sebastian Mapura" userId="77063c52-b421-43cc-be67-8e21d2e6c123" providerId="ADAL" clId="{D758E520-3B21-41C6-A297-F35DE7B804B3}" dt="2024-03-26T21:31:22.534" v="2114" actId="22"/>
          <ac:spMkLst>
            <pc:docMk/>
            <pc:sldMk cId="789965852" sldId="3339"/>
            <ac:spMk id="3" creationId="{1555E7F9-689E-4CDC-2202-7C6678147CDF}"/>
          </ac:spMkLst>
        </pc:spChg>
        <pc:spChg chg="add mod">
          <ac:chgData name="Sebastian Mapura" userId="77063c52-b421-43cc-be67-8e21d2e6c123" providerId="ADAL" clId="{D758E520-3B21-41C6-A297-F35DE7B804B3}" dt="2024-03-26T21:35:46.537" v="2143" actId="1076"/>
          <ac:spMkLst>
            <pc:docMk/>
            <pc:sldMk cId="789965852" sldId="3339"/>
            <ac:spMk id="5" creationId="{320D9245-89D7-A4FB-CCAE-77A992F9CE1A}"/>
          </ac:spMkLst>
        </pc:spChg>
      </pc:sldChg>
      <pc:sldChg chg="addSp delSp modSp new mod">
        <pc:chgData name="Sebastian Mapura" userId="77063c52-b421-43cc-be67-8e21d2e6c123" providerId="ADAL" clId="{D758E520-3B21-41C6-A297-F35DE7B804B3}" dt="2024-03-26T21:38:21.649" v="2155" actId="20577"/>
        <pc:sldMkLst>
          <pc:docMk/>
          <pc:sldMk cId="2619643945" sldId="3340"/>
        </pc:sldMkLst>
        <pc:spChg chg="add del">
          <ac:chgData name="Sebastian Mapura" userId="77063c52-b421-43cc-be67-8e21d2e6c123" providerId="ADAL" clId="{D758E520-3B21-41C6-A297-F35DE7B804B3}" dt="2024-03-26T21:31:36.497" v="2119" actId="22"/>
          <ac:spMkLst>
            <pc:docMk/>
            <pc:sldMk cId="2619643945" sldId="3340"/>
            <ac:spMk id="3" creationId="{FD53902C-5D3E-F3C2-ACAB-FF94B18D6F79}"/>
          </ac:spMkLst>
        </pc:spChg>
        <pc:spChg chg="add mod">
          <ac:chgData name="Sebastian Mapura" userId="77063c52-b421-43cc-be67-8e21d2e6c123" providerId="ADAL" clId="{D758E520-3B21-41C6-A297-F35DE7B804B3}" dt="2024-03-26T21:38:21.649" v="2155" actId="20577"/>
          <ac:spMkLst>
            <pc:docMk/>
            <pc:sldMk cId="2619643945" sldId="3340"/>
            <ac:spMk id="5" creationId="{CB60C24F-A3E7-D3EC-7515-5FA979D1E3C6}"/>
          </ac:spMkLst>
        </pc:spChg>
      </pc:sldChg>
      <pc:sldChg chg="addSp delSp modSp new mod">
        <pc:chgData name="Sebastian Mapura" userId="77063c52-b421-43cc-be67-8e21d2e6c123" providerId="ADAL" clId="{D758E520-3B21-41C6-A297-F35DE7B804B3}" dt="2024-03-26T21:40:13.657" v="2159" actId="1076"/>
        <pc:sldMkLst>
          <pc:docMk/>
          <pc:sldMk cId="2995233291" sldId="3341"/>
        </pc:sldMkLst>
        <pc:spChg chg="add del">
          <ac:chgData name="Sebastian Mapura" userId="77063c52-b421-43cc-be67-8e21d2e6c123" providerId="ADAL" clId="{D758E520-3B21-41C6-A297-F35DE7B804B3}" dt="2024-03-26T21:31:52.404" v="2126" actId="22"/>
          <ac:spMkLst>
            <pc:docMk/>
            <pc:sldMk cId="2995233291" sldId="3341"/>
            <ac:spMk id="3" creationId="{B619829D-8135-2ABD-86E0-A09C0283F4FE}"/>
          </ac:spMkLst>
        </pc:spChg>
        <pc:spChg chg="add mod">
          <ac:chgData name="Sebastian Mapura" userId="77063c52-b421-43cc-be67-8e21d2e6c123" providerId="ADAL" clId="{D758E520-3B21-41C6-A297-F35DE7B804B3}" dt="2024-03-26T21:40:13.657" v="2159" actId="1076"/>
          <ac:spMkLst>
            <pc:docMk/>
            <pc:sldMk cId="2995233291" sldId="3341"/>
            <ac:spMk id="5" creationId="{71A65353-D62A-0A01-83BD-8432C23BB53D}"/>
          </ac:spMkLst>
        </pc:spChg>
      </pc:sldChg>
      <pc:sldChg chg="addSp delSp modSp new mod">
        <pc:chgData name="Sebastian Mapura" userId="77063c52-b421-43cc-be67-8e21d2e6c123" providerId="ADAL" clId="{D758E520-3B21-41C6-A297-F35DE7B804B3}" dt="2024-03-26T21:49:55.800" v="2173" actId="1076"/>
        <pc:sldMkLst>
          <pc:docMk/>
          <pc:sldMk cId="1034484946" sldId="3342"/>
        </pc:sldMkLst>
        <pc:spChg chg="add del">
          <ac:chgData name="Sebastian Mapura" userId="77063c52-b421-43cc-be67-8e21d2e6c123" providerId="ADAL" clId="{D758E520-3B21-41C6-A297-F35DE7B804B3}" dt="2024-03-26T21:49:24.451" v="2164" actId="22"/>
          <ac:spMkLst>
            <pc:docMk/>
            <pc:sldMk cId="1034484946" sldId="3342"/>
            <ac:spMk id="3" creationId="{2BF68EAF-9F3F-2D2C-ED47-218536BFD8A1}"/>
          </ac:spMkLst>
        </pc:spChg>
        <pc:spChg chg="add mod">
          <ac:chgData name="Sebastian Mapura" userId="77063c52-b421-43cc-be67-8e21d2e6c123" providerId="ADAL" clId="{D758E520-3B21-41C6-A297-F35DE7B804B3}" dt="2024-03-26T21:49:55.800" v="2173" actId="1076"/>
          <ac:spMkLst>
            <pc:docMk/>
            <pc:sldMk cId="1034484946" sldId="3342"/>
            <ac:spMk id="5" creationId="{7E4AD722-D90C-8ABE-5D88-06E30C8B20DB}"/>
          </ac:spMkLst>
        </pc:spChg>
      </pc:sldChg>
      <pc:sldChg chg="new del">
        <pc:chgData name="Sebastian Mapura" userId="77063c52-b421-43cc-be67-8e21d2e6c123" providerId="ADAL" clId="{D758E520-3B21-41C6-A297-F35DE7B804B3}" dt="2024-03-26T21:49:15.910" v="2161" actId="680"/>
        <pc:sldMkLst>
          <pc:docMk/>
          <pc:sldMk cId="2301394089" sldId="3342"/>
        </pc:sldMkLst>
      </pc:sldChg>
      <pc:sldChg chg="new">
        <pc:chgData name="Sebastian Mapura" userId="77063c52-b421-43cc-be67-8e21d2e6c123" providerId="ADAL" clId="{D758E520-3B21-41C6-A297-F35DE7B804B3}" dt="2024-04-03T20:53:30.926" v="2174" actId="680"/>
        <pc:sldMkLst>
          <pc:docMk/>
          <pc:sldMk cId="2999731713" sldId="3343"/>
        </pc:sldMkLst>
      </pc:sldChg>
      <pc:sldMasterChg chg="del delSldLayout">
        <pc:chgData name="Sebastian Mapura" userId="77063c52-b421-43cc-be67-8e21d2e6c123" providerId="ADAL" clId="{D758E520-3B21-41C6-A297-F35DE7B804B3}" dt="2024-03-26T19:34:31.709" v="716" actId="47"/>
        <pc:sldMasterMkLst>
          <pc:docMk/>
          <pc:sldMasterMk cId="1817447644" sldId="2147483648"/>
        </pc:sldMasterMkLst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3107359163" sldId="2147483649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1415302445" sldId="2147483650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4021369431" sldId="2147483651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413996771" sldId="2147483652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2972118606" sldId="2147483653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4028195351" sldId="2147483654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1299074628" sldId="2147483655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1696739815" sldId="2147483656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1737438824" sldId="2147483657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1460458991" sldId="2147483658"/>
          </pc:sldLayoutMkLst>
        </pc:sldLayoutChg>
        <pc:sldLayoutChg chg="del">
          <pc:chgData name="Sebastian Mapura" userId="77063c52-b421-43cc-be67-8e21d2e6c123" providerId="ADAL" clId="{D758E520-3B21-41C6-A297-F35DE7B804B3}" dt="2024-03-26T19:34:31.709" v="716" actId="47"/>
          <pc:sldLayoutMkLst>
            <pc:docMk/>
            <pc:sldMasterMk cId="1817447644" sldId="2147483648"/>
            <pc:sldLayoutMk cId="372938111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5A01-094F-4D89-9012-A4718D6F2D33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51638-58AB-4ECC-B529-2813ADF191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587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68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51638-58AB-4ECC-B529-2813ADF1917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49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B525065-5A63-5044-89D6-0402CDAD2DDC}"/>
              </a:ext>
            </a:extLst>
          </p:cNvPr>
          <p:cNvSpPr>
            <a:spLocks noChangeAspect="1"/>
          </p:cNvSpPr>
          <p:nvPr userDrawn="1"/>
        </p:nvSpPr>
        <p:spPr>
          <a:xfrm>
            <a:off x="11081507" y="353377"/>
            <a:ext cx="412582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105079" y="413007"/>
            <a:ext cx="361732" cy="276981"/>
          </a:xfrm>
          <a:prstGeom prst="rect">
            <a:avLst/>
          </a:prstGeom>
          <a:noFill/>
        </p:spPr>
        <p:txBody>
          <a:bodyPr wrap="square" lIns="45720" tIns="45711" rIns="45720" bIns="45711" rtlCol="0" anchor="t" anchorCtr="0">
            <a:spAutoFit/>
          </a:bodyPr>
          <a:lstStyle/>
          <a:p>
            <a:pPr algn="ctr"/>
            <a:fld id="{260E2A6B-A809-4840-BF14-8648BC0BDF87}" type="slidenum">
              <a:rPr lang="id-ID" sz="1050" b="0" i="0" spc="0" smtClean="0">
                <a:solidFill>
                  <a:schemeClr val="bg1"/>
                </a:solidFill>
                <a:latin typeface="Poppins" pitchFamily="2" charset="77"/>
                <a:ea typeface="Open Sans Light" panose="020B0306030504020204" pitchFamily="34" charset="0"/>
                <a:cs typeface="Poppins" pitchFamily="2" charset="77"/>
              </a:rPr>
              <a:pPr algn="ctr"/>
              <a:t>‹Nº›</a:t>
            </a:fld>
            <a:r>
              <a:rPr lang="id-ID" sz="1200" b="0" i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494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Lámpara iluminando un escritorio">
            <a:extLst>
              <a:ext uri="{FF2B5EF4-FFF2-40B4-BE49-F238E27FC236}">
                <a16:creationId xmlns:a16="http://schemas.microsoft.com/office/drawing/2014/main" id="{3957A362-FC3C-2424-B5D4-0173ED37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535838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393CA42-AE9E-3849-F5CD-E8764AF61CE4}"/>
              </a:ext>
            </a:extLst>
          </p:cNvPr>
          <p:cNvSpPr txBox="1">
            <a:spLocks/>
          </p:cNvSpPr>
          <p:nvPr/>
        </p:nvSpPr>
        <p:spPr>
          <a:xfrm>
            <a:off x="1524000" y="586586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s-CO" b="1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Proyecto Final</a:t>
            </a:r>
            <a:br>
              <a:rPr lang="es-CO" b="1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s-CO" sz="4800" b="1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Desarrollo de funcionamiento de una PTAR </a:t>
            </a:r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399F2BE-4EB3-CB5F-6A7A-39D76C0AE05F}"/>
              </a:ext>
            </a:extLst>
          </p:cNvPr>
          <p:cNvSpPr txBox="1">
            <a:spLocks/>
          </p:cNvSpPr>
          <p:nvPr/>
        </p:nvSpPr>
        <p:spPr>
          <a:xfrm>
            <a:off x="1524000" y="3967798"/>
            <a:ext cx="9144000" cy="25701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>
                <a:cs typeface="Open Sans Light" panose="020B0306030504020204" pitchFamily="34" charset="0"/>
              </a:rPr>
              <a:t>Yoan Sebastian Mapura Hernández</a:t>
            </a:r>
          </a:p>
          <a:p>
            <a:endParaRPr lang="es-CO" b="1">
              <a:cs typeface="Open Sans Light" panose="020B0306030504020204" pitchFamily="34" charset="0"/>
            </a:endParaRPr>
          </a:p>
          <a:p>
            <a:r>
              <a:rPr lang="es-CO" b="1">
                <a:cs typeface="Open Sans Light" panose="020B0306030504020204" pitchFamily="34" charset="0"/>
              </a:rPr>
              <a:t>Programación para Ingenieria</a:t>
            </a:r>
          </a:p>
          <a:p>
            <a:endParaRPr lang="es-CO" b="1">
              <a:cs typeface="Open Sans Light" panose="020B0306030504020204" pitchFamily="34" charset="0"/>
            </a:endParaRPr>
          </a:p>
          <a:p>
            <a:r>
              <a:rPr lang="es-CO" b="1">
                <a:cs typeface="Open Sans Light" panose="020B0306030504020204" pitchFamily="34" charset="0"/>
              </a:rPr>
              <a:t>Maestría en Ingenieria</a:t>
            </a:r>
          </a:p>
          <a:p>
            <a:r>
              <a:rPr lang="es-CO" b="1">
                <a:cs typeface="Open Sans Light" panose="020B0306030504020204" pitchFamily="34" charset="0"/>
              </a:rPr>
              <a:t>2024</a:t>
            </a:r>
          </a:p>
          <a:p>
            <a:endParaRPr lang="es-CO" b="1">
              <a:cs typeface="Open Sans Light" panose="020B0306030504020204" pitchFamily="34" charset="0"/>
            </a:endParaRPr>
          </a:p>
        </p:txBody>
      </p:sp>
      <p:pic>
        <p:nvPicPr>
          <p:cNvPr id="5" name="Picture 2" descr="Universidad Autónoma de Manizales | Red Académica de Diseño">
            <a:extLst>
              <a:ext uri="{FF2B5EF4-FFF2-40B4-BE49-F238E27FC236}">
                <a16:creationId xmlns:a16="http://schemas.microsoft.com/office/drawing/2014/main" id="{1C2BCB53-D8FA-4DEC-D470-B6EEEEA8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8589"/>
            <a:ext cx="1590103" cy="9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6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289EBD0-95DB-90BA-89B5-F46A0BD2FB42}"/>
              </a:ext>
            </a:extLst>
          </p:cNvPr>
          <p:cNvSpPr txBox="1"/>
          <p:nvPr/>
        </p:nvSpPr>
        <p:spPr>
          <a:xfrm>
            <a:off x="560938" y="1024126"/>
            <a:ext cx="787600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b="1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 para Filtro prensa + Tanque de distribución + tren de filtración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622AA7-F973-C97F-19DE-090C4108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520"/>
            <a:ext cx="10177272" cy="27189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3EB155-BF9C-2F69-2933-C9FAE3FC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19" y="4688544"/>
            <a:ext cx="769727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29BFFE87-B547-4D33-17BF-6B4A47CD5FBB}"/>
              </a:ext>
            </a:extLst>
          </p:cNvPr>
          <p:cNvSpPr txBox="1"/>
          <p:nvPr/>
        </p:nvSpPr>
        <p:spPr>
          <a:xfrm>
            <a:off x="1498600" y="520020"/>
            <a:ext cx="807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Explicación del código</a:t>
            </a:r>
          </a:p>
          <a:p>
            <a:endParaRPr lang="es-E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CO" dirty="0"/>
              <a:t>https://colab.research.google.com/drive/1vV1yF53twJXV4-hnhC5Dkkks3N90Ru0s?usp=sharing</a:t>
            </a:r>
          </a:p>
          <a:p>
            <a:endParaRPr lang="es-E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s-E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código proporcionado simula el comportamiento de un sistema de tratamiento de agua compuesto por tres tanques: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Tanque de homogenización (TH): Almacena el agua de entrada y la mezcla.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Tanque de flotación y clarificación (TFC): Donde se separan los lodos del agua tratada.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Tanque de distribución (TD): Almacena el agua tratada antes de su distribución.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código simula un día (1440 minutos) de operación del sistema y calcula: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Volumen de agua en cada tanque (TH, TFC y TD) a lo largo del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Cantidad de lodos generados durante el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Caudal de agua tratada (f5) que se envía a la red de distribución.</a:t>
            </a:r>
            <a:endParaRPr lang="es-CO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0D9245-89D7-A4FB-CCAE-77A992F9CE1A}"/>
              </a:ext>
            </a:extLst>
          </p:cNvPr>
          <p:cNvSpPr txBox="1"/>
          <p:nvPr/>
        </p:nvSpPr>
        <p:spPr>
          <a:xfrm>
            <a:off x="1346200" y="521544"/>
            <a:ext cx="9690100" cy="600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Variables y parámetros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f1_0: Caudal de entrada al tanque de homogenización (TH) (20 L/min).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f2_0, f3_0: Caudales de entrada y salida al TFC, respectivamente (209.74 L/min y 43.59 L/min).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f8_0: Caudal de salida del TD (16.20 L/min).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vol_H_0, vol_FC_0, vol_D_0: Volúmenes iniciales en TH, TFC y TD, respectivamente (0 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vol_H_max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vol_FC_max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vol_D_max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Capacidades máximas de TH, TFC y TD, respectivamente (5930 L, 3630 L y 12670 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lodos_concentracion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Concentración de lodos en el agua tratada (8.57 g/L).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t_llenado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Tiempo de llenado del TH (22 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estado_Tanq_Homo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Estado del TH (0: Parado, 1: Llenando, 2: Tratamiento + sedimentación, 3: Vaciando).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tiempo_estado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Vector con los tiempos de cada estado del TH (22 min, 15 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baches: Número de veces que el TD se vacía por completo.</a:t>
            </a:r>
            <a:endParaRPr lang="es-CO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60C24F-A3E7-D3EC-7515-5FA979D1E3C6}"/>
              </a:ext>
            </a:extLst>
          </p:cNvPr>
          <p:cNvSpPr txBox="1"/>
          <p:nvPr/>
        </p:nvSpPr>
        <p:spPr>
          <a:xfrm>
            <a:off x="355600" y="197346"/>
            <a:ext cx="11023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Simulación</a:t>
            </a:r>
          </a:p>
          <a:p>
            <a:endParaRPr lang="es-E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simulación se ejecuta en un bucle </a:t>
            </a:r>
            <a:r>
              <a:rPr lang="es-E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recorre 1440 minutos (un día). En cada minuto, se actualiza el estado del TH y se calculan los caudales de entrada y salida de cada tanque.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estado del TH cambia según el volumen de agua que contiene: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Parado: Si el volumen está por debajo del 30% de la capacidad máxima.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Llenando: Si el volumen está entre el 30% y el 70% de la capacidad máxima.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Tratamiento + sedimentación: Si el volumen está entre el 70% y el 92% de la capacidad máxima.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Vaciando: Si el volumen supera el 92% de la capacidad máxima.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 caudales de entrada y salida de cada tanque se calculan en función del estado del TH: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TH: Entrada: f1_0 si el estado es "Llenando" o "Tratamiento + sedimentación", 0 en caso contrario.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Salida: f2_0 si el estado es "Tratamiento + sedimentación", 0 en caso contrario.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TFC: Entrada: f2_0 si el estado del TH es "Tratamiento + sedimentación", 0 en caso contrario.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Salida: f3_0 si el volumen de agua en el TFC es menor al máximo, f4 (f2-f3) en caso contrario.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TD: Entrada: f4 (f2-f3) si el estado del TH es "Tratamiento + sedimentación", 0 en caso contrario.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Salida: f5_0 (volumen de agua tratada) si el volumen de agua en el TD es menor al máximo, f8_0 en caso contrario.</a:t>
            </a:r>
            <a:endParaRPr lang="es-CO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4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1A65353-D62A-0A01-83BD-8432C23BB53D}"/>
              </a:ext>
            </a:extLst>
          </p:cNvPr>
          <p:cNvSpPr txBox="1"/>
          <p:nvPr/>
        </p:nvSpPr>
        <p:spPr>
          <a:xfrm>
            <a:off x="1346200" y="1515238"/>
            <a:ext cx="8699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Cálculos y análisis</a:t>
            </a:r>
          </a:p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código calcula y analiza las siguientes variables: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Volumen de agua en cada tanque: Se actualiza en cada minuto y se grafica al final de la simulación.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Cantidad de lodos generados: Se calcula al final de la simulación como el producto del volumen de agua tratada y la concentración de lodos.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Caudal de agua tratada (f5): Se calcula en cada minuto y se grafica al final de la simulación.</a:t>
            </a:r>
            <a:endParaRPr lang="es-CO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3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E4AD722-D90C-8ABE-5D88-06E30C8B20DB}"/>
              </a:ext>
            </a:extLst>
          </p:cNvPr>
          <p:cNvSpPr txBox="1"/>
          <p:nvPr/>
        </p:nvSpPr>
        <p:spPr>
          <a:xfrm>
            <a:off x="1099566" y="197346"/>
            <a:ext cx="88673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Conclusiones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código simulado muestra que el sistema de tratamiento de agua puede funcionar correctamente durante un día, con una producción de agua tratada de 12234.6 L.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cantidad de lodos generados al final del día es de 105.18 Kg si se considera un 92% de eficiencia en el tratamiento, y 14.02 Kg si se considera un 40% de eficiencia.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observa que el caudal de agua tratada no es constante, con picos que coinciden con el vaciado del tanque de flotación y clarificación (TFC).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 mejorar la eficiencia del sistema, se podrían implementar estrategias para controlar el caudal de agua tratada, como: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Utilizar un tanque de almacenamiento intermedio entre el TFC y el TD.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Implementar un sistema de control automático del caudal de salida del TFC.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su vez, se recomienda realizar un análisis de sensibilidad para evaluar el impacto de diferentes variables en el comportamiento del sistema, como:</a:t>
            </a:r>
          </a:p>
          <a:p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Caudal de entrada al TH.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Concentración de lodos en el agua tratada.</a:t>
            </a:r>
          </a:p>
          <a:p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Capacidades de los tanques.</a:t>
            </a:r>
            <a:endParaRPr lang="es-CO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8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7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D45219F-F614-4473-964B-6AFCD51F7254}"/>
              </a:ext>
            </a:extLst>
          </p:cNvPr>
          <p:cNvSpPr txBox="1"/>
          <p:nvPr/>
        </p:nvSpPr>
        <p:spPr>
          <a:xfrm>
            <a:off x="724763" y="148855"/>
            <a:ext cx="2438488" cy="69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Contenido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E9E553B-20A7-44E5-997B-17FD091576AD}"/>
              </a:ext>
            </a:extLst>
          </p:cNvPr>
          <p:cNvSpPr txBox="1"/>
          <p:nvPr/>
        </p:nvSpPr>
        <p:spPr>
          <a:xfrm>
            <a:off x="762000" y="835905"/>
            <a:ext cx="3640164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sz="1300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Desarrollo de funcionamiento de una PTAR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F01AF98B-35E3-4A04-86BE-BE491799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29" y="1836555"/>
            <a:ext cx="1939473" cy="2029182"/>
          </a:xfrm>
          <a:custGeom>
            <a:avLst/>
            <a:gdLst>
              <a:gd name="T0" fmla="*/ 2422776 w 6771"/>
              <a:gd name="T1" fmla="*/ 2542324 h 7081"/>
              <a:gd name="T2" fmla="*/ 2421337 w 6771"/>
              <a:gd name="T3" fmla="*/ 2544484 h 7081"/>
              <a:gd name="T4" fmla="*/ 2436452 w 6771"/>
              <a:gd name="T5" fmla="*/ 2549165 h 7081"/>
              <a:gd name="T6" fmla="*/ 2436452 w 6771"/>
              <a:gd name="T7" fmla="*/ 0 h 7081"/>
              <a:gd name="T8" fmla="*/ 0 w 6771"/>
              <a:gd name="T9" fmla="*/ 1757412 h 7081"/>
              <a:gd name="T10" fmla="*/ 2421337 w 6771"/>
              <a:gd name="T11" fmla="*/ 2544484 h 7081"/>
              <a:gd name="T12" fmla="*/ 2422776 w 6771"/>
              <a:gd name="T13" fmla="*/ 2542324 h 70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771" h="7081">
                <a:moveTo>
                  <a:pt x="6732" y="7061"/>
                </a:moveTo>
                <a:lnTo>
                  <a:pt x="6728" y="7067"/>
                </a:lnTo>
                <a:lnTo>
                  <a:pt x="6770" y="7080"/>
                </a:lnTo>
                <a:lnTo>
                  <a:pt x="6770" y="0"/>
                </a:lnTo>
                <a:cubicBezTo>
                  <a:pt x="3618" y="0"/>
                  <a:pt x="943" y="2045"/>
                  <a:pt x="0" y="4881"/>
                </a:cubicBezTo>
                <a:lnTo>
                  <a:pt x="6728" y="7067"/>
                </a:lnTo>
                <a:lnTo>
                  <a:pt x="6732" y="70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1E759B28-B3B1-43E6-9207-8EC151FF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67" y="3246622"/>
            <a:ext cx="2055716" cy="2293254"/>
          </a:xfrm>
          <a:custGeom>
            <a:avLst/>
            <a:gdLst>
              <a:gd name="T0" fmla="*/ 2582503 w 7175"/>
              <a:gd name="T1" fmla="*/ 795825 h 8005"/>
              <a:gd name="T2" fmla="*/ 2456870 w 7175"/>
              <a:gd name="T3" fmla="*/ 0 h 8005"/>
              <a:gd name="T4" fmla="*/ 15119 w 7175"/>
              <a:gd name="T5" fmla="*/ 793306 h 8005"/>
              <a:gd name="T6" fmla="*/ 15119 w 7175"/>
              <a:gd name="T7" fmla="*/ 795825 h 8005"/>
              <a:gd name="T8" fmla="*/ 15119 w 7175"/>
              <a:gd name="T9" fmla="*/ 793306 h 8005"/>
              <a:gd name="T10" fmla="*/ 0 w 7175"/>
              <a:gd name="T11" fmla="*/ 798345 h 8005"/>
              <a:gd name="T12" fmla="*/ 1513000 w 7175"/>
              <a:gd name="T13" fmla="*/ 2880953 h 8005"/>
              <a:gd name="T14" fmla="*/ 2582503 w 7175"/>
              <a:gd name="T15" fmla="*/ 795825 h 80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75" h="8005">
                <a:moveTo>
                  <a:pt x="7174" y="2211"/>
                </a:moveTo>
                <a:cubicBezTo>
                  <a:pt x="7174" y="1439"/>
                  <a:pt x="7051" y="697"/>
                  <a:pt x="6825" y="0"/>
                </a:cubicBezTo>
                <a:lnTo>
                  <a:pt x="42" y="2204"/>
                </a:lnTo>
                <a:lnTo>
                  <a:pt x="42" y="2211"/>
                </a:lnTo>
                <a:lnTo>
                  <a:pt x="42" y="2204"/>
                </a:lnTo>
                <a:lnTo>
                  <a:pt x="0" y="2218"/>
                </a:lnTo>
                <a:lnTo>
                  <a:pt x="4203" y="8004"/>
                </a:lnTo>
                <a:cubicBezTo>
                  <a:pt x="6003" y="6709"/>
                  <a:pt x="7174" y="4597"/>
                  <a:pt x="7174" y="2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7B1CC90-6E02-4066-A7B6-4BFC875D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88" y="3872055"/>
            <a:ext cx="2410759" cy="2051925"/>
          </a:xfrm>
          <a:custGeom>
            <a:avLst/>
            <a:gdLst>
              <a:gd name="T0" fmla="*/ 1512855 w 8413"/>
              <a:gd name="T1" fmla="*/ 13677 h 7163"/>
              <a:gd name="T2" fmla="*/ 1515375 w 8413"/>
              <a:gd name="T3" fmla="*/ 12957 h 7163"/>
              <a:gd name="T4" fmla="*/ 1505654 w 8413"/>
              <a:gd name="T5" fmla="*/ 0 h 7163"/>
              <a:gd name="T6" fmla="*/ 0 w 8413"/>
              <a:gd name="T7" fmla="*/ 2071694 h 7163"/>
              <a:gd name="T8" fmla="*/ 1530496 w 8413"/>
              <a:gd name="T9" fmla="*/ 2577740 h 7163"/>
              <a:gd name="T10" fmla="*/ 3028590 w 8413"/>
              <a:gd name="T11" fmla="*/ 2095449 h 7163"/>
              <a:gd name="T12" fmla="*/ 1515375 w 8413"/>
              <a:gd name="T13" fmla="*/ 12957 h 7163"/>
              <a:gd name="T14" fmla="*/ 1512855 w 8413"/>
              <a:gd name="T15" fmla="*/ 13677 h 71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13" h="7163">
                <a:moveTo>
                  <a:pt x="4202" y="38"/>
                </a:moveTo>
                <a:lnTo>
                  <a:pt x="4209" y="36"/>
                </a:lnTo>
                <a:lnTo>
                  <a:pt x="4182" y="0"/>
                </a:lnTo>
                <a:lnTo>
                  <a:pt x="0" y="5756"/>
                </a:lnTo>
                <a:cubicBezTo>
                  <a:pt x="1187" y="6639"/>
                  <a:pt x="2658" y="7162"/>
                  <a:pt x="4251" y="7162"/>
                </a:cubicBezTo>
                <a:cubicBezTo>
                  <a:pt x="5804" y="7162"/>
                  <a:pt x="7241" y="6665"/>
                  <a:pt x="8412" y="5822"/>
                </a:cubicBezTo>
                <a:lnTo>
                  <a:pt x="4209" y="36"/>
                </a:lnTo>
                <a:lnTo>
                  <a:pt x="4202" y="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s-CO" dirty="0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C3EE1AB-9DF5-4E0B-8E9F-5EE4D638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186" y="3861947"/>
            <a:ext cx="20216" cy="21479"/>
          </a:xfrm>
          <a:custGeom>
            <a:avLst/>
            <a:gdLst>
              <a:gd name="T0" fmla="*/ 9797 w 70"/>
              <a:gd name="T1" fmla="*/ 0 h 73"/>
              <a:gd name="T2" fmla="*/ 0 w 70"/>
              <a:gd name="T3" fmla="*/ 13309 h 73"/>
              <a:gd name="T4" fmla="*/ 9797 w 70"/>
              <a:gd name="T5" fmla="*/ 26617 h 73"/>
              <a:gd name="T6" fmla="*/ 25037 w 70"/>
              <a:gd name="T7" fmla="*/ 21442 h 73"/>
              <a:gd name="T8" fmla="*/ 25037 w 70"/>
              <a:gd name="T9" fmla="*/ 4806 h 73"/>
              <a:gd name="T10" fmla="*/ 9797 w 70"/>
              <a:gd name="T11" fmla="*/ 0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" h="73">
                <a:moveTo>
                  <a:pt x="27" y="0"/>
                </a:moveTo>
                <a:lnTo>
                  <a:pt x="0" y="36"/>
                </a:lnTo>
                <a:lnTo>
                  <a:pt x="27" y="72"/>
                </a:lnTo>
                <a:lnTo>
                  <a:pt x="69" y="58"/>
                </a:lnTo>
                <a:lnTo>
                  <a:pt x="69" y="13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CA841ED-44A7-4C7B-87F4-9A800163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402" y="1836555"/>
            <a:ext cx="1943264" cy="2041817"/>
          </a:xfrm>
          <a:custGeom>
            <a:avLst/>
            <a:gdLst>
              <a:gd name="T0" fmla="*/ 2159 w 6784"/>
              <a:gd name="T1" fmla="*/ 2549920 h 7126"/>
              <a:gd name="T2" fmla="*/ 0 w 6784"/>
              <a:gd name="T3" fmla="*/ 2548840 h 7126"/>
              <a:gd name="T4" fmla="*/ 0 w 6784"/>
              <a:gd name="T5" fmla="*/ 2565040 h 7126"/>
              <a:gd name="T6" fmla="*/ 2441215 w 6784"/>
              <a:gd name="T7" fmla="*/ 1771588 h 7126"/>
              <a:gd name="T8" fmla="*/ 0 w 6784"/>
              <a:gd name="T9" fmla="*/ 0 h 7126"/>
              <a:gd name="T10" fmla="*/ 0 w 6784"/>
              <a:gd name="T11" fmla="*/ 2548840 h 7126"/>
              <a:gd name="T12" fmla="*/ 2159 w 6784"/>
              <a:gd name="T13" fmla="*/ 2549920 h 7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784" h="7126">
                <a:moveTo>
                  <a:pt x="6" y="7083"/>
                </a:moveTo>
                <a:lnTo>
                  <a:pt x="0" y="7080"/>
                </a:lnTo>
                <a:lnTo>
                  <a:pt x="0" y="7125"/>
                </a:lnTo>
                <a:lnTo>
                  <a:pt x="6783" y="4921"/>
                </a:lnTo>
                <a:cubicBezTo>
                  <a:pt x="5852" y="2064"/>
                  <a:pt x="3167" y="0"/>
                  <a:pt x="0" y="0"/>
                </a:cubicBezTo>
                <a:lnTo>
                  <a:pt x="0" y="7080"/>
                </a:lnTo>
                <a:lnTo>
                  <a:pt x="6" y="70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s-CO" dirty="0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9588C4BE-F25F-401B-8F31-9D769719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058" y="3235251"/>
            <a:ext cx="2031709" cy="2285672"/>
          </a:xfrm>
          <a:custGeom>
            <a:avLst/>
            <a:gdLst>
              <a:gd name="T0" fmla="*/ 2541182 w 7092"/>
              <a:gd name="T1" fmla="*/ 797579 h 7979"/>
              <a:gd name="T2" fmla="*/ 2542622 w 7092"/>
              <a:gd name="T3" fmla="*/ 799738 h 7979"/>
              <a:gd name="T4" fmla="*/ 2552340 w 7092"/>
              <a:gd name="T5" fmla="*/ 786781 h 7979"/>
              <a:gd name="T6" fmla="*/ 130659 w 7092"/>
              <a:gd name="T7" fmla="*/ 0 h 7979"/>
              <a:gd name="T8" fmla="*/ 0 w 7092"/>
              <a:gd name="T9" fmla="*/ 810176 h 7979"/>
              <a:gd name="T10" fmla="*/ 1037349 w 7092"/>
              <a:gd name="T11" fmla="*/ 2871427 h 7979"/>
              <a:gd name="T12" fmla="*/ 2542622 w 7092"/>
              <a:gd name="T13" fmla="*/ 799738 h 7979"/>
              <a:gd name="T14" fmla="*/ 2541182 w 7092"/>
              <a:gd name="T15" fmla="*/ 797579 h 79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92" h="7979">
                <a:moveTo>
                  <a:pt x="7060" y="2216"/>
                </a:moveTo>
                <a:lnTo>
                  <a:pt x="7064" y="2222"/>
                </a:lnTo>
                <a:lnTo>
                  <a:pt x="7091" y="2186"/>
                </a:lnTo>
                <a:lnTo>
                  <a:pt x="363" y="0"/>
                </a:lnTo>
                <a:cubicBezTo>
                  <a:pt x="129" y="708"/>
                  <a:pt x="0" y="1464"/>
                  <a:pt x="0" y="2251"/>
                </a:cubicBezTo>
                <a:cubicBezTo>
                  <a:pt x="0" y="4597"/>
                  <a:pt x="1133" y="6678"/>
                  <a:pt x="2882" y="7978"/>
                </a:cubicBezTo>
                <a:lnTo>
                  <a:pt x="7064" y="2222"/>
                </a:lnTo>
                <a:lnTo>
                  <a:pt x="7060" y="2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B3B41157-63E1-4EFE-BD6F-E893F827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170" y="2808187"/>
            <a:ext cx="1051232" cy="1056286"/>
          </a:xfrm>
          <a:custGeom>
            <a:avLst/>
            <a:gdLst>
              <a:gd name="T0" fmla="*/ 1320440 w 3668"/>
              <a:gd name="T1" fmla="*/ 0 h 3687"/>
              <a:gd name="T2" fmla="*/ 1320440 w 3668"/>
              <a:gd name="T3" fmla="*/ 1326790 h 3687"/>
              <a:gd name="T4" fmla="*/ 1304236 w 3668"/>
              <a:gd name="T5" fmla="*/ 1321391 h 3687"/>
              <a:gd name="T6" fmla="*/ 0 w 3668"/>
              <a:gd name="T7" fmla="*/ 898085 h 3687"/>
              <a:gd name="T8" fmla="*/ 178963 w 3668"/>
              <a:gd name="T9" fmla="*/ 689312 h 3687"/>
              <a:gd name="T10" fmla="*/ 972236 w 3668"/>
              <a:gd name="T11" fmla="*/ 113385 h 3687"/>
              <a:gd name="T12" fmla="*/ 1320440 w 3668"/>
              <a:gd name="T13" fmla="*/ 0 h 36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68" h="3687">
                <a:moveTo>
                  <a:pt x="3667" y="0"/>
                </a:moveTo>
                <a:lnTo>
                  <a:pt x="3667" y="3686"/>
                </a:lnTo>
                <a:lnTo>
                  <a:pt x="3622" y="3671"/>
                </a:lnTo>
                <a:lnTo>
                  <a:pt x="0" y="2495"/>
                </a:lnTo>
                <a:cubicBezTo>
                  <a:pt x="115" y="2270"/>
                  <a:pt x="283" y="2071"/>
                  <a:pt x="497" y="1915"/>
                </a:cubicBezTo>
                <a:lnTo>
                  <a:pt x="2700" y="315"/>
                </a:lnTo>
                <a:cubicBezTo>
                  <a:pt x="2983" y="110"/>
                  <a:pt x="3317" y="0"/>
                  <a:pt x="3667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B5D4350-D7BA-4FF6-9217-77614B5A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402" y="2808187"/>
            <a:ext cx="1056286" cy="1070185"/>
          </a:xfrm>
          <a:custGeom>
            <a:avLst/>
            <a:gdLst>
              <a:gd name="T0" fmla="*/ 1326790 w 3688"/>
              <a:gd name="T1" fmla="*/ 912968 h 3735"/>
              <a:gd name="T2" fmla="*/ 0 w 3688"/>
              <a:gd name="T3" fmla="*/ 1344252 h 3735"/>
              <a:gd name="T4" fmla="*/ 0 w 3688"/>
              <a:gd name="T5" fmla="*/ 0 h 3735"/>
              <a:gd name="T6" fmla="*/ 347981 w 3688"/>
              <a:gd name="T7" fmla="*/ 113401 h 3735"/>
              <a:gd name="T8" fmla="*/ 1140744 w 3688"/>
              <a:gd name="T9" fmla="*/ 689406 h 3735"/>
              <a:gd name="T10" fmla="*/ 1326790 w 3688"/>
              <a:gd name="T11" fmla="*/ 912968 h 37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88" h="3735">
                <a:moveTo>
                  <a:pt x="3687" y="2536"/>
                </a:moveTo>
                <a:lnTo>
                  <a:pt x="0" y="3734"/>
                </a:lnTo>
                <a:lnTo>
                  <a:pt x="0" y="0"/>
                </a:lnTo>
                <a:cubicBezTo>
                  <a:pt x="350" y="0"/>
                  <a:pt x="685" y="110"/>
                  <a:pt x="967" y="315"/>
                </a:cubicBezTo>
                <a:lnTo>
                  <a:pt x="3170" y="1915"/>
                </a:lnTo>
                <a:cubicBezTo>
                  <a:pt x="3398" y="2081"/>
                  <a:pt x="3573" y="2295"/>
                  <a:pt x="3687" y="253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50D80BAE-BC55-484E-9A92-BAE2003F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67" y="3535964"/>
            <a:ext cx="1130833" cy="1311514"/>
          </a:xfrm>
          <a:custGeom>
            <a:avLst/>
            <a:gdLst>
              <a:gd name="T0" fmla="*/ 1372217 w 3947"/>
              <a:gd name="T1" fmla="*/ 438676 h 4579"/>
              <a:gd name="T2" fmla="*/ 1069479 w 3947"/>
              <a:gd name="T3" fmla="*/ 1370728 h 4579"/>
              <a:gd name="T4" fmla="*/ 880134 w 3947"/>
              <a:gd name="T5" fmla="*/ 1647465 h 4579"/>
              <a:gd name="T6" fmla="*/ 0 w 3947"/>
              <a:gd name="T7" fmla="*/ 436517 h 4579"/>
              <a:gd name="T8" fmla="*/ 16199 w 3947"/>
              <a:gd name="T9" fmla="*/ 431119 h 4579"/>
              <a:gd name="T10" fmla="*/ 1343419 w 3947"/>
              <a:gd name="T11" fmla="*/ 0 h 4579"/>
              <a:gd name="T12" fmla="*/ 1372217 w 3947"/>
              <a:gd name="T13" fmla="*/ 438676 h 45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47" h="4579">
                <a:moveTo>
                  <a:pt x="3812" y="1219"/>
                </a:moveTo>
                <a:lnTo>
                  <a:pt x="2971" y="3809"/>
                </a:lnTo>
                <a:cubicBezTo>
                  <a:pt x="2870" y="4118"/>
                  <a:pt x="2685" y="4383"/>
                  <a:pt x="2445" y="4578"/>
                </a:cubicBezTo>
                <a:lnTo>
                  <a:pt x="0" y="1213"/>
                </a:lnTo>
                <a:lnTo>
                  <a:pt x="45" y="1198"/>
                </a:lnTo>
                <a:lnTo>
                  <a:pt x="3732" y="0"/>
                </a:lnTo>
                <a:cubicBezTo>
                  <a:pt x="3911" y="372"/>
                  <a:pt x="3946" y="806"/>
                  <a:pt x="3812" y="1219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C130513-4810-445B-A6BF-C29FEE8D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788" y="3872055"/>
            <a:ext cx="1401222" cy="1080293"/>
          </a:xfrm>
          <a:custGeom>
            <a:avLst/>
            <a:gdLst>
              <a:gd name="T0" fmla="*/ 1760178 w 4890"/>
              <a:gd name="T1" fmla="*/ 1224891 h 3772"/>
              <a:gd name="T2" fmla="*/ 1386109 w 4890"/>
              <a:gd name="T3" fmla="*/ 1356952 h 3772"/>
              <a:gd name="T4" fmla="*/ 406112 w 4890"/>
              <a:gd name="T5" fmla="*/ 1356952 h 3772"/>
              <a:gd name="T6" fmla="*/ 0 w 4890"/>
              <a:gd name="T7" fmla="*/ 1196464 h 3772"/>
              <a:gd name="T8" fmla="*/ 869828 w 4890"/>
              <a:gd name="T9" fmla="*/ 0 h 3772"/>
              <a:gd name="T10" fmla="*/ 879909 w 4890"/>
              <a:gd name="T11" fmla="*/ 14034 h 3772"/>
              <a:gd name="T12" fmla="*/ 1760178 w 4890"/>
              <a:gd name="T13" fmla="*/ 1224891 h 37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90" h="3772">
                <a:moveTo>
                  <a:pt x="4889" y="3404"/>
                </a:moveTo>
                <a:cubicBezTo>
                  <a:pt x="4603" y="3636"/>
                  <a:pt x="4240" y="3771"/>
                  <a:pt x="3850" y="3771"/>
                </a:cubicBezTo>
                <a:lnTo>
                  <a:pt x="1128" y="3771"/>
                </a:lnTo>
                <a:cubicBezTo>
                  <a:pt x="696" y="3771"/>
                  <a:pt x="297" y="3606"/>
                  <a:pt x="0" y="3325"/>
                </a:cubicBezTo>
                <a:lnTo>
                  <a:pt x="2416" y="0"/>
                </a:lnTo>
                <a:lnTo>
                  <a:pt x="2444" y="39"/>
                </a:lnTo>
                <a:lnTo>
                  <a:pt x="4889" y="3404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FD0E0B5-B578-40E9-BE4A-C5A7B0FA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941" y="3523329"/>
            <a:ext cx="1106826" cy="1301406"/>
          </a:xfrm>
          <a:custGeom>
            <a:avLst/>
            <a:gdLst>
              <a:gd name="T0" fmla="*/ 1390290 w 3861"/>
              <a:gd name="T1" fmla="*/ 423548 h 4540"/>
              <a:gd name="T2" fmla="*/ 1380205 w 3861"/>
              <a:gd name="T3" fmla="*/ 437594 h 4540"/>
              <a:gd name="T4" fmla="*/ 510013 w 3861"/>
              <a:gd name="T5" fmla="*/ 1634765 h 4540"/>
              <a:gd name="T6" fmla="*/ 352615 w 3861"/>
              <a:gd name="T7" fmla="*/ 1386615 h 4540"/>
              <a:gd name="T8" fmla="*/ 49705 w 3861"/>
              <a:gd name="T9" fmla="*/ 453801 h 4540"/>
              <a:gd name="T10" fmla="*/ 86083 w 3861"/>
              <a:gd name="T11" fmla="*/ 0 h 4540"/>
              <a:gd name="T12" fmla="*/ 1390290 w 3861"/>
              <a:gd name="T13" fmla="*/ 423548 h 4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61" h="4540">
                <a:moveTo>
                  <a:pt x="3860" y="1176"/>
                </a:moveTo>
                <a:lnTo>
                  <a:pt x="3832" y="1215"/>
                </a:lnTo>
                <a:lnTo>
                  <a:pt x="1416" y="4539"/>
                </a:lnTo>
                <a:cubicBezTo>
                  <a:pt x="1219" y="4354"/>
                  <a:pt x="1066" y="4120"/>
                  <a:pt x="979" y="3850"/>
                </a:cubicBezTo>
                <a:lnTo>
                  <a:pt x="138" y="1260"/>
                </a:lnTo>
                <a:cubicBezTo>
                  <a:pt x="0" y="831"/>
                  <a:pt x="43" y="381"/>
                  <a:pt x="239" y="0"/>
                </a:cubicBezTo>
                <a:lnTo>
                  <a:pt x="3860" y="1176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E2BC381-7ADE-41D6-88AA-46E6ED04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466" y="2964861"/>
            <a:ext cx="1858610" cy="1767637"/>
          </a:xfrm>
          <a:custGeom>
            <a:avLst/>
            <a:gdLst>
              <a:gd name="T0" fmla="*/ 1143131 w 6488"/>
              <a:gd name="T1" fmla="*/ 10437 h 6171"/>
              <a:gd name="T2" fmla="*/ 20156 w 6488"/>
              <a:gd name="T3" fmla="*/ 826319 h 6171"/>
              <a:gd name="T4" fmla="*/ 5399 w 6488"/>
              <a:gd name="T5" fmla="*/ 871666 h 6171"/>
              <a:gd name="T6" fmla="*/ 434073 w 6488"/>
              <a:gd name="T7" fmla="*/ 2192120 h 6171"/>
              <a:gd name="T8" fmla="*/ 472945 w 6488"/>
              <a:gd name="T9" fmla="*/ 2220552 h 6171"/>
              <a:gd name="T10" fmla="*/ 1861548 w 6488"/>
              <a:gd name="T11" fmla="*/ 2220552 h 6171"/>
              <a:gd name="T12" fmla="*/ 1900420 w 6488"/>
              <a:gd name="T13" fmla="*/ 2192120 h 6171"/>
              <a:gd name="T14" fmla="*/ 2329454 w 6488"/>
              <a:gd name="T15" fmla="*/ 871666 h 6171"/>
              <a:gd name="T16" fmla="*/ 2314697 w 6488"/>
              <a:gd name="T17" fmla="*/ 826319 h 6171"/>
              <a:gd name="T18" fmla="*/ 1191362 w 6488"/>
              <a:gd name="T19" fmla="*/ 10437 h 6171"/>
              <a:gd name="T20" fmla="*/ 1143131 w 6488"/>
              <a:gd name="T21" fmla="*/ 10437 h 61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488" h="6171">
                <a:moveTo>
                  <a:pt x="3176" y="29"/>
                </a:moveTo>
                <a:lnTo>
                  <a:pt x="56" y="2296"/>
                </a:lnTo>
                <a:cubicBezTo>
                  <a:pt x="16" y="2324"/>
                  <a:pt x="0" y="2376"/>
                  <a:pt x="15" y="2422"/>
                </a:cubicBezTo>
                <a:lnTo>
                  <a:pt x="1206" y="6091"/>
                </a:lnTo>
                <a:cubicBezTo>
                  <a:pt x="1221" y="6139"/>
                  <a:pt x="1265" y="6170"/>
                  <a:pt x="1314" y="6170"/>
                </a:cubicBezTo>
                <a:lnTo>
                  <a:pt x="5172" y="6170"/>
                </a:lnTo>
                <a:cubicBezTo>
                  <a:pt x="5221" y="6170"/>
                  <a:pt x="5265" y="6139"/>
                  <a:pt x="5280" y="6091"/>
                </a:cubicBezTo>
                <a:lnTo>
                  <a:pt x="6472" y="2422"/>
                </a:lnTo>
                <a:cubicBezTo>
                  <a:pt x="6487" y="2376"/>
                  <a:pt x="6470" y="2324"/>
                  <a:pt x="6431" y="2296"/>
                </a:cubicBezTo>
                <a:lnTo>
                  <a:pt x="3310" y="29"/>
                </a:lnTo>
                <a:cubicBezTo>
                  <a:pt x="3270" y="0"/>
                  <a:pt x="3216" y="0"/>
                  <a:pt x="3176" y="29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7E8B3F1-FAD5-419E-8681-340C8922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563" y="1260399"/>
            <a:ext cx="1154839" cy="1154839"/>
          </a:xfrm>
          <a:custGeom>
            <a:avLst/>
            <a:gdLst>
              <a:gd name="T0" fmla="*/ 1450615 w 4031"/>
              <a:gd name="T1" fmla="*/ 725127 h 4030"/>
              <a:gd name="T2" fmla="*/ 725308 w 4031"/>
              <a:gd name="T3" fmla="*/ 0 h 4030"/>
              <a:gd name="T4" fmla="*/ 0 w 4031"/>
              <a:gd name="T5" fmla="*/ 725127 h 4030"/>
              <a:gd name="T6" fmla="*/ 725308 w 4031"/>
              <a:gd name="T7" fmla="*/ 1450615 h 4030"/>
              <a:gd name="T8" fmla="*/ 1450615 w 4031"/>
              <a:gd name="T9" fmla="*/ 725127 h 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1" h="4030">
                <a:moveTo>
                  <a:pt x="4030" y="2014"/>
                </a:moveTo>
                <a:cubicBezTo>
                  <a:pt x="4030" y="902"/>
                  <a:pt x="3128" y="0"/>
                  <a:pt x="2015" y="0"/>
                </a:cubicBezTo>
                <a:cubicBezTo>
                  <a:pt x="902" y="0"/>
                  <a:pt x="0" y="902"/>
                  <a:pt x="0" y="2014"/>
                </a:cubicBezTo>
                <a:cubicBezTo>
                  <a:pt x="0" y="3127"/>
                  <a:pt x="902" y="4029"/>
                  <a:pt x="2015" y="4029"/>
                </a:cubicBezTo>
                <a:cubicBezTo>
                  <a:pt x="3128" y="4029"/>
                  <a:pt x="4030" y="3127"/>
                  <a:pt x="4030" y="20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25E0313-E781-4DA4-BB8C-3690F6AA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615" y="1452451"/>
            <a:ext cx="770735" cy="770735"/>
          </a:xfrm>
          <a:custGeom>
            <a:avLst/>
            <a:gdLst>
              <a:gd name="T0" fmla="*/ 968015 w 2690"/>
              <a:gd name="T1" fmla="*/ 483828 h 2690"/>
              <a:gd name="T2" fmla="*/ 483828 w 2690"/>
              <a:gd name="T3" fmla="*/ 0 h 2690"/>
              <a:gd name="T4" fmla="*/ 0 w 2690"/>
              <a:gd name="T5" fmla="*/ 483828 h 2690"/>
              <a:gd name="T6" fmla="*/ 483828 w 2690"/>
              <a:gd name="T7" fmla="*/ 968015 h 2690"/>
              <a:gd name="T8" fmla="*/ 968015 w 2690"/>
              <a:gd name="T9" fmla="*/ 483828 h 2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90" h="2690">
                <a:moveTo>
                  <a:pt x="2689" y="1344"/>
                </a:moveTo>
                <a:cubicBezTo>
                  <a:pt x="2689" y="602"/>
                  <a:pt x="2087" y="0"/>
                  <a:pt x="1344" y="0"/>
                </a:cubicBezTo>
                <a:cubicBezTo>
                  <a:pt x="602" y="0"/>
                  <a:pt x="0" y="602"/>
                  <a:pt x="0" y="1344"/>
                </a:cubicBezTo>
                <a:cubicBezTo>
                  <a:pt x="0" y="2087"/>
                  <a:pt x="602" y="2689"/>
                  <a:pt x="1344" y="2689"/>
                </a:cubicBezTo>
                <a:cubicBezTo>
                  <a:pt x="2087" y="2689"/>
                  <a:pt x="2689" y="2087"/>
                  <a:pt x="2689" y="1344"/>
                </a:cubicBez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0E58613-00BA-41A0-9BB5-749DE763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127" y="3180920"/>
            <a:ext cx="1154839" cy="1154839"/>
          </a:xfrm>
          <a:custGeom>
            <a:avLst/>
            <a:gdLst>
              <a:gd name="T0" fmla="*/ 1450615 w 4030"/>
              <a:gd name="T1" fmla="*/ 725308 h 4031"/>
              <a:gd name="T2" fmla="*/ 725488 w 4030"/>
              <a:gd name="T3" fmla="*/ 0 h 4031"/>
              <a:gd name="T4" fmla="*/ 0 w 4030"/>
              <a:gd name="T5" fmla="*/ 725308 h 4031"/>
              <a:gd name="T6" fmla="*/ 725488 w 4030"/>
              <a:gd name="T7" fmla="*/ 1450615 h 4031"/>
              <a:gd name="T8" fmla="*/ 1450615 w 4030"/>
              <a:gd name="T9" fmla="*/ 725308 h 4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0" h="4031">
                <a:moveTo>
                  <a:pt x="4029" y="2015"/>
                </a:moveTo>
                <a:cubicBezTo>
                  <a:pt x="4029" y="902"/>
                  <a:pt x="3127" y="0"/>
                  <a:pt x="2015" y="0"/>
                </a:cubicBezTo>
                <a:cubicBezTo>
                  <a:pt x="902" y="0"/>
                  <a:pt x="0" y="902"/>
                  <a:pt x="0" y="2015"/>
                </a:cubicBezTo>
                <a:cubicBezTo>
                  <a:pt x="0" y="3128"/>
                  <a:pt x="902" y="4030"/>
                  <a:pt x="2015" y="4030"/>
                </a:cubicBezTo>
                <a:cubicBezTo>
                  <a:pt x="3127" y="4030"/>
                  <a:pt x="4029" y="3128"/>
                  <a:pt x="4029" y="20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A265A681-B3E5-49B3-8117-C0EEBAAE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179" y="3372972"/>
            <a:ext cx="770735" cy="770735"/>
          </a:xfrm>
          <a:custGeom>
            <a:avLst/>
            <a:gdLst>
              <a:gd name="T0" fmla="*/ 968015 w 2689"/>
              <a:gd name="T1" fmla="*/ 484188 h 2690"/>
              <a:gd name="T2" fmla="*/ 484007 w 2689"/>
              <a:gd name="T3" fmla="*/ 0 h 2690"/>
              <a:gd name="T4" fmla="*/ 0 w 2689"/>
              <a:gd name="T5" fmla="*/ 484188 h 2690"/>
              <a:gd name="T6" fmla="*/ 484007 w 2689"/>
              <a:gd name="T7" fmla="*/ 968015 h 2690"/>
              <a:gd name="T8" fmla="*/ 968015 w 2689"/>
              <a:gd name="T9" fmla="*/ 484188 h 2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9" h="2690">
                <a:moveTo>
                  <a:pt x="2688" y="1345"/>
                </a:moveTo>
                <a:cubicBezTo>
                  <a:pt x="2688" y="603"/>
                  <a:pt x="2086" y="0"/>
                  <a:pt x="1344" y="0"/>
                </a:cubicBezTo>
                <a:cubicBezTo>
                  <a:pt x="601" y="0"/>
                  <a:pt x="0" y="603"/>
                  <a:pt x="0" y="1345"/>
                </a:cubicBezTo>
                <a:cubicBezTo>
                  <a:pt x="0" y="2087"/>
                  <a:pt x="601" y="2689"/>
                  <a:pt x="1344" y="2689"/>
                </a:cubicBezTo>
                <a:cubicBezTo>
                  <a:pt x="2086" y="2689"/>
                  <a:pt x="2688" y="2087"/>
                  <a:pt x="2688" y="1345"/>
                </a:cubicBez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11E46767-1C0E-4ACC-A6AB-3D7EDD2E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194" y="2124633"/>
            <a:ext cx="1154839" cy="1154839"/>
          </a:xfrm>
          <a:custGeom>
            <a:avLst/>
            <a:gdLst>
              <a:gd name="T0" fmla="*/ 1450615 w 4031"/>
              <a:gd name="T1" fmla="*/ 725127 h 4030"/>
              <a:gd name="T2" fmla="*/ 725308 w 4031"/>
              <a:gd name="T3" fmla="*/ 0 h 4030"/>
              <a:gd name="T4" fmla="*/ 0 w 4031"/>
              <a:gd name="T5" fmla="*/ 725127 h 4030"/>
              <a:gd name="T6" fmla="*/ 725308 w 4031"/>
              <a:gd name="T7" fmla="*/ 1450615 h 4030"/>
              <a:gd name="T8" fmla="*/ 1450615 w 4031"/>
              <a:gd name="T9" fmla="*/ 725127 h 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1" h="4030">
                <a:moveTo>
                  <a:pt x="4030" y="2014"/>
                </a:moveTo>
                <a:cubicBezTo>
                  <a:pt x="4030" y="902"/>
                  <a:pt x="3128" y="0"/>
                  <a:pt x="2015" y="0"/>
                </a:cubicBezTo>
                <a:cubicBezTo>
                  <a:pt x="902" y="0"/>
                  <a:pt x="0" y="902"/>
                  <a:pt x="0" y="2014"/>
                </a:cubicBezTo>
                <a:cubicBezTo>
                  <a:pt x="0" y="3127"/>
                  <a:pt x="902" y="4029"/>
                  <a:pt x="2015" y="4029"/>
                </a:cubicBezTo>
                <a:cubicBezTo>
                  <a:pt x="3128" y="4029"/>
                  <a:pt x="4030" y="3127"/>
                  <a:pt x="4030" y="20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D7388C2-AD74-4CF1-8A18-2CAA98B2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246" y="2316685"/>
            <a:ext cx="770735" cy="770735"/>
          </a:xfrm>
          <a:custGeom>
            <a:avLst/>
            <a:gdLst>
              <a:gd name="T0" fmla="*/ 968015 w 2689"/>
              <a:gd name="T1" fmla="*/ 483828 h 2690"/>
              <a:gd name="T2" fmla="*/ 484007 w 2689"/>
              <a:gd name="T3" fmla="*/ 0 h 2690"/>
              <a:gd name="T4" fmla="*/ 0 w 2689"/>
              <a:gd name="T5" fmla="*/ 483828 h 2690"/>
              <a:gd name="T6" fmla="*/ 484007 w 2689"/>
              <a:gd name="T7" fmla="*/ 968015 h 2690"/>
              <a:gd name="T8" fmla="*/ 968015 w 2689"/>
              <a:gd name="T9" fmla="*/ 483828 h 2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9" h="2690">
                <a:moveTo>
                  <a:pt x="2688" y="1344"/>
                </a:moveTo>
                <a:cubicBezTo>
                  <a:pt x="2688" y="602"/>
                  <a:pt x="2086" y="0"/>
                  <a:pt x="1344" y="0"/>
                </a:cubicBezTo>
                <a:cubicBezTo>
                  <a:pt x="602" y="0"/>
                  <a:pt x="0" y="602"/>
                  <a:pt x="0" y="1344"/>
                </a:cubicBezTo>
                <a:cubicBezTo>
                  <a:pt x="0" y="2087"/>
                  <a:pt x="602" y="2689"/>
                  <a:pt x="1344" y="2689"/>
                </a:cubicBezTo>
                <a:cubicBezTo>
                  <a:pt x="2086" y="2689"/>
                  <a:pt x="2688" y="2087"/>
                  <a:pt x="2688" y="1344"/>
                </a:cubicBez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861FD5FC-D41A-401B-8E32-B1136826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742" y="4594777"/>
            <a:ext cx="1154839" cy="1154839"/>
          </a:xfrm>
          <a:custGeom>
            <a:avLst/>
            <a:gdLst>
              <a:gd name="T0" fmla="*/ 1450615 w 4030"/>
              <a:gd name="T1" fmla="*/ 725488 h 4030"/>
              <a:gd name="T2" fmla="*/ 725127 w 4030"/>
              <a:gd name="T3" fmla="*/ 0 h 4030"/>
              <a:gd name="T4" fmla="*/ 0 w 4030"/>
              <a:gd name="T5" fmla="*/ 725488 h 4030"/>
              <a:gd name="T6" fmla="*/ 725127 w 4030"/>
              <a:gd name="T7" fmla="*/ 1450615 h 4030"/>
              <a:gd name="T8" fmla="*/ 1450615 w 4030"/>
              <a:gd name="T9" fmla="*/ 725488 h 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0" h="4030">
                <a:moveTo>
                  <a:pt x="4029" y="2015"/>
                </a:moveTo>
                <a:cubicBezTo>
                  <a:pt x="4029" y="902"/>
                  <a:pt x="3127" y="0"/>
                  <a:pt x="2014" y="0"/>
                </a:cubicBezTo>
                <a:cubicBezTo>
                  <a:pt x="901" y="0"/>
                  <a:pt x="0" y="902"/>
                  <a:pt x="0" y="2015"/>
                </a:cubicBezTo>
                <a:cubicBezTo>
                  <a:pt x="0" y="3128"/>
                  <a:pt x="901" y="4029"/>
                  <a:pt x="2014" y="4029"/>
                </a:cubicBezTo>
                <a:cubicBezTo>
                  <a:pt x="3127" y="4029"/>
                  <a:pt x="4029" y="3128"/>
                  <a:pt x="4029" y="20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30FE30B6-8E01-419B-91C6-7DDC7AA4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94" y="4786829"/>
            <a:ext cx="770735" cy="770735"/>
          </a:xfrm>
          <a:custGeom>
            <a:avLst/>
            <a:gdLst>
              <a:gd name="T0" fmla="*/ 968015 w 2690"/>
              <a:gd name="T1" fmla="*/ 484188 h 2690"/>
              <a:gd name="T2" fmla="*/ 483828 w 2690"/>
              <a:gd name="T3" fmla="*/ 0 h 2690"/>
              <a:gd name="T4" fmla="*/ 0 w 2690"/>
              <a:gd name="T5" fmla="*/ 484188 h 2690"/>
              <a:gd name="T6" fmla="*/ 483828 w 2690"/>
              <a:gd name="T7" fmla="*/ 968015 h 2690"/>
              <a:gd name="T8" fmla="*/ 968015 w 2690"/>
              <a:gd name="T9" fmla="*/ 484188 h 2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90" h="2690">
                <a:moveTo>
                  <a:pt x="2689" y="1345"/>
                </a:moveTo>
                <a:cubicBezTo>
                  <a:pt x="2689" y="602"/>
                  <a:pt x="2086" y="0"/>
                  <a:pt x="1344" y="0"/>
                </a:cubicBezTo>
                <a:cubicBezTo>
                  <a:pt x="602" y="0"/>
                  <a:pt x="0" y="602"/>
                  <a:pt x="0" y="1345"/>
                </a:cubicBezTo>
                <a:cubicBezTo>
                  <a:pt x="0" y="2087"/>
                  <a:pt x="602" y="2689"/>
                  <a:pt x="1344" y="2689"/>
                </a:cubicBezTo>
                <a:cubicBezTo>
                  <a:pt x="2086" y="2689"/>
                  <a:pt x="2689" y="2087"/>
                  <a:pt x="2689" y="1345"/>
                </a:cubicBez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28B1FD52-A78D-42B1-9BA5-FA5C1027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518" y="5275803"/>
            <a:ext cx="1154839" cy="1154839"/>
          </a:xfrm>
          <a:custGeom>
            <a:avLst/>
            <a:gdLst>
              <a:gd name="T0" fmla="*/ 1450615 w 4031"/>
              <a:gd name="T1" fmla="*/ 725308 h 4031"/>
              <a:gd name="T2" fmla="*/ 725308 w 4031"/>
              <a:gd name="T3" fmla="*/ 0 h 4031"/>
              <a:gd name="T4" fmla="*/ 0 w 4031"/>
              <a:gd name="T5" fmla="*/ 725308 h 4031"/>
              <a:gd name="T6" fmla="*/ 725308 w 4031"/>
              <a:gd name="T7" fmla="*/ 1450615 h 4031"/>
              <a:gd name="T8" fmla="*/ 1450615 w 4031"/>
              <a:gd name="T9" fmla="*/ 725308 h 4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1" h="4031">
                <a:moveTo>
                  <a:pt x="4030" y="2015"/>
                </a:moveTo>
                <a:cubicBezTo>
                  <a:pt x="4030" y="902"/>
                  <a:pt x="3128" y="0"/>
                  <a:pt x="2015" y="0"/>
                </a:cubicBezTo>
                <a:cubicBezTo>
                  <a:pt x="902" y="0"/>
                  <a:pt x="0" y="902"/>
                  <a:pt x="0" y="2015"/>
                </a:cubicBezTo>
                <a:cubicBezTo>
                  <a:pt x="0" y="3128"/>
                  <a:pt x="902" y="4030"/>
                  <a:pt x="2015" y="4030"/>
                </a:cubicBezTo>
                <a:cubicBezTo>
                  <a:pt x="3128" y="4030"/>
                  <a:pt x="4030" y="3128"/>
                  <a:pt x="4030" y="20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3A09AC8E-C957-4027-8C40-0C2A650E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570" y="5467855"/>
            <a:ext cx="770735" cy="770735"/>
          </a:xfrm>
          <a:custGeom>
            <a:avLst/>
            <a:gdLst>
              <a:gd name="T0" fmla="*/ 968015 w 2689"/>
              <a:gd name="T1" fmla="*/ 483828 h 2690"/>
              <a:gd name="T2" fmla="*/ 484007 w 2689"/>
              <a:gd name="T3" fmla="*/ 0 h 2690"/>
              <a:gd name="T4" fmla="*/ 0 w 2689"/>
              <a:gd name="T5" fmla="*/ 483828 h 2690"/>
              <a:gd name="T6" fmla="*/ 484007 w 2689"/>
              <a:gd name="T7" fmla="*/ 968015 h 2690"/>
              <a:gd name="T8" fmla="*/ 968015 w 2689"/>
              <a:gd name="T9" fmla="*/ 483828 h 2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9" h="2690">
                <a:moveTo>
                  <a:pt x="2688" y="1344"/>
                </a:moveTo>
                <a:cubicBezTo>
                  <a:pt x="2688" y="602"/>
                  <a:pt x="2087" y="0"/>
                  <a:pt x="1344" y="0"/>
                </a:cubicBezTo>
                <a:cubicBezTo>
                  <a:pt x="601" y="0"/>
                  <a:pt x="0" y="602"/>
                  <a:pt x="0" y="1344"/>
                </a:cubicBezTo>
                <a:cubicBezTo>
                  <a:pt x="0" y="2087"/>
                  <a:pt x="601" y="2689"/>
                  <a:pt x="1344" y="2689"/>
                </a:cubicBezTo>
                <a:cubicBezTo>
                  <a:pt x="2087" y="2689"/>
                  <a:pt x="2688" y="2087"/>
                  <a:pt x="2688" y="1344"/>
                </a:cubicBez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7" name="TextBox 90">
            <a:extLst>
              <a:ext uri="{FF2B5EF4-FFF2-40B4-BE49-F238E27FC236}">
                <a16:creationId xmlns:a16="http://schemas.microsoft.com/office/drawing/2014/main" id="{D74B64A8-9EAF-4AD6-9933-44B0DE4625CA}"/>
              </a:ext>
            </a:extLst>
          </p:cNvPr>
          <p:cNvSpPr txBox="1"/>
          <p:nvPr/>
        </p:nvSpPr>
        <p:spPr>
          <a:xfrm rot="19440000">
            <a:off x="4854573" y="2578303"/>
            <a:ext cx="159709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914217"/>
            <a:r>
              <a:rPr lang="es-CO" sz="1600" b="1" dirty="0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Introducción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D616B6F2-BB06-4479-82ED-7608F9CE0600}"/>
              </a:ext>
            </a:extLst>
          </p:cNvPr>
          <p:cNvSpPr txBox="1"/>
          <p:nvPr/>
        </p:nvSpPr>
        <p:spPr>
          <a:xfrm rot="2160000">
            <a:off x="6372395" y="2655188"/>
            <a:ext cx="1847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 defTabSz="914217"/>
            <a:r>
              <a:rPr lang="es-CO" sz="1600" b="1" dirty="0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Planteamiento</a:t>
            </a:r>
          </a:p>
        </p:txBody>
      </p:sp>
      <p:sp>
        <p:nvSpPr>
          <p:cNvPr id="65" name="TextBox 90">
            <a:extLst>
              <a:ext uri="{FF2B5EF4-FFF2-40B4-BE49-F238E27FC236}">
                <a16:creationId xmlns:a16="http://schemas.microsoft.com/office/drawing/2014/main" id="{D268BA3C-483E-4A11-BE1B-82BF1BFB2D49}"/>
              </a:ext>
            </a:extLst>
          </p:cNvPr>
          <p:cNvSpPr txBox="1"/>
          <p:nvPr/>
        </p:nvSpPr>
        <p:spPr>
          <a:xfrm rot="17435071">
            <a:off x="7143860" y="4102043"/>
            <a:ext cx="12846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 defTabSz="914217"/>
            <a:r>
              <a:rPr lang="es-CO" sz="1600" b="1" dirty="0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Desarrollo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8733AB5F-659F-42EE-87DB-3487C905FF51}"/>
              </a:ext>
            </a:extLst>
          </p:cNvPr>
          <p:cNvSpPr txBox="1"/>
          <p:nvPr/>
        </p:nvSpPr>
        <p:spPr>
          <a:xfrm>
            <a:off x="5921863" y="5052228"/>
            <a:ext cx="10470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Pruebas</a:t>
            </a:r>
          </a:p>
        </p:txBody>
      </p:sp>
      <p:sp>
        <p:nvSpPr>
          <p:cNvPr id="67" name="TextBox 90">
            <a:extLst>
              <a:ext uri="{FF2B5EF4-FFF2-40B4-BE49-F238E27FC236}">
                <a16:creationId xmlns:a16="http://schemas.microsoft.com/office/drawing/2014/main" id="{AEBD1156-FF0F-4E75-9D7C-3B6BC6F681B2}"/>
              </a:ext>
            </a:extLst>
          </p:cNvPr>
          <p:cNvSpPr txBox="1"/>
          <p:nvPr/>
        </p:nvSpPr>
        <p:spPr>
          <a:xfrm rot="3881190">
            <a:off x="4279289" y="4102042"/>
            <a:ext cx="1658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 defTabSz="914217"/>
            <a:r>
              <a:rPr lang="es-CO" sz="1600" b="1" dirty="0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Conclusión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1B4BA441-D125-482D-8E39-F779EE3D785A}"/>
              </a:ext>
            </a:extLst>
          </p:cNvPr>
          <p:cNvSpPr txBox="1"/>
          <p:nvPr/>
        </p:nvSpPr>
        <p:spPr>
          <a:xfrm>
            <a:off x="5671455" y="1445404"/>
            <a:ext cx="393056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4500" b="1" dirty="0">
                <a:solidFill>
                  <a:srgbClr val="229DCE">
                    <a:lumMod val="50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1</a:t>
            </a:r>
            <a:endParaRPr lang="en-US" sz="4500" b="1" dirty="0">
              <a:solidFill>
                <a:srgbClr val="229DCE">
                  <a:lumMod val="50000"/>
                </a:srgbClr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69" name="TextBox 46">
            <a:extLst>
              <a:ext uri="{FF2B5EF4-FFF2-40B4-BE49-F238E27FC236}">
                <a16:creationId xmlns:a16="http://schemas.microsoft.com/office/drawing/2014/main" id="{201A90D4-BEC9-42CF-8FD1-AA9117916F97}"/>
              </a:ext>
            </a:extLst>
          </p:cNvPr>
          <p:cNvSpPr txBox="1"/>
          <p:nvPr/>
        </p:nvSpPr>
        <p:spPr>
          <a:xfrm>
            <a:off x="7958332" y="2309638"/>
            <a:ext cx="516488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4500" b="1" dirty="0">
                <a:solidFill>
                  <a:srgbClr val="37A7B6">
                    <a:lumMod val="50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2</a:t>
            </a:r>
            <a:endParaRPr lang="en-US" sz="4500" b="1" dirty="0">
              <a:solidFill>
                <a:srgbClr val="37A7B6">
                  <a:lumMod val="50000"/>
                </a:srgbClr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70" name="TextBox 46">
            <a:extLst>
              <a:ext uri="{FF2B5EF4-FFF2-40B4-BE49-F238E27FC236}">
                <a16:creationId xmlns:a16="http://schemas.microsoft.com/office/drawing/2014/main" id="{37981DFC-1D08-40DF-9BF1-DCCAAEA57744}"/>
              </a:ext>
            </a:extLst>
          </p:cNvPr>
          <p:cNvSpPr txBox="1"/>
          <p:nvPr/>
        </p:nvSpPr>
        <p:spPr>
          <a:xfrm>
            <a:off x="7836976" y="4779782"/>
            <a:ext cx="530916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4500" b="1" dirty="0">
                <a:solidFill>
                  <a:srgbClr val="63C08A">
                    <a:lumMod val="50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3</a:t>
            </a:r>
            <a:endParaRPr lang="en-US" sz="4500" b="1" dirty="0">
              <a:solidFill>
                <a:srgbClr val="63C08A">
                  <a:lumMod val="50000"/>
                </a:srgbClr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71" name="TextBox 46">
            <a:extLst>
              <a:ext uri="{FF2B5EF4-FFF2-40B4-BE49-F238E27FC236}">
                <a16:creationId xmlns:a16="http://schemas.microsoft.com/office/drawing/2014/main" id="{01C96A2C-7D82-454E-B11D-9A473194DB12}"/>
              </a:ext>
            </a:extLst>
          </p:cNvPr>
          <p:cNvSpPr txBox="1"/>
          <p:nvPr/>
        </p:nvSpPr>
        <p:spPr>
          <a:xfrm>
            <a:off x="5416847" y="5460808"/>
            <a:ext cx="566181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4500" b="1" dirty="0">
                <a:solidFill>
                  <a:srgbClr val="8ED75E">
                    <a:lumMod val="50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4</a:t>
            </a:r>
            <a:endParaRPr lang="en-US" sz="4500" b="1" dirty="0">
              <a:solidFill>
                <a:srgbClr val="8ED75E">
                  <a:lumMod val="50000"/>
                </a:srgbClr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72" name="TextBox 46">
            <a:extLst>
              <a:ext uri="{FF2B5EF4-FFF2-40B4-BE49-F238E27FC236}">
                <a16:creationId xmlns:a16="http://schemas.microsoft.com/office/drawing/2014/main" id="{83D2697F-05A0-426F-B02E-2FC30A6E6256}"/>
              </a:ext>
            </a:extLst>
          </p:cNvPr>
          <p:cNvSpPr txBox="1"/>
          <p:nvPr/>
        </p:nvSpPr>
        <p:spPr>
          <a:xfrm>
            <a:off x="3967262" y="3365925"/>
            <a:ext cx="5565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4500" b="1" dirty="0">
                <a:solidFill>
                  <a:srgbClr val="A5E348">
                    <a:lumMod val="50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5</a:t>
            </a:r>
            <a:endParaRPr lang="en-US" sz="4500" b="1" dirty="0">
              <a:solidFill>
                <a:srgbClr val="A5E348">
                  <a:lumMod val="50000"/>
                </a:srgbClr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C6444DB-3603-444E-AF0C-BA1884A3E0B8}"/>
              </a:ext>
            </a:extLst>
          </p:cNvPr>
          <p:cNvSpPr txBox="1">
            <a:spLocks/>
          </p:cNvSpPr>
          <p:nvPr/>
        </p:nvSpPr>
        <p:spPr>
          <a:xfrm>
            <a:off x="8839336" y="2411108"/>
            <a:ext cx="2385910" cy="581891"/>
          </a:xfrm>
          <a:prstGeom prst="rect">
            <a:avLst/>
          </a:prstGeom>
        </p:spPr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2050"/>
              </a:lnSpc>
            </a:pPr>
            <a:r>
              <a:rPr lang="es-CO" sz="12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Planteamiento del sistema y pruebas </a:t>
            </a:r>
            <a:r>
              <a:rPr lang="es-CO" sz="1250" dirty="0" err="1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tecnicas</a:t>
            </a:r>
            <a:endParaRPr lang="es-CO" sz="1250" dirty="0">
              <a:solidFill>
                <a:srgbClr val="73757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9AC4E67-A15B-4100-93A6-57979D154F52}"/>
              </a:ext>
            </a:extLst>
          </p:cNvPr>
          <p:cNvSpPr txBox="1">
            <a:spLocks/>
          </p:cNvSpPr>
          <p:nvPr/>
        </p:nvSpPr>
        <p:spPr>
          <a:xfrm>
            <a:off x="8722229" y="4881251"/>
            <a:ext cx="2385910" cy="581891"/>
          </a:xfrm>
          <a:prstGeom prst="rect">
            <a:avLst/>
          </a:prstGeom>
        </p:spPr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2050"/>
              </a:lnSpc>
            </a:pPr>
            <a:r>
              <a:rPr lang="es-CO" sz="12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Solución para el desarrollo del sistema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D9629C6-B58F-4E4C-B9CE-BD90F3C8B638}"/>
              </a:ext>
            </a:extLst>
          </p:cNvPr>
          <p:cNvSpPr txBox="1">
            <a:spLocks/>
          </p:cNvSpPr>
          <p:nvPr/>
        </p:nvSpPr>
        <p:spPr>
          <a:xfrm>
            <a:off x="1230915" y="3463192"/>
            <a:ext cx="2385910" cy="581891"/>
          </a:xfrm>
          <a:prstGeom prst="rect">
            <a:avLst/>
          </a:prstGeom>
        </p:spPr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2050"/>
              </a:lnSpc>
            </a:pPr>
            <a:r>
              <a:rPr lang="es-CO" sz="12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Conclusiones técnicas del sistema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79B3694-7AF6-4EFB-9089-3527A5F021A1}"/>
              </a:ext>
            </a:extLst>
          </p:cNvPr>
          <p:cNvSpPr txBox="1">
            <a:spLocks/>
          </p:cNvSpPr>
          <p:nvPr/>
        </p:nvSpPr>
        <p:spPr>
          <a:xfrm>
            <a:off x="2837160" y="1681526"/>
            <a:ext cx="2385910" cy="312586"/>
          </a:xfrm>
          <a:prstGeom prst="rect">
            <a:avLst/>
          </a:prstGeom>
        </p:spPr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2050"/>
              </a:lnSpc>
            </a:pPr>
            <a:r>
              <a:rPr lang="es-CO" sz="12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Descripción de la problemática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D398CB5-40AD-44CC-A6FE-DEE7BEEAF23B}"/>
              </a:ext>
            </a:extLst>
          </p:cNvPr>
          <p:cNvSpPr txBox="1">
            <a:spLocks/>
          </p:cNvSpPr>
          <p:nvPr/>
        </p:nvSpPr>
        <p:spPr>
          <a:xfrm>
            <a:off x="2670274" y="5696930"/>
            <a:ext cx="2385910" cy="312586"/>
          </a:xfrm>
          <a:prstGeom prst="rect">
            <a:avLst/>
          </a:prstGeom>
        </p:spPr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2050"/>
              </a:lnSpc>
            </a:pPr>
            <a:r>
              <a:rPr lang="es-CO" sz="12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Demostración física del sistema</a:t>
            </a:r>
          </a:p>
        </p:txBody>
      </p:sp>
    </p:spTree>
    <p:extLst>
      <p:ext uri="{BB962C8B-B14F-4D97-AF65-F5344CB8AC3E}">
        <p14:creationId xmlns:p14="http://schemas.microsoft.com/office/powerpoint/2010/main" val="5988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833F13A-860F-2967-8967-414C2962049F}"/>
              </a:ext>
            </a:extLst>
          </p:cNvPr>
          <p:cNvSpPr txBox="1"/>
          <p:nvPr/>
        </p:nvSpPr>
        <p:spPr>
          <a:xfrm>
            <a:off x="724763" y="148855"/>
            <a:ext cx="2930610" cy="69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 dirty="0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Introducción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3BE406D-5844-5122-FA3C-13090875DF30}"/>
              </a:ext>
            </a:extLst>
          </p:cNvPr>
          <p:cNvSpPr txBox="1"/>
          <p:nvPr/>
        </p:nvSpPr>
        <p:spPr>
          <a:xfrm>
            <a:off x="762000" y="835905"/>
            <a:ext cx="3640164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sz="1300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Desarrollo de funcionamiento de una PTAR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FCAA4D-165B-F608-EE6C-A01444F09B3D}"/>
              </a:ext>
            </a:extLst>
          </p:cNvPr>
          <p:cNvSpPr txBox="1"/>
          <p:nvPr/>
        </p:nvSpPr>
        <p:spPr>
          <a:xfrm>
            <a:off x="1465427" y="1682496"/>
            <a:ext cx="9003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el manejo del agua saliente de las autoclaves de la compañía Toptec se  implementó una planta de tratamiento de aguas residuales.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Para el control de las aguas se plantea un sistema de floculación y separación para  cumplir con el estándar ambiental y poder verter las aguas a la quebrada tesorito. </a:t>
            </a:r>
          </a:p>
          <a:p>
            <a:endParaRPr lang="es-CO" dirty="0"/>
          </a:p>
          <a:p>
            <a:r>
              <a:rPr lang="es-CO" dirty="0"/>
              <a:t>Se plantean diferentes pruebas al agua con diferentes químicos y floculantes para determinar las diferentes necesidades para poder encontrar una solución al sistema.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64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F6E9-8304-E1CE-F59C-E0D6E68FC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A1DA837-6C2F-BD5B-6962-5223824C75B6}"/>
              </a:ext>
            </a:extLst>
          </p:cNvPr>
          <p:cNvSpPr txBox="1"/>
          <p:nvPr/>
        </p:nvSpPr>
        <p:spPr>
          <a:xfrm>
            <a:off x="724763" y="148855"/>
            <a:ext cx="3374642" cy="69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 dirty="0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Planteamiento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DE20A7B-76C4-CB62-BE30-F35D80F76396}"/>
              </a:ext>
            </a:extLst>
          </p:cNvPr>
          <p:cNvSpPr txBox="1"/>
          <p:nvPr/>
        </p:nvSpPr>
        <p:spPr>
          <a:xfrm>
            <a:off x="762000" y="835905"/>
            <a:ext cx="3640164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sz="1300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Desarrollo de funcionamiento de una PTAR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42D43C-7720-CA15-7662-154764AD22AC}"/>
              </a:ext>
            </a:extLst>
          </p:cNvPr>
          <p:cNvSpPr txBox="1"/>
          <p:nvPr/>
        </p:nvSpPr>
        <p:spPr>
          <a:xfrm>
            <a:off x="832104" y="159105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desarrolla un sistema de evaluación del agua y verificación de floculación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8A0316-CF38-4FA0-877D-477D6B12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2411241"/>
            <a:ext cx="4639322" cy="24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716E21-9C1D-2745-CB8C-78BC1F4E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62" y="2587743"/>
            <a:ext cx="3207082" cy="24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5EA50-FE43-78C2-E6C7-FF983DA5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575"/>
            <a:ext cx="5430416" cy="2433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C21B97-8415-905B-44C9-B3F744683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94" y="1223773"/>
            <a:ext cx="5739233" cy="19522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9D1297-45BE-57E4-F0D4-A81F7392E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3" r="4102"/>
          <a:stretch/>
        </p:blipFill>
        <p:spPr>
          <a:xfrm>
            <a:off x="195304" y="3762758"/>
            <a:ext cx="5167601" cy="23526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0B6D22-2324-009F-055B-C7DAA5C60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083" y="3562536"/>
            <a:ext cx="654458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9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83BC58-D518-3738-97CE-8A6DDF77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84" y="91336"/>
            <a:ext cx="5929929" cy="63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371238-2D3C-448B-B22C-342661240EF7}"/>
              </a:ext>
            </a:extLst>
          </p:cNvPr>
          <p:cNvSpPr txBox="1"/>
          <p:nvPr/>
        </p:nvSpPr>
        <p:spPr>
          <a:xfrm>
            <a:off x="724763" y="148855"/>
            <a:ext cx="2382383" cy="69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 dirty="0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Desarrollo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7AEEBEE-E328-1945-099A-1CCBFAFA96D8}"/>
              </a:ext>
            </a:extLst>
          </p:cNvPr>
          <p:cNvSpPr txBox="1"/>
          <p:nvPr/>
        </p:nvSpPr>
        <p:spPr>
          <a:xfrm>
            <a:off x="762000" y="835905"/>
            <a:ext cx="3640164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sz="1300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Desarrollo de funcionamiento de una PTAR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0BB2B9-B3CE-098B-8105-06B909ED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93"/>
            <a:ext cx="12192000" cy="28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4E3B-6137-0792-6D99-BAAD4084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82E5E04-95B9-C89A-D7E4-B09FEFECA7CE}"/>
              </a:ext>
            </a:extLst>
          </p:cNvPr>
          <p:cNvSpPr txBox="1"/>
          <p:nvPr/>
        </p:nvSpPr>
        <p:spPr>
          <a:xfrm>
            <a:off x="724763" y="148855"/>
            <a:ext cx="2382383" cy="69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 dirty="0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Desarrollo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7B7A316-42B9-AB75-E405-589F50846816}"/>
              </a:ext>
            </a:extLst>
          </p:cNvPr>
          <p:cNvSpPr txBox="1"/>
          <p:nvPr/>
        </p:nvSpPr>
        <p:spPr>
          <a:xfrm>
            <a:off x="762000" y="835905"/>
            <a:ext cx="3640164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sz="1300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Desarrollo de funcionamiento de una PTAR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54A302-A1B0-79D4-A0A4-192A7967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196848"/>
            <a:ext cx="10945753" cy="2067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86326C-0329-A327-A30D-2C69BD58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3" y="5333947"/>
            <a:ext cx="8145012" cy="762106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6FBFFA8-1C9F-BDEB-CB3A-B44417959E71}"/>
              </a:ext>
            </a:extLst>
          </p:cNvPr>
          <p:cNvSpPr txBox="1"/>
          <p:nvPr/>
        </p:nvSpPr>
        <p:spPr>
          <a:xfrm>
            <a:off x="790900" y="1630678"/>
            <a:ext cx="46371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b="1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 para Tanque de homogenización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6131ECD-C256-1345-A105-7F16E5D682B9}"/>
              </a:ext>
            </a:extLst>
          </p:cNvPr>
          <p:cNvSpPr txBox="1"/>
          <p:nvPr/>
        </p:nvSpPr>
        <p:spPr>
          <a:xfrm>
            <a:off x="807374" y="4678457"/>
            <a:ext cx="330930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b="1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Volumen a través del tiempo</a:t>
            </a:r>
          </a:p>
        </p:txBody>
      </p:sp>
    </p:spTree>
    <p:extLst>
      <p:ext uri="{BB962C8B-B14F-4D97-AF65-F5344CB8AC3E}">
        <p14:creationId xmlns:p14="http://schemas.microsoft.com/office/powerpoint/2010/main" val="400785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512EE84-E714-7B1A-7780-33168469D96F}"/>
              </a:ext>
            </a:extLst>
          </p:cNvPr>
          <p:cNvSpPr txBox="1"/>
          <p:nvPr/>
        </p:nvSpPr>
        <p:spPr>
          <a:xfrm>
            <a:off x="845764" y="971367"/>
            <a:ext cx="401937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b="1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 para Torre de enfriamiento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0C9F5D-F70F-98E5-76A4-812D8867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6" y="1573293"/>
            <a:ext cx="5858693" cy="65731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E0B8D23E-7FD6-C6AD-58C0-8B5B80E5AD4D}"/>
              </a:ext>
            </a:extLst>
          </p:cNvPr>
          <p:cNvSpPr txBox="1"/>
          <p:nvPr/>
        </p:nvSpPr>
        <p:spPr>
          <a:xfrm>
            <a:off x="652378" y="3026662"/>
            <a:ext cx="54018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ES" b="1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 para Tanque de coagulación-floculación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5B0EF-6191-22AD-787E-3B5700C6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3" y="3867784"/>
            <a:ext cx="805927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286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1118</Words>
  <Application>Microsoft Office PowerPoint</Application>
  <PresentationFormat>Panorámica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 Light</vt:lpstr>
      <vt:lpstr>Poppins</vt:lpstr>
      <vt:lpstr>Poppins SemiBold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Mapura</dc:creator>
  <cp:lastModifiedBy>Sebastian Mapura</cp:lastModifiedBy>
  <cp:revision>1</cp:revision>
  <dcterms:created xsi:type="dcterms:W3CDTF">2024-03-26T19:10:31Z</dcterms:created>
  <dcterms:modified xsi:type="dcterms:W3CDTF">2024-04-03T21:29:10Z</dcterms:modified>
</cp:coreProperties>
</file>