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8" r:id="rId8"/>
    <p:sldId id="269" r:id="rId9"/>
    <p:sldId id="270" r:id="rId10"/>
    <p:sldId id="259" r:id="rId11"/>
    <p:sldId id="262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BF1-DFA9-446C-B71F-756769CE1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EF510-5167-4C98-B678-69B64676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1200-715E-48C3-8C75-27B62B9A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2438-C536-40B6-8EC2-3997BB2C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24D8-4130-46AA-9AD5-552CC28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50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4-8737-489D-B76A-172FC5D9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3BA9B-E46C-477C-A0F2-73884EB7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D1754-733A-49BC-AFEA-CB0419FD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3909-89AF-410C-98B2-EAB29070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32F6-1543-427B-8196-F7E4CA10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56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7DC34-CD65-446F-98C7-5084275E5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B304-2FF5-4496-8B58-D57793D1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E505-C9BE-4950-9C9E-FEF4F512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CAC1-0E32-42A6-A5A9-F7BE5952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9DB9-4050-40C8-A691-BB6B211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906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A96-2DC9-43BD-83CA-2057F35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FBFA-A689-4C26-8082-29A44148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4758-73B7-452F-BA14-A75806A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97EC-C761-461A-96D2-7F103D3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CC9D-DF39-4824-A9E1-DD5FAB3C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895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3DA-5E1E-4663-914A-3D29151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2F1A-E21C-4804-88C2-B82BB4DF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8A5F-5217-4FD8-81AF-F2FB46F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6819-5FD0-466C-93B3-D1770D74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BF3C-BBEA-4010-BF81-7C6BE36C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85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53B-73C4-4139-8B21-A610286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CB15-E628-4412-8A5F-773B5EB65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FDC71-94A2-42C1-BEBC-9CA498E7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5312-F29E-4237-9624-5DF038AD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8D59-222B-49E6-B971-6FD95EA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E749-C11F-4D84-AA81-E04AD0C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423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FD3F-5254-427F-8477-57B49A4A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0E78-F3C0-43D5-B599-FD151D94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C745-07B9-4D97-8EB4-97018981F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E827-D602-418D-8A60-86533A34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EB00C-4F65-43DB-9889-64C530182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9719-B70D-4FB3-918F-009136A0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76EBD-FCBA-4E35-8846-5758F4F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6E79B-7D3D-4A7F-BB4F-7449A7A5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15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A68E-D3AE-4FFB-9CC4-CC548EDC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462BF-A0D9-49FC-BE28-2F90A465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0D6D1-7161-459E-8F36-828A8FD2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97582-0808-48D7-A100-518A4716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31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7D4DD-6DED-4AF4-8957-3CA5BC7E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8B8E1-193A-4019-A3AF-74FE96F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48B20-4152-4DE6-A2B2-FF77A7F5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90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76D-B62A-4D81-A4AE-9B12FDF0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6DCB-756C-41F1-847E-6EF6F8D7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83603-CC4E-4E8C-932D-BA90CDEB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E6D-3F6A-41A9-B7B7-796EECA7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C58-D4E0-4F27-A5B0-97757AD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3700-9FD0-4345-8352-7356522E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58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CC3A-E3CC-420C-9FDA-20D0C7B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984CF-1C99-4FB9-A2C0-60AEAF648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2C5C-65E6-44CD-A5B0-44512B3D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5CD5-0B30-4E59-8A8A-0BCB42F9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83D4E-D72D-435C-99F5-7C3D7866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3B9C-89B2-4AB5-8569-8943EB7A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57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0CFE0-5824-4102-8EE6-8FD7E959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9C79E-64EA-456A-B958-3858F90E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454C-9ED1-46AC-AD4D-90D9BCC0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D995-8F48-411E-BBD2-FA227E253511}" type="datetimeFigureOut">
              <a:rPr lang="es-CL" smtClean="0"/>
              <a:t>11-10-2018</a:t>
            </a:fld>
            <a:endParaRPr lang="es-C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8E00-1C9D-4C09-8631-511DA2FBE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9CA8-ECC6-4E11-A27C-6E0EAEF0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3B0F-8F46-468D-A94E-4B4D2C6371B2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600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1E54-FCFF-4BD8-9A75-C2523B640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Maze</a:t>
            </a:r>
            <a:r>
              <a:rPr lang="es-CL" dirty="0"/>
              <a:t> </a:t>
            </a:r>
            <a:r>
              <a:rPr lang="es-CL" dirty="0" err="1"/>
              <a:t>Reduction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3800-085C-4030-9B57-DE3C5DC55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Reducción de laberintos</a:t>
            </a:r>
          </a:p>
          <a:p>
            <a:endParaRPr lang="en-US" dirty="0"/>
          </a:p>
          <a:p>
            <a:r>
              <a:rPr lang="es-CL" dirty="0"/>
              <a:t>Vicente Ferrari – Sebastián Opazo</a:t>
            </a:r>
          </a:p>
        </p:txBody>
      </p:sp>
    </p:spTree>
    <p:extLst>
      <p:ext uri="{BB962C8B-B14F-4D97-AF65-F5344CB8AC3E}">
        <p14:creationId xmlns:p14="http://schemas.microsoft.com/office/powerpoint/2010/main" val="35351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7FC-472E-4554-9594-7C52AA4D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 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0411-2FDD-41DD-A0F0-11B5905D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¿Que es un árbol?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8BE05-B83D-417C-8A5D-FA98AE12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26" y="1219200"/>
            <a:ext cx="7206592" cy="54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2B38-7D7D-4200-8C53-4DF36196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 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1C86-9A68-441F-80E4-1536B589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FA9F6-E5DE-4DBE-B1A3-F1B69906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87" y="1694729"/>
            <a:ext cx="7792537" cy="5163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F15F5-A56B-4136-85D2-B9EDAFDFD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01" y="1331913"/>
            <a:ext cx="381053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0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9FB3-37DD-4722-9463-D0ADD33A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D5CAFC-9B08-4F56-BFCB-2246188B2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89" y="1028172"/>
            <a:ext cx="8252815" cy="5464703"/>
          </a:xfrm>
        </p:spPr>
      </p:pic>
    </p:spTree>
    <p:extLst>
      <p:ext uri="{BB962C8B-B14F-4D97-AF65-F5344CB8AC3E}">
        <p14:creationId xmlns:p14="http://schemas.microsoft.com/office/powerpoint/2010/main" val="292650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3C5-4434-4B9F-9E16-B682DAED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E7F776-7D1C-4018-87CC-632D35FC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22" y="1028594"/>
            <a:ext cx="8252178" cy="5464281"/>
          </a:xfrm>
        </p:spPr>
      </p:pic>
    </p:spTree>
    <p:extLst>
      <p:ext uri="{BB962C8B-B14F-4D97-AF65-F5344CB8AC3E}">
        <p14:creationId xmlns:p14="http://schemas.microsoft.com/office/powerpoint/2010/main" val="116031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B0D1-0346-47ED-BA59-C160645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Riesgos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8711-128C-4A20-B85A-67A41F51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Entrega tardía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Sobre compromiso de recursos</a:t>
            </a:r>
          </a:p>
        </p:txBody>
      </p:sp>
    </p:spTree>
    <p:extLst>
      <p:ext uri="{BB962C8B-B14F-4D97-AF65-F5344CB8AC3E}">
        <p14:creationId xmlns:p14="http://schemas.microsoft.com/office/powerpoint/2010/main" val="285859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E747-267B-48E5-AC59-803D9B37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BD4D-A713-4CFB-BAA8-669A9A14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qué consiste el problema</a:t>
            </a:r>
          </a:p>
        </p:txBody>
      </p:sp>
    </p:spTree>
    <p:extLst>
      <p:ext uri="{BB962C8B-B14F-4D97-AF65-F5344CB8AC3E}">
        <p14:creationId xmlns:p14="http://schemas.microsoft.com/office/powerpoint/2010/main" val="346028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146-4F72-4BBE-A9E3-9AE92CBF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B86E-26FE-494D-88C4-72BBF7F5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es un nodo?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A7B93-CDB1-4CC7-93A7-6D7BF8CF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34" y="2540000"/>
            <a:ext cx="2832017" cy="27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D84-89CF-46A2-9E8B-282FC393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F62A-74A4-4D45-9595-CFA39F4A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es un pasillo?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975A0-6BC4-401A-BC94-A9A68837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96" y="2415821"/>
            <a:ext cx="5161436" cy="3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59F-EC0D-4261-AD3E-1FDCA993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Otros conceptos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111F-E55A-44FD-8533-8F19AF4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¿Que significa que dos nodos sean efectivamente idénticos?</a:t>
            </a:r>
          </a:p>
        </p:txBody>
      </p:sp>
    </p:spTree>
    <p:extLst>
      <p:ext uri="{BB962C8B-B14F-4D97-AF65-F5344CB8AC3E}">
        <p14:creationId xmlns:p14="http://schemas.microsoft.com/office/powerpoint/2010/main" val="1567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1927-234D-4133-8AE5-E9A8533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Entradas/</a:t>
            </a:r>
            <a:r>
              <a:rPr lang="en-US" dirty="0" err="1"/>
              <a:t>Salidas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C264-AB6F-417D-8B6A-4BBD455C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Posibles entradas y salidas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4834-E355-4F11-9484-D43F2BFB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8" y="2961731"/>
            <a:ext cx="629690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1927-234D-4133-8AE5-E9A8533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Entradas/</a:t>
            </a:r>
            <a:r>
              <a:rPr lang="en-US" dirty="0" err="1"/>
              <a:t>Salidas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C264-AB6F-417D-8B6A-4BBD455C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Posibles entradas y salidas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8D6B4-64F2-4193-8E3A-624CF6BC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26" y="2506662"/>
            <a:ext cx="6567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1927-234D-4133-8AE5-E9A8533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Entradas/</a:t>
            </a:r>
            <a:r>
              <a:rPr lang="en-US" dirty="0" err="1"/>
              <a:t>Salidas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C264-AB6F-417D-8B6A-4BBD455C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Posibles entradas y salidas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AB46E-2DB2-4BB8-ADC1-F4771F49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7" y="2317955"/>
            <a:ext cx="7382186" cy="45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1927-234D-4133-8AE5-E9A8533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Entradas/</a:t>
            </a:r>
            <a:r>
              <a:rPr lang="en-US" dirty="0" err="1"/>
              <a:t>Salidas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C264-AB6F-417D-8B6A-4BBD455C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Posibles entradas y salidas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4834-E355-4F11-9484-D43F2BFB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8" y="2961731"/>
            <a:ext cx="629690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Maze Reduction</vt:lpstr>
      <vt:lpstr>Conceptos básicos</vt:lpstr>
      <vt:lpstr>Conceptos básicos</vt:lpstr>
      <vt:lpstr>Conceptos básicos</vt:lpstr>
      <vt:lpstr>Otros conceptos</vt:lpstr>
      <vt:lpstr>Entradas/Salidas</vt:lpstr>
      <vt:lpstr>Entradas/Salidas</vt:lpstr>
      <vt:lpstr>Entradas/Salidas</vt:lpstr>
      <vt:lpstr>Entradas/Salidas</vt:lpstr>
      <vt:lpstr>Posible solución</vt:lpstr>
      <vt:lpstr>Posible solución</vt:lpstr>
      <vt:lpstr>Planificación</vt:lpstr>
      <vt:lpstr>Planificación</vt:lpstr>
      <vt:lpstr>Riesgos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Reduction</dc:title>
  <dc:creator>Vicente</dc:creator>
  <cp:lastModifiedBy>Vincent Ferrari</cp:lastModifiedBy>
  <cp:revision>15</cp:revision>
  <dcterms:created xsi:type="dcterms:W3CDTF">2018-09-30T02:44:23Z</dcterms:created>
  <dcterms:modified xsi:type="dcterms:W3CDTF">2018-10-11T02:41:29Z</dcterms:modified>
</cp:coreProperties>
</file>