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100836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00836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0" y="3802680"/>
            <a:ext cx="992160" cy="170280"/>
          </a:xfrm>
          <a:custGeom>
            <a:avLst/>
            <a:gdLst/>
            <a:ahLst/>
            <a:cxnLst/>
            <a:rect l="l" t="t" r="r" b="b"/>
            <a:pathLst>
              <a:path w="1005" h="99">
                <a:moveTo>
                  <a:pt x="1004" y="0"/>
                </a:moveTo>
                <a:lnTo>
                  <a:pt x="0" y="0"/>
                </a:lnTo>
                <a:lnTo>
                  <a:pt x="0" y="98"/>
                </a:lnTo>
                <a:lnTo>
                  <a:pt x="906" y="98"/>
                </a:lnTo>
                <a:lnTo>
                  <a:pt x="1004" y="0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/>
          <p:cNvSpPr/>
          <p:nvPr/>
        </p:nvSpPr>
        <p:spPr>
          <a:xfrm>
            <a:off x="0" y="1758960"/>
            <a:ext cx="403560" cy="170280"/>
          </a:xfrm>
          <a:custGeom>
            <a:avLst/>
            <a:gdLst/>
            <a:ahLst/>
            <a:cxnLst/>
            <a:rect l="l" t="t" r="r" b="b"/>
            <a:pathLst>
              <a:path w="410" h="99">
                <a:moveTo>
                  <a:pt x="311" y="0"/>
                </a:moveTo>
                <a:lnTo>
                  <a:pt x="0" y="0"/>
                </a:lnTo>
                <a:lnTo>
                  <a:pt x="0" y="98"/>
                </a:lnTo>
                <a:lnTo>
                  <a:pt x="409" y="98"/>
                </a:lnTo>
                <a:lnTo>
                  <a:pt x="311" y="0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4400" y="4845960"/>
            <a:ext cx="412920" cy="186120"/>
          </a:xfrm>
          <a:custGeom>
            <a:avLst/>
            <a:gdLst/>
            <a:ahLst/>
            <a:cxnLst/>
            <a:rect l="l" t="t" r="r" b="b"/>
            <a:pathLst>
              <a:path w="419" h="108">
                <a:moveTo>
                  <a:pt x="418" y="0"/>
                </a:moveTo>
                <a:lnTo>
                  <a:pt x="0" y="0"/>
                </a:lnTo>
                <a:lnTo>
                  <a:pt x="0" y="107"/>
                </a:lnTo>
                <a:lnTo>
                  <a:pt x="311" y="107"/>
                </a:lnTo>
                <a:lnTo>
                  <a:pt x="418" y="0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2773800"/>
            <a:ext cx="992160" cy="170280"/>
          </a:xfrm>
          <a:custGeom>
            <a:avLst/>
            <a:gdLst/>
            <a:ahLst/>
            <a:cxnLst/>
            <a:rect l="l" t="t" r="r" b="b"/>
            <a:pathLst>
              <a:path w="1005" h="99">
                <a:moveTo>
                  <a:pt x="906" y="0"/>
                </a:moveTo>
                <a:lnTo>
                  <a:pt x="0" y="0"/>
                </a:lnTo>
                <a:lnTo>
                  <a:pt x="0" y="98"/>
                </a:lnTo>
                <a:lnTo>
                  <a:pt x="1004" y="98"/>
                </a:lnTo>
                <a:lnTo>
                  <a:pt x="906" y="0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2117880"/>
            <a:ext cx="2240640" cy="497880"/>
          </a:xfrm>
          <a:custGeom>
            <a:avLst/>
            <a:gdLst/>
            <a:ahLst/>
            <a:cxnLst/>
            <a:rect l="l" t="t" r="r" b="b"/>
            <a:pathLst>
              <a:path w="2267" h="286">
                <a:moveTo>
                  <a:pt x="0" y="285"/>
                </a:moveTo>
                <a:lnTo>
                  <a:pt x="2266" y="285"/>
                </a:lnTo>
                <a:lnTo>
                  <a:pt x="1982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4160160"/>
            <a:ext cx="2250000" cy="497880"/>
          </a:xfrm>
          <a:custGeom>
            <a:avLst/>
            <a:gdLst/>
            <a:ahLst/>
            <a:cxnLst/>
            <a:rect l="l" t="t" r="r" b="b"/>
            <a:pathLst>
              <a:path w="2276" h="286">
                <a:moveTo>
                  <a:pt x="0" y="285"/>
                </a:moveTo>
                <a:lnTo>
                  <a:pt x="1991" y="285"/>
                </a:lnTo>
                <a:lnTo>
                  <a:pt x="2275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3132720"/>
            <a:ext cx="2697840" cy="497880"/>
          </a:xfrm>
          <a:custGeom>
            <a:avLst/>
            <a:gdLst/>
            <a:ahLst/>
            <a:cxnLst/>
            <a:rect l="l" t="t" r="r" b="b"/>
            <a:pathLst>
              <a:path w="2729" h="286">
                <a:moveTo>
                  <a:pt x="2586" y="0"/>
                </a:moveTo>
                <a:lnTo>
                  <a:pt x="0" y="0"/>
                </a:lnTo>
                <a:lnTo>
                  <a:pt x="0" y="285"/>
                </a:lnTo>
                <a:lnTo>
                  <a:pt x="2586" y="285"/>
                </a:lnTo>
                <a:lnTo>
                  <a:pt x="2728" y="142"/>
                </a:lnTo>
                <a:lnTo>
                  <a:pt x="2586" y="0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4400" y="5203080"/>
            <a:ext cx="1652040" cy="497880"/>
          </a:xfrm>
          <a:custGeom>
            <a:avLst/>
            <a:gdLst/>
            <a:ahLst/>
            <a:cxnLst/>
            <a:rect l="l" t="t" r="r" b="b"/>
            <a:pathLst>
              <a:path w="1672" h="286">
                <a:moveTo>
                  <a:pt x="0" y="285"/>
                </a:moveTo>
                <a:lnTo>
                  <a:pt x="1386" y="285"/>
                </a:lnTo>
                <a:lnTo>
                  <a:pt x="1671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4400" y="6237000"/>
            <a:ext cx="1053720" cy="495720"/>
          </a:xfrm>
          <a:custGeom>
            <a:avLst/>
            <a:gdLst/>
            <a:ahLst/>
            <a:cxnLst/>
            <a:rect l="l" t="t" r="r" b="b"/>
            <a:pathLst>
              <a:path w="1067" h="285">
                <a:moveTo>
                  <a:pt x="0" y="284"/>
                </a:moveTo>
                <a:lnTo>
                  <a:pt x="782" y="284"/>
                </a:lnTo>
                <a:lnTo>
                  <a:pt x="1066" y="0"/>
                </a:lnTo>
                <a:lnTo>
                  <a:pt x="0" y="0"/>
                </a:lnTo>
                <a:lnTo>
                  <a:pt x="0" y="284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16200"/>
            <a:ext cx="1071720" cy="497880"/>
          </a:xfrm>
          <a:custGeom>
            <a:avLst/>
            <a:gdLst/>
            <a:ahLst/>
            <a:cxnLst/>
            <a:rect l="l" t="t" r="r" b="b"/>
            <a:pathLst>
              <a:path w="1085" h="286">
                <a:moveTo>
                  <a:pt x="0" y="285"/>
                </a:moveTo>
                <a:lnTo>
                  <a:pt x="1084" y="285"/>
                </a:lnTo>
                <a:lnTo>
                  <a:pt x="800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1059120"/>
            <a:ext cx="1661040" cy="497880"/>
          </a:xfrm>
          <a:custGeom>
            <a:avLst/>
            <a:gdLst/>
            <a:ahLst/>
            <a:cxnLst/>
            <a:rect l="l" t="t" r="r" b="b"/>
            <a:pathLst>
              <a:path w="1681" h="286">
                <a:moveTo>
                  <a:pt x="0" y="285"/>
                </a:moveTo>
                <a:lnTo>
                  <a:pt x="1680" y="285"/>
                </a:lnTo>
                <a:lnTo>
                  <a:pt x="1395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6825600"/>
            <a:ext cx="10079280" cy="73332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DCI – Departamento de Ciencias de Computación e Informática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" name="Imagen 55"/>
          <p:cNvPicPr/>
          <p:nvPr/>
        </p:nvPicPr>
        <p:blipFill>
          <a:blip r:embed="rId14"/>
          <a:stretch/>
        </p:blipFill>
        <p:spPr>
          <a:xfrm>
            <a:off x="3684240" y="235800"/>
            <a:ext cx="1950120" cy="1747440"/>
          </a:xfrm>
          <a:prstGeom prst="rect">
            <a:avLst/>
          </a:prstGeom>
          <a:ln>
            <a:noFill/>
          </a:ln>
        </p:spPr>
      </p:pic>
      <p:sp>
        <p:nvSpPr>
          <p:cNvPr id="13" name="CustomShape 13"/>
          <p:cNvSpPr/>
          <p:nvPr/>
        </p:nvSpPr>
        <p:spPr>
          <a:xfrm rot="1057800">
            <a:off x="8893080" y="6700320"/>
            <a:ext cx="676800" cy="6584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 rot="5348400">
            <a:off x="8876520" y="6612120"/>
            <a:ext cx="859680" cy="82152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" name="Imagen 58"/>
          <p:cNvPicPr/>
          <p:nvPr/>
        </p:nvPicPr>
        <p:blipFill>
          <a:blip r:embed="rId15"/>
          <a:stretch/>
        </p:blipFill>
        <p:spPr>
          <a:xfrm>
            <a:off x="5952600" y="212400"/>
            <a:ext cx="3989520" cy="1691280"/>
          </a:xfrm>
          <a:prstGeom prst="rect">
            <a:avLst/>
          </a:prstGeom>
          <a:ln>
            <a:noFill/>
          </a:ln>
        </p:spPr>
      </p:pic>
      <p:sp>
        <p:nvSpPr>
          <p:cNvPr id="16" name="CustomShape 15"/>
          <p:cNvSpPr/>
          <p:nvPr/>
        </p:nvSpPr>
        <p:spPr>
          <a:xfrm>
            <a:off x="6666840" y="4127040"/>
            <a:ext cx="3094560" cy="7848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PlaceHolder 16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1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6825600"/>
            <a:ext cx="10079280" cy="73332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0"/>
            <a:ext cx="793080" cy="6825240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Imagen 98"/>
          <p:cNvPicPr/>
          <p:nvPr/>
        </p:nvPicPr>
        <p:blipFill>
          <a:blip r:embed="rId14"/>
          <a:stretch/>
        </p:blipFill>
        <p:spPr>
          <a:xfrm>
            <a:off x="7976520" y="6865200"/>
            <a:ext cx="1665720" cy="705960"/>
          </a:xfrm>
          <a:prstGeom prst="rect">
            <a:avLst/>
          </a:prstGeom>
          <a:ln>
            <a:noFill/>
          </a:ln>
        </p:spPr>
      </p:pic>
      <p:pic>
        <p:nvPicPr>
          <p:cNvPr id="56" name="Imagen 99"/>
          <p:cNvPicPr/>
          <p:nvPr/>
        </p:nvPicPr>
        <p:blipFill>
          <a:blip r:embed="rId15"/>
          <a:stretch/>
        </p:blipFill>
        <p:spPr>
          <a:xfrm>
            <a:off x="9286200" y="6865200"/>
            <a:ext cx="759600" cy="680760"/>
          </a:xfrm>
          <a:prstGeom prst="rect">
            <a:avLst/>
          </a:prstGeom>
          <a:ln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79200" y="6911280"/>
            <a:ext cx="73807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DCI – Departamento de Ciencias de Computación e Informática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1400" b="0" strike="noStrike" spc="-1">
                <a:solidFill>
                  <a:srgbClr val="0066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Universidad de La Frontera – Temuco - Chile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6587640" y="1666440"/>
            <a:ext cx="3094560" cy="7848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936520" y="2619000"/>
            <a:ext cx="666648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CL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DejaVu Sans"/>
              </a:rPr>
              <a:t>Proyecto Semestral ICC258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DejaVu Sans"/>
              </a:rPr>
              <a:t>AVANCE - 2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333240" y="4762080"/>
            <a:ext cx="6348960" cy="158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1800" b="0" strike="noStrike" spc="-1" dirty="0">
                <a:solidFill>
                  <a:srgbClr val="0066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Integrantes:  Vicente Ferrari - </a:t>
            </a:r>
            <a:r>
              <a:rPr lang="es-CL" spc="-1" dirty="0">
                <a:solidFill>
                  <a:srgbClr val="0066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Sebastián Opazo</a:t>
            </a:r>
            <a:r>
              <a:rPr lang="es-CL" sz="1800" b="0" strike="noStrike" spc="-1" dirty="0">
                <a:solidFill>
                  <a:srgbClr val="0066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2000" b="1" strike="noStrike" spc="-1" dirty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Fecha 06/10/2018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08360" y="301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Resumen del Problema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38320" y="1594800"/>
            <a:ext cx="854352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s-CL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Breve resumen del problema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224000" y="2869920"/>
            <a:ext cx="5255280" cy="8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Párrafos breves y/o imágenes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08360" y="301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Selección del Foro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85C89-78C0-4DD4-BFCC-FDD9BA15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04" y="3027362"/>
            <a:ext cx="1504950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06E55-13A0-47B4-9C39-2439B61F0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60" y="3027362"/>
            <a:ext cx="1536303" cy="1504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FDF84-485E-4778-A530-A636CEBD9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69" y="3027362"/>
            <a:ext cx="15049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15400" y="301680"/>
            <a:ext cx="926388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Duda – Pregunta - Respuesta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91880" y="2323440"/>
            <a:ext cx="8543520" cy="11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s-C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Indicar duda(s) y pregunta(s) y respuestas(s) </a:t>
            </a:r>
            <a:r>
              <a:rPr lang="es-CL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relevantes</a:t>
            </a:r>
            <a:r>
              <a:rPr lang="es-C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54640" y="3995280"/>
            <a:ext cx="6845040" cy="188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Duda – Pregunta – Respuesta &lt;número&gt;&lt;Nombre Estudiante&gt;.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(Mínimo 1 Máximo 3 por estudiante)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(Máximo 6 láminas en total)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(Agregar imagen de evidencia)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08360" y="301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Aportes relevantes en Foro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138680" y="1904760"/>
            <a:ext cx="854352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s-CL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Resumen aportes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080000" y="2653920"/>
            <a:ext cx="2807280" cy="8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Duda 1 a 3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904000" y="2653920"/>
            <a:ext cx="2807280" cy="8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Aporte 1 a 3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008360" y="301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Selección del Problema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38680" y="1489320"/>
            <a:ext cx="854352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s-CL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Planificación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08360" y="301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Relación aportes del Foro con Ciencias de la computación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38680" y="1904760"/>
            <a:ext cx="854352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s-CL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Aportes - Ciencias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080000" y="2653920"/>
            <a:ext cx="2807280" cy="8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Aporte 1 a 3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6874920" y="2621880"/>
            <a:ext cx="2807280" cy="8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Relación 1 a 3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08360" y="301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38680" y="1904760"/>
            <a:ext cx="8543520" cy="40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s-CL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Conclusiones de qué teorías y tecnologías aconsejadas podrían ser adecuadas para enfrentar el problema y las razones de ello.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CL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(máximo 2 láminas)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936520" y="2619000"/>
            <a:ext cx="666648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CL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DejaVu Sans"/>
              </a:rPr>
              <a:t>Proyecto Semestral ICC258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DejaVu Sans"/>
              </a:rPr>
              <a:t>AVANCE - 2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333240" y="4762080"/>
            <a:ext cx="6348960" cy="158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1800" b="0" strike="noStrike" spc="-1">
                <a:solidFill>
                  <a:srgbClr val="0066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Integrantes: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2000" b="1" strike="noStrike" spc="-1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Fecha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158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Bitstream Vera Sans</vt:lpstr>
      <vt:lpstr>DejaVu Sans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Carlos Cares</dc:creator>
  <dc:description/>
  <cp:lastModifiedBy>Vincent Ferrari</cp:lastModifiedBy>
  <cp:revision>31</cp:revision>
  <dcterms:created xsi:type="dcterms:W3CDTF">2017-03-15T18:49:32Z</dcterms:created>
  <dcterms:modified xsi:type="dcterms:W3CDTF">2018-11-05T00:28:52Z</dcterms:modified>
  <dc:language>es-CL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