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9c035d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9c035d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9c035d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9c035d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9c035d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9c035d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9c035d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9c035d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9c035d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9c035d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9c035d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9c035d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9c035d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9c035d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109705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109705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 y Sebas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10174f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610174f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9c035d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9c035d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9c035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9c035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Plataforma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 I</a:t>
            </a:r>
            <a:r>
              <a:rPr lang="es"/>
              <a:t>nter</a:t>
            </a:r>
            <a:r>
              <a:rPr lang="es"/>
              <a:t>actuan con varios usuarios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 Propósito: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- Conocer a gente con las mismas preferencias.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- Hacer planes (propiamente).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- Ofrecer diferentes alterantivas a la hora de quedar.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9c035d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9c035d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 centrado en el backend y el funcionamiento.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9c035dc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9c035dc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Orden de realización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Funcionamiento Selenium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Previsualización de ASP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109705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109705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09c035dc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09c035dc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109705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109705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Diapositiva de transición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9c035d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9c035d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9c035d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9c035d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9c035d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9c035d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9c035dc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9c035dc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9c035d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9c035d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9c035d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9c035d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Planea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3625"/>
            <a:ext cx="85206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Sebastián Pasker González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Santiago Sáez Caselles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Favoritos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575" y="1033450"/>
            <a:ext cx="20288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-199427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Otros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50" y="1090288"/>
            <a:ext cx="2992826" cy="29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Buscadores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52" y="363864"/>
            <a:ext cx="4478100" cy="4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713" y="1344213"/>
            <a:ext cx="2700575" cy="24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226050" y="2129550"/>
            <a:ext cx="8691900" cy="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¿En qué destaca PlaneaWeb?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¿Que herramientas hemos utilizado?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-"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proyecto web creado mediante el uso del lenguaje de programación C# y tecnología web ASP.NET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490375"/>
            <a:ext cx="4307025" cy="3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AJAX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Selenium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Sistema de persistencia del nombre del usuario: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>
                <a:solidFill>
                  <a:srgbClr val="FFFFFF"/>
                </a:solidFill>
              </a:rPr>
              <a:t>Cookies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>
                <a:solidFill>
                  <a:srgbClr val="FFFFFF"/>
                </a:solidFill>
              </a:rPr>
              <a:t>Session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">
                <a:solidFill>
                  <a:srgbClr val="FFFFFF"/>
                </a:solidFill>
              </a:rPr>
              <a:t>Acc. desconectado.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843275" y="367275"/>
            <a:ext cx="9205500" cy="10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¿Qué es PlaneaWeb?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401" y="2125500"/>
            <a:ext cx="3286525" cy="24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y contratiempos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Posibles Mejoras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-"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Añadir un captcha que evite la entrada de bots a nuestra web.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-"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Colocar anuncios en la web.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Posibles Mejoras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-"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Añadir un captcha que evite la entrada de bots a nuestra web.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-"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Colocar anuncios en la web.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¿Que nos ofrece Planea Web?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-19184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Usuario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900" y="1139129"/>
            <a:ext cx="2865275" cy="28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Planea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0" y="572275"/>
            <a:ext cx="8061001" cy="39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852613"/>
            <a:ext cx="69723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Historial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95425"/>
            <a:ext cx="82486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