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57" r:id="rId6"/>
    <p:sldId id="265" r:id="rId7"/>
    <p:sldId id="260" r:id="rId8"/>
    <p:sldId id="261" r:id="rId9"/>
    <p:sldId id="262" r:id="rId10"/>
    <p:sldId id="263" r:id="rId11"/>
    <p:sldId id="268" r:id="rId12"/>
    <p:sldId id="266" r:id="rId13"/>
    <p:sldId id="267" r:id="rId14"/>
  </p:sldIdLst>
  <p:sldSz cx="3708400" cy="3121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150" d="100"/>
          <a:sy n="150" d="100"/>
        </p:scale>
        <p:origin x="9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510779"/>
            <a:ext cx="3152140" cy="1086579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1639261"/>
            <a:ext cx="2781300" cy="753525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89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96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166166"/>
            <a:ext cx="799624" cy="2644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166166"/>
            <a:ext cx="2352516" cy="2644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97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3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778090"/>
            <a:ext cx="3198495" cy="1298259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2088631"/>
            <a:ext cx="3198495" cy="682724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/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93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830828"/>
            <a:ext cx="1576070" cy="19802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830828"/>
            <a:ext cx="1576070" cy="19802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6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166166"/>
            <a:ext cx="3198495" cy="60325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765085"/>
            <a:ext cx="1568827" cy="374956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140041"/>
            <a:ext cx="1568827" cy="1676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765085"/>
            <a:ext cx="1576553" cy="374956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140041"/>
            <a:ext cx="1576553" cy="1676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32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3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3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208068"/>
            <a:ext cx="1196056" cy="728239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449370"/>
            <a:ext cx="1877378" cy="2217951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936308"/>
            <a:ext cx="1196056" cy="1734625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0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208068"/>
            <a:ext cx="1196056" cy="728239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449370"/>
            <a:ext cx="1877378" cy="2217951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936308"/>
            <a:ext cx="1196056" cy="1734625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3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166166"/>
            <a:ext cx="3198495" cy="603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830828"/>
            <a:ext cx="3198495" cy="198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2892728"/>
            <a:ext cx="834390" cy="166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C7DF-DC94-451B-94FE-8145FD3059D5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2892728"/>
            <a:ext cx="1251585" cy="166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2892728"/>
            <a:ext cx="834390" cy="166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6185-79A1-4F65-ADFE-2BCB856F3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29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0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A4A63D1-B8C0-4E92-892F-DB5180EDC790}"/>
              </a:ext>
            </a:extLst>
          </p:cNvPr>
          <p:cNvGrpSpPr/>
          <p:nvPr/>
        </p:nvGrpSpPr>
        <p:grpSpPr>
          <a:xfrm>
            <a:off x="-9052" y="126168"/>
            <a:ext cx="3885998" cy="2886272"/>
            <a:chOff x="-9052" y="126168"/>
            <a:chExt cx="3885998" cy="2886272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14F0F7BC-119A-4577-ACF3-493B1B741A59}"/>
                </a:ext>
              </a:extLst>
            </p:cNvPr>
            <p:cNvGrpSpPr/>
            <p:nvPr/>
          </p:nvGrpSpPr>
          <p:grpSpPr>
            <a:xfrm>
              <a:off x="-9052" y="126168"/>
              <a:ext cx="3553201" cy="590940"/>
              <a:chOff x="59531" y="85724"/>
              <a:chExt cx="3553201" cy="590940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2D19C55E-7860-4ED3-BCAD-061BD3D76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3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173183B0-7857-4F70-92B3-8FAA321F6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35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A3C6CE00-D99A-422E-9A7E-9D6D2EBBF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8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0C10B904-11CA-4EF6-A6D0-1426291FC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44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B9CBA9F9-10E6-4DDE-AB6E-B4612CF7A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89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E05D3D7C-201C-4862-9182-216991C5D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807" y="85725"/>
                <a:ext cx="405925" cy="590939"/>
              </a:xfrm>
              <a:prstGeom prst="rect">
                <a:avLst/>
              </a:prstGeom>
            </p:spPr>
          </p:pic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BEB2A5D-A005-4FF9-9E5F-0D24F7900F6F}"/>
                </a:ext>
              </a:extLst>
            </p:cNvPr>
            <p:cNvGrpSpPr/>
            <p:nvPr/>
          </p:nvGrpSpPr>
          <p:grpSpPr>
            <a:xfrm>
              <a:off x="323745" y="881376"/>
              <a:ext cx="3553201" cy="590940"/>
              <a:chOff x="59531" y="85724"/>
              <a:chExt cx="3553201" cy="590940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9BB031D1-63A5-4EA9-9580-8B812969AD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3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E574168C-1109-4C11-B9C1-0793FEA8E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35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C372B010-6FE5-4D1A-AACE-3A0B7F36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8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3393662B-55DE-4F8A-B72D-33FE4F863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44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2C446A0D-6D7D-473A-97AC-805E36C18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89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AC5464E5-2AB0-40F0-B200-B3EEC1007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807" y="85725"/>
                <a:ext cx="405925" cy="590939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0A0BACFE-E2A6-4C1F-A999-BE6F561D2074}"/>
                </a:ext>
              </a:extLst>
            </p:cNvPr>
            <p:cNvGrpSpPr/>
            <p:nvPr/>
          </p:nvGrpSpPr>
          <p:grpSpPr>
            <a:xfrm>
              <a:off x="-9052" y="1645086"/>
              <a:ext cx="3553201" cy="590940"/>
              <a:chOff x="59531" y="85724"/>
              <a:chExt cx="3553201" cy="590940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CF28D6E5-47FE-4162-920A-2AEC0933C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3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2BF8D4BA-6566-479F-8C6D-930F8089A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35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47EAF8FD-3D2B-47CE-ABF8-19E0E3D83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8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BEBB61CA-C649-48EB-9770-31D23ADC7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44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06683A87-1A48-48B6-981B-1171F0DDD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89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5E969179-EE6F-4B75-A005-1553A186B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807" y="85725"/>
                <a:ext cx="405925" cy="590939"/>
              </a:xfrm>
              <a:prstGeom prst="rect">
                <a:avLst/>
              </a:prstGeom>
            </p:spPr>
          </p:pic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F220504-BAAD-43A8-953E-250EDCD84984}"/>
                </a:ext>
              </a:extLst>
            </p:cNvPr>
            <p:cNvGrpSpPr/>
            <p:nvPr/>
          </p:nvGrpSpPr>
          <p:grpSpPr>
            <a:xfrm>
              <a:off x="323745" y="2421500"/>
              <a:ext cx="3553201" cy="590940"/>
              <a:chOff x="59531" y="85724"/>
              <a:chExt cx="3553201" cy="590940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718D8D8A-D3A3-4CF3-B45D-FAA9832C0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3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B325EAAA-DB43-4366-9344-C89CC7836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35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34" name="Imagen 33">
                <a:extLst>
                  <a:ext uri="{FF2B5EF4-FFF2-40B4-BE49-F238E27FC236}">
                    <a16:creationId xmlns:a16="http://schemas.microsoft.com/office/drawing/2014/main" id="{71030691-0C1A-4CD2-8DFE-EA334155D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8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5161940F-01C0-4A4B-8D8F-14D9BDDC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441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F3BCCE4F-C3DD-4A67-B2A3-B132F8D82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896" y="85724"/>
                <a:ext cx="405925" cy="590939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61C472A3-B92E-459E-AE19-03221330C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807" y="85725"/>
                <a:ext cx="405925" cy="590939"/>
              </a:xfrm>
              <a:prstGeom prst="rect">
                <a:avLst/>
              </a:prstGeom>
            </p:spPr>
          </p:pic>
        </p:grp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0A478169-7DF9-4B22-AEA1-260F8B59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65" y="639080"/>
            <a:ext cx="1269870" cy="1842862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996B9FB7-5A27-4056-B388-FEAB2DB2C909}"/>
              </a:ext>
            </a:extLst>
          </p:cNvPr>
          <p:cNvSpPr/>
          <p:nvPr/>
        </p:nvSpPr>
        <p:spPr>
          <a:xfrm rot="20835379">
            <a:off x="120469" y="1420271"/>
            <a:ext cx="1323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lestone Free Version Script" panose="00000500000000000000" pitchFamily="50" charset="0"/>
              </a:rPr>
              <a:t>Laberinto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947E7B9-B480-41DA-9EA6-74A6898C1287}"/>
              </a:ext>
            </a:extLst>
          </p:cNvPr>
          <p:cNvSpPr txBox="1"/>
          <p:nvPr/>
        </p:nvSpPr>
        <p:spPr>
          <a:xfrm rot="20847351">
            <a:off x="2389982" y="9351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p Secret Stamp" panose="02000500000000000000" pitchFamily="2" charset="0"/>
              </a:rPr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422908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D97047C-F5C2-45E2-BF64-7AE439C2E202}"/>
              </a:ext>
            </a:extLst>
          </p:cNvPr>
          <p:cNvGrpSpPr/>
          <p:nvPr/>
        </p:nvGrpSpPr>
        <p:grpSpPr>
          <a:xfrm>
            <a:off x="188237" y="-14053"/>
            <a:ext cx="3291414" cy="1842862"/>
            <a:chOff x="188237" y="639080"/>
            <a:chExt cx="3291414" cy="18428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16B9908-9913-421E-947E-EED15581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65" y="639080"/>
              <a:ext cx="1269870" cy="184286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BC1DDE-28DE-4F27-B370-7B80B4B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7" y="1368490"/>
              <a:ext cx="1180252" cy="49177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0EC6B6-E569-4848-AA14-F294C08E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85" y="925669"/>
              <a:ext cx="1083466" cy="529694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EEC0626-FD96-484F-AF00-1D87E4CB48ED}"/>
              </a:ext>
            </a:extLst>
          </p:cNvPr>
          <p:cNvSpPr txBox="1"/>
          <p:nvPr/>
        </p:nvSpPr>
        <p:spPr>
          <a:xfrm>
            <a:off x="908697" y="1834006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4"/>
                </a:solidFill>
                <a:effectLst/>
                <a:latin typeface="GAMEPLAY 1987" panose="00000400000000000000" pitchFamily="2" charset="0"/>
              </a:defRPr>
            </a:lvl1pPr>
          </a:lstStyle>
          <a:p>
            <a:r>
              <a:rPr lang="es-CO" dirty="0"/>
              <a:t>ARCADE MODE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D08F9C-09BA-4D0F-B1B7-2609960BD0B8}"/>
              </a:ext>
            </a:extLst>
          </p:cNvPr>
          <p:cNvSpPr txBox="1"/>
          <p:nvPr/>
        </p:nvSpPr>
        <p:spPr>
          <a:xfrm>
            <a:off x="908697" y="2142342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LABRYNTH MODE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46D9A-83EB-484A-814A-A337384400D9}"/>
              </a:ext>
            </a:extLst>
          </p:cNvPr>
          <p:cNvSpPr txBox="1"/>
          <p:nvPr/>
        </p:nvSpPr>
        <p:spPr>
          <a:xfrm>
            <a:off x="908697" y="2450677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CONTROLS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1CFCA2-37F9-42A6-9BFE-9EDAA9E1AE15}"/>
              </a:ext>
            </a:extLst>
          </p:cNvPr>
          <p:cNvSpPr txBox="1"/>
          <p:nvPr/>
        </p:nvSpPr>
        <p:spPr>
          <a:xfrm>
            <a:off x="908697" y="2758454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GAMEPLAY 1987" panose="00000400000000000000" pitchFamily="2" charset="0"/>
              </a:defRPr>
            </a:lvl1pPr>
          </a:lstStyle>
          <a:p>
            <a:r>
              <a:rPr lang="es-CO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103448000"/>
      </p:ext>
    </p:extLst>
  </p:cSld>
  <p:clrMapOvr>
    <a:masterClrMapping/>
  </p:clrMapOvr>
  <p:transition spd="slow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CEBFFE3-ED28-430F-959F-E7C04D49131A}"/>
              </a:ext>
            </a:extLst>
          </p:cNvPr>
          <p:cNvGrpSpPr/>
          <p:nvPr/>
        </p:nvGrpSpPr>
        <p:grpSpPr>
          <a:xfrm>
            <a:off x="0" y="-14053"/>
            <a:ext cx="3708400" cy="3135077"/>
            <a:chOff x="0" y="-14053"/>
            <a:chExt cx="3708400" cy="313507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20B8AD7-7C32-4B2A-A740-CC3F62D1EA16}"/>
                </a:ext>
              </a:extLst>
            </p:cNvPr>
            <p:cNvSpPr/>
            <p:nvPr/>
          </p:nvSpPr>
          <p:spPr>
            <a:xfrm>
              <a:off x="0" y="-1"/>
              <a:ext cx="3708400" cy="3121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87A4B4DE-8178-4BDA-B869-67EB87A74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</a:blip>
            <a:srcRect l="2467" r="5186"/>
            <a:stretch/>
          </p:blipFill>
          <p:spPr>
            <a:xfrm>
              <a:off x="0" y="70232"/>
              <a:ext cx="3708400" cy="2981860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3D97047C-F5C2-45E2-BF64-7AE439C2E202}"/>
                </a:ext>
              </a:extLst>
            </p:cNvPr>
            <p:cNvGrpSpPr/>
            <p:nvPr/>
          </p:nvGrpSpPr>
          <p:grpSpPr>
            <a:xfrm>
              <a:off x="188237" y="-14053"/>
              <a:ext cx="3291414" cy="1842862"/>
              <a:chOff x="188237" y="639080"/>
              <a:chExt cx="3291414" cy="1842862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D16B9908-9913-421E-947E-EED15581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65" y="639080"/>
                <a:ext cx="1269870" cy="1842862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23BC1DDE-28DE-4F27-B370-7B80B4B9B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237" y="1368490"/>
                <a:ext cx="1180252" cy="491772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0E0EC6B6-E569-4848-AA14-F294C08E6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6185" y="925669"/>
                <a:ext cx="1083466" cy="5296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16055925"/>
      </p:ext>
    </p:extLst>
  </p:cSld>
  <p:clrMapOvr>
    <a:masterClrMapping/>
  </p:clrMapOvr>
  <p:transition spd="slow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73440"/>
      </p:ext>
    </p:extLst>
  </p:cSld>
  <p:clrMapOvr>
    <a:masterClrMapping/>
  </p:clrMapOvr>
  <p:transition spd="slow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F9E93C-B5BE-4C1A-A89D-2797A43A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4" y="1529002"/>
            <a:ext cx="1906586" cy="603256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0C8B9CC1-0A0C-4FFF-B700-4D32E888C680}"/>
              </a:ext>
            </a:extLst>
          </p:cNvPr>
          <p:cNvGrpSpPr/>
          <p:nvPr/>
        </p:nvGrpSpPr>
        <p:grpSpPr>
          <a:xfrm>
            <a:off x="94343" y="937856"/>
            <a:ext cx="3519714" cy="758890"/>
            <a:chOff x="94343" y="93306"/>
            <a:chExt cx="3519714" cy="75889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1E4B6AC-97ED-49F3-A63F-974113346332}"/>
                </a:ext>
              </a:extLst>
            </p:cNvPr>
            <p:cNvSpPr/>
            <p:nvPr/>
          </p:nvSpPr>
          <p:spPr>
            <a:xfrm>
              <a:off x="94343" y="93306"/>
              <a:ext cx="3519714" cy="7588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A2471D0-914E-4141-AC34-385E57D0A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12" r="88551" b="20303"/>
            <a:stretch/>
          </p:blipFill>
          <p:spPr>
            <a:xfrm>
              <a:off x="3363125" y="724403"/>
              <a:ext cx="218280" cy="97632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B4DB060-3126-4164-B436-032AF0E192EF}"/>
              </a:ext>
            </a:extLst>
          </p:cNvPr>
          <p:cNvGrpSpPr/>
          <p:nvPr/>
        </p:nvGrpSpPr>
        <p:grpSpPr>
          <a:xfrm>
            <a:off x="94343" y="93306"/>
            <a:ext cx="3519714" cy="758890"/>
            <a:chOff x="94343" y="93306"/>
            <a:chExt cx="3519714" cy="758890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E069C77-58E1-4139-B819-0A2D47888C25}"/>
                </a:ext>
              </a:extLst>
            </p:cNvPr>
            <p:cNvGrpSpPr/>
            <p:nvPr/>
          </p:nvGrpSpPr>
          <p:grpSpPr>
            <a:xfrm>
              <a:off x="94343" y="93306"/>
              <a:ext cx="3519714" cy="758890"/>
              <a:chOff x="94343" y="93306"/>
              <a:chExt cx="3519714" cy="758890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6AD6698-1726-4461-92CD-E64E5C27FAD1}"/>
                  </a:ext>
                </a:extLst>
              </p:cNvPr>
              <p:cNvSpPr/>
              <p:nvPr/>
            </p:nvSpPr>
            <p:spPr>
              <a:xfrm>
                <a:off x="94343" y="93306"/>
                <a:ext cx="3519714" cy="7588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4BD1E9F-60CA-41FB-BCCE-C249B094B4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3512" r="88551" b="20303"/>
              <a:stretch/>
            </p:blipFill>
            <p:spPr>
              <a:xfrm>
                <a:off x="3363125" y="724403"/>
                <a:ext cx="218280" cy="97632"/>
              </a:xfrm>
              <a:prstGeom prst="rect">
                <a:avLst/>
              </a:prstGeom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471B8B7-D2A8-4FEB-8360-D4E0A5F89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12" r="88551" b="20303"/>
            <a:stretch/>
          </p:blipFill>
          <p:spPr>
            <a:xfrm>
              <a:off x="3363125" y="709363"/>
              <a:ext cx="218280" cy="97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315103"/>
      </p:ext>
    </p:extLst>
  </p:cSld>
  <p:clrMapOvr>
    <a:masterClrMapping/>
  </p:clrMapOvr>
  <p:transition spd="slow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D97047C-F5C2-45E2-BF64-7AE439C2E202}"/>
              </a:ext>
            </a:extLst>
          </p:cNvPr>
          <p:cNvGrpSpPr/>
          <p:nvPr/>
        </p:nvGrpSpPr>
        <p:grpSpPr>
          <a:xfrm>
            <a:off x="188237" y="66807"/>
            <a:ext cx="3291414" cy="1842862"/>
            <a:chOff x="188237" y="639080"/>
            <a:chExt cx="3291414" cy="18428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16B9908-9913-421E-947E-EED15581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65" y="639080"/>
              <a:ext cx="1269870" cy="184286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BC1DDE-28DE-4F27-B370-7B80B4B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7" y="1368490"/>
              <a:ext cx="1180252" cy="49177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0EC6B6-E569-4848-AA14-F294C08E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85" y="925669"/>
              <a:ext cx="1083466" cy="529694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EEC0626-FD96-484F-AF00-1D87E4CB48ED}"/>
              </a:ext>
            </a:extLst>
          </p:cNvPr>
          <p:cNvSpPr txBox="1"/>
          <p:nvPr/>
        </p:nvSpPr>
        <p:spPr>
          <a:xfrm>
            <a:off x="908697" y="2008167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AMEPLAY 1987" panose="00000400000000000000" pitchFamily="2" charset="0"/>
              </a:rPr>
              <a:t>ARCADE MODE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D3FC90-B2A2-49E8-BDC3-0A3D8DB82BB6}"/>
              </a:ext>
            </a:extLst>
          </p:cNvPr>
          <p:cNvSpPr txBox="1"/>
          <p:nvPr/>
        </p:nvSpPr>
        <p:spPr>
          <a:xfrm>
            <a:off x="908697" y="2316503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AMEPLAY 1987" panose="00000400000000000000" pitchFamily="2" charset="0"/>
              </a:rPr>
              <a:t>LABRYNTH MODE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94BAF2-AD81-4257-8389-B309E28155C1}"/>
              </a:ext>
            </a:extLst>
          </p:cNvPr>
          <p:cNvSpPr txBox="1"/>
          <p:nvPr/>
        </p:nvSpPr>
        <p:spPr>
          <a:xfrm>
            <a:off x="908697" y="2624838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AMEPLAY 1987" panose="000004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379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D97047C-F5C2-45E2-BF64-7AE439C2E202}"/>
              </a:ext>
            </a:extLst>
          </p:cNvPr>
          <p:cNvGrpSpPr/>
          <p:nvPr/>
        </p:nvGrpSpPr>
        <p:grpSpPr>
          <a:xfrm>
            <a:off x="188237" y="66807"/>
            <a:ext cx="3291414" cy="1842862"/>
            <a:chOff x="188237" y="639080"/>
            <a:chExt cx="3291414" cy="18428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16B9908-9913-421E-947E-EED15581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65" y="639080"/>
              <a:ext cx="1269870" cy="184286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BC1DDE-28DE-4F27-B370-7B80B4B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7" y="1368490"/>
              <a:ext cx="1180252" cy="49177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0EC6B6-E569-4848-AA14-F294C08E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85" y="925669"/>
              <a:ext cx="1083466" cy="529694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EEC0626-FD96-484F-AF00-1D87E4CB48ED}"/>
              </a:ext>
            </a:extLst>
          </p:cNvPr>
          <p:cNvSpPr txBox="1"/>
          <p:nvPr/>
        </p:nvSpPr>
        <p:spPr>
          <a:xfrm>
            <a:off x="908697" y="2008167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85000"/>
                  </a:schemeClr>
                </a:solidFill>
                <a:effectLst/>
                <a:latin typeface="GAMEPLAY 1987" panose="00000400000000000000" pitchFamily="2" charset="0"/>
              </a:rPr>
              <a:t>ARCADE MODE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D3FC90-B2A2-49E8-BDC3-0A3D8DB82BB6}"/>
              </a:ext>
            </a:extLst>
          </p:cNvPr>
          <p:cNvSpPr txBox="1"/>
          <p:nvPr/>
        </p:nvSpPr>
        <p:spPr>
          <a:xfrm>
            <a:off x="908697" y="2316503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85000"/>
                  </a:schemeClr>
                </a:solidFill>
                <a:effectLst/>
                <a:latin typeface="GAMEPLAY 1987" panose="00000400000000000000" pitchFamily="2" charset="0"/>
              </a:rPr>
              <a:t>LABRYNTH MODE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94BAF2-AD81-4257-8389-B309E28155C1}"/>
              </a:ext>
            </a:extLst>
          </p:cNvPr>
          <p:cNvSpPr txBox="1"/>
          <p:nvPr/>
        </p:nvSpPr>
        <p:spPr>
          <a:xfrm>
            <a:off x="908697" y="2624838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85000"/>
                  </a:schemeClr>
                </a:solidFill>
                <a:effectLst/>
                <a:latin typeface="GAMEPLAY 1987" panose="000004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613505565"/>
      </p:ext>
    </p:extLst>
  </p:cSld>
  <p:clrMapOvr>
    <a:masterClrMapping/>
  </p:clrMapOvr>
  <p:transition spd="slow" advClick="0" advTm="2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6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fade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6B9908-9913-421E-947E-EED155817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65" y="639080"/>
            <a:ext cx="1269870" cy="18428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3BC1DDE-28DE-4F27-B370-7B80B4B9B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7" y="1368490"/>
            <a:ext cx="1180252" cy="49177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E0EC6B6-E569-4848-AA14-F294C08E6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85" y="925669"/>
            <a:ext cx="1083466" cy="5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:fade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12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fade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D97047C-F5C2-45E2-BF64-7AE439C2E202}"/>
              </a:ext>
            </a:extLst>
          </p:cNvPr>
          <p:cNvGrpSpPr/>
          <p:nvPr/>
        </p:nvGrpSpPr>
        <p:grpSpPr>
          <a:xfrm>
            <a:off x="188237" y="-14053"/>
            <a:ext cx="3291414" cy="1842862"/>
            <a:chOff x="188237" y="639080"/>
            <a:chExt cx="3291414" cy="18428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16B9908-9913-421E-947E-EED15581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65" y="639080"/>
              <a:ext cx="1269870" cy="184286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BC1DDE-28DE-4F27-B370-7B80B4B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7" y="1368490"/>
              <a:ext cx="1180252" cy="49177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0EC6B6-E569-4848-AA14-F294C08E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85" y="925669"/>
              <a:ext cx="1083466" cy="529694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EEC0626-FD96-484F-AF00-1D87E4CB48ED}"/>
              </a:ext>
            </a:extLst>
          </p:cNvPr>
          <p:cNvSpPr txBox="1"/>
          <p:nvPr/>
        </p:nvSpPr>
        <p:spPr>
          <a:xfrm>
            <a:off x="908697" y="1834006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GAMEPLAY 1987" panose="00000400000000000000" pitchFamily="2" charset="0"/>
              </a:rPr>
              <a:t>ARCADE MODE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D08F9C-09BA-4D0F-B1B7-2609960BD0B8}"/>
              </a:ext>
            </a:extLst>
          </p:cNvPr>
          <p:cNvSpPr txBox="1"/>
          <p:nvPr/>
        </p:nvSpPr>
        <p:spPr>
          <a:xfrm>
            <a:off x="908697" y="2142342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LABRYNTH MODE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46D9A-83EB-484A-814A-A337384400D9}"/>
              </a:ext>
            </a:extLst>
          </p:cNvPr>
          <p:cNvSpPr txBox="1"/>
          <p:nvPr/>
        </p:nvSpPr>
        <p:spPr>
          <a:xfrm>
            <a:off x="908697" y="2450677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CONTROLS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1CFCA2-37F9-42A6-9BFE-9EDAA9E1AE15}"/>
              </a:ext>
            </a:extLst>
          </p:cNvPr>
          <p:cNvSpPr txBox="1"/>
          <p:nvPr/>
        </p:nvSpPr>
        <p:spPr>
          <a:xfrm>
            <a:off x="908697" y="2758454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6672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:fade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D97047C-F5C2-45E2-BF64-7AE439C2E202}"/>
              </a:ext>
            </a:extLst>
          </p:cNvPr>
          <p:cNvGrpSpPr/>
          <p:nvPr/>
        </p:nvGrpSpPr>
        <p:grpSpPr>
          <a:xfrm>
            <a:off x="188237" y="-14053"/>
            <a:ext cx="3291414" cy="1842862"/>
            <a:chOff x="188237" y="639080"/>
            <a:chExt cx="3291414" cy="18428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16B9908-9913-421E-947E-EED15581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65" y="639080"/>
              <a:ext cx="1269870" cy="184286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BC1DDE-28DE-4F27-B370-7B80B4B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7" y="1368490"/>
              <a:ext cx="1180252" cy="49177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0EC6B6-E569-4848-AA14-F294C08E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85" y="925669"/>
              <a:ext cx="1083466" cy="529694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EEC0626-FD96-484F-AF00-1D87E4CB48ED}"/>
              </a:ext>
            </a:extLst>
          </p:cNvPr>
          <p:cNvSpPr txBox="1"/>
          <p:nvPr/>
        </p:nvSpPr>
        <p:spPr>
          <a:xfrm>
            <a:off x="908697" y="1834006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4"/>
                </a:solidFill>
                <a:effectLst/>
                <a:latin typeface="GAMEPLAY 1987" panose="00000400000000000000" pitchFamily="2" charset="0"/>
              </a:defRPr>
            </a:lvl1pPr>
          </a:lstStyle>
          <a:p>
            <a:r>
              <a:rPr lang="es-CO" dirty="0"/>
              <a:t>ARCADE MODE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D08F9C-09BA-4D0F-B1B7-2609960BD0B8}"/>
              </a:ext>
            </a:extLst>
          </p:cNvPr>
          <p:cNvSpPr txBox="1"/>
          <p:nvPr/>
        </p:nvSpPr>
        <p:spPr>
          <a:xfrm>
            <a:off x="908697" y="2142342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GAMEPLAY 1987" panose="00000400000000000000" pitchFamily="2" charset="0"/>
              </a:defRPr>
            </a:lvl1pPr>
          </a:lstStyle>
          <a:p>
            <a:r>
              <a:rPr lang="es-CO" dirty="0"/>
              <a:t>LABRYNTH MODE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46D9A-83EB-484A-814A-A337384400D9}"/>
              </a:ext>
            </a:extLst>
          </p:cNvPr>
          <p:cNvSpPr txBox="1"/>
          <p:nvPr/>
        </p:nvSpPr>
        <p:spPr>
          <a:xfrm>
            <a:off x="908697" y="2450677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CONTROLS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1CFCA2-37F9-42A6-9BFE-9EDAA9E1AE15}"/>
              </a:ext>
            </a:extLst>
          </p:cNvPr>
          <p:cNvSpPr txBox="1"/>
          <p:nvPr/>
        </p:nvSpPr>
        <p:spPr>
          <a:xfrm>
            <a:off x="908697" y="2758454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661700904"/>
      </p:ext>
    </p:extLst>
  </p:cSld>
  <p:clrMapOvr>
    <a:masterClrMapping/>
  </p:clrMapOvr>
  <p:transition spd="slow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0B8AD7-7C32-4B2A-A740-CC3F62D1EA16}"/>
              </a:ext>
            </a:extLst>
          </p:cNvPr>
          <p:cNvSpPr/>
          <p:nvPr/>
        </p:nvSpPr>
        <p:spPr>
          <a:xfrm>
            <a:off x="0" y="-1"/>
            <a:ext cx="3708400" cy="312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4B4DE-8178-4BDA-B869-67EB87A7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2467" r="5186"/>
          <a:stretch/>
        </p:blipFill>
        <p:spPr>
          <a:xfrm>
            <a:off x="0" y="70232"/>
            <a:ext cx="3708400" cy="298186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D97047C-F5C2-45E2-BF64-7AE439C2E202}"/>
              </a:ext>
            </a:extLst>
          </p:cNvPr>
          <p:cNvGrpSpPr/>
          <p:nvPr/>
        </p:nvGrpSpPr>
        <p:grpSpPr>
          <a:xfrm>
            <a:off x="188237" y="-14053"/>
            <a:ext cx="3291414" cy="1842862"/>
            <a:chOff x="188237" y="639080"/>
            <a:chExt cx="3291414" cy="18428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16B9908-9913-421E-947E-EED15581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65" y="639080"/>
              <a:ext cx="1269870" cy="184286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BC1DDE-28DE-4F27-B370-7B80B4B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7" y="1368490"/>
              <a:ext cx="1180252" cy="49177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0EC6B6-E569-4848-AA14-F294C08E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85" y="925669"/>
              <a:ext cx="1083466" cy="529694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EEC0626-FD96-484F-AF00-1D87E4CB48ED}"/>
              </a:ext>
            </a:extLst>
          </p:cNvPr>
          <p:cNvSpPr txBox="1"/>
          <p:nvPr/>
        </p:nvSpPr>
        <p:spPr>
          <a:xfrm>
            <a:off x="908697" y="1834006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ARCADE</a:t>
            </a:r>
            <a:r>
              <a:rPr lang="es-CO" sz="1400" dirty="0">
                <a:solidFill>
                  <a:schemeClr val="accent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GAMEPLAY 1987" panose="00000400000000000000" pitchFamily="2" charset="0"/>
              </a:rPr>
              <a:t> </a:t>
            </a:r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MODE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D08F9C-09BA-4D0F-B1B7-2609960BD0B8}"/>
              </a:ext>
            </a:extLst>
          </p:cNvPr>
          <p:cNvSpPr txBox="1"/>
          <p:nvPr/>
        </p:nvSpPr>
        <p:spPr>
          <a:xfrm>
            <a:off x="908697" y="2142342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LABRYNTH MODE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46D9A-83EB-484A-814A-A337384400D9}"/>
              </a:ext>
            </a:extLst>
          </p:cNvPr>
          <p:cNvSpPr txBox="1"/>
          <p:nvPr/>
        </p:nvSpPr>
        <p:spPr>
          <a:xfrm>
            <a:off x="908697" y="2450677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GAMEPLAY 1987" panose="00000400000000000000" pitchFamily="2" charset="0"/>
              </a:defRPr>
            </a:lvl1pPr>
          </a:lstStyle>
          <a:p>
            <a:r>
              <a:rPr lang="es-CO" dirty="0"/>
              <a:t>CONTROLS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1CFCA2-37F9-42A6-9BFE-9EDAA9E1AE15}"/>
              </a:ext>
            </a:extLst>
          </p:cNvPr>
          <p:cNvSpPr txBox="1"/>
          <p:nvPr/>
        </p:nvSpPr>
        <p:spPr>
          <a:xfrm>
            <a:off x="908697" y="2758454"/>
            <a:ext cx="18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4"/>
                </a:solidFill>
                <a:effectLst/>
                <a:latin typeface="GAMEPLAY 1987" panose="000004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797608090"/>
      </p:ext>
    </p:extLst>
  </p:cSld>
  <p:clrMapOvr>
    <a:masterClrMapping/>
  </p:clrMapOvr>
  <p:transition spd="slow" advTm="3000">
    <p:fade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36</Words>
  <Application>Microsoft Office PowerPoint</Application>
  <PresentationFormat>Personalizado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GAMEPLAY 1987</vt:lpstr>
      <vt:lpstr>Milestone Free Version Script</vt:lpstr>
      <vt:lpstr>Top Secret Stamp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Jara</dc:creator>
  <cp:lastModifiedBy>Mateo Jara</cp:lastModifiedBy>
  <cp:revision>14</cp:revision>
  <dcterms:created xsi:type="dcterms:W3CDTF">2021-10-22T02:13:08Z</dcterms:created>
  <dcterms:modified xsi:type="dcterms:W3CDTF">2021-11-01T03:43:22Z</dcterms:modified>
</cp:coreProperties>
</file>