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0" r:id="rId5"/>
    <p:sldId id="265" r:id="rId6"/>
    <p:sldId id="292" r:id="rId7"/>
    <p:sldId id="291" r:id="rId8"/>
    <p:sldId id="293" r:id="rId9"/>
    <p:sldId id="294" r:id="rId10"/>
    <p:sldId id="296" r:id="rId11"/>
    <p:sldId id="297" r:id="rId12"/>
    <p:sldId id="28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4565A"/>
    <a:srgbClr val="898989"/>
    <a:srgbClr val="00A7E1"/>
    <a:srgbClr val="DD40BC"/>
    <a:srgbClr val="001689"/>
    <a:srgbClr val="29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4F549-F481-4F5D-9B24-F0EF3CA6DCE2}" v="252" dt="2024-04-09T19:20:33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F3900-28E3-483B-8083-EFDBE69B34C1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999CC-E98A-4421-8AB6-B42DBAA9A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91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533FE61B-B47E-40A7-BBFD-A272E8C702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200627" cy="68838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A3F0A1-5435-44A6-9307-89BE5052D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56333-9278-4749-9E8A-C2310EAD6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pic>
        <p:nvPicPr>
          <p:cNvPr id="8" name="Picture 11" descr="Picture 11">
            <a:extLst>
              <a:ext uri="{FF2B5EF4-FFF2-40B4-BE49-F238E27FC236}">
                <a16:creationId xmlns:a16="http://schemas.microsoft.com/office/drawing/2014/main" id="{E25ADFA1-AA00-4048-9752-CFD3854CFE2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67" y="1535516"/>
            <a:ext cx="2075406" cy="725316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Line">
            <a:extLst>
              <a:ext uri="{FF2B5EF4-FFF2-40B4-BE49-F238E27FC236}">
                <a16:creationId xmlns:a16="http://schemas.microsoft.com/office/drawing/2014/main" id="{A2EC186A-5790-4BD6-AFEE-DB7F7AB75AC8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0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bg>
      <p:bgPr>
        <a:solidFill>
          <a:srgbClr val="0016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DAFD034F-7089-736D-6ECF-B58280C2B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39" y="0"/>
            <a:ext cx="12203071" cy="68587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D5CBC5B7-52D8-FD32-7215-A60C8909A8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7153" y="183975"/>
            <a:ext cx="1316418" cy="46151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E09CE5F-81F9-1909-E365-FADDEBD4F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513" y="1630363"/>
            <a:ext cx="10006012" cy="388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pt-BR" dirty="0"/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EDE37C64-5B9B-DCE1-560B-63322B7DF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8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38B0DFAE-F768-70BB-5A11-817E211E3C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0" y="242550"/>
            <a:ext cx="5258345" cy="661545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FC84A2-E4FC-946A-FB03-CF2F37EB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772" y="1233577"/>
            <a:ext cx="6257839" cy="5287993"/>
          </a:xfrm>
        </p:spPr>
        <p:txBody>
          <a:bodyPr>
            <a:normAutofit/>
          </a:bodyPr>
          <a:lstStyle>
            <a:lvl1pPr marL="342900" indent="-342900">
              <a:buClr>
                <a:srgbClr val="29B6FF"/>
              </a:buClr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endParaRPr lang="en-US" dirty="0"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9E93F009-89EA-ADAB-64FB-8EB88FE5B1E5}"/>
              </a:ext>
            </a:extLst>
          </p:cNvPr>
          <p:cNvSpPr txBox="1">
            <a:spLocks noGrp="1"/>
          </p:cNvSpPr>
          <p:nvPr>
            <p:ph type="body" sz="quarter" idx="22"/>
          </p:nvPr>
        </p:nvSpPr>
        <p:spPr>
          <a:xfrm>
            <a:off x="444389" y="2553419"/>
            <a:ext cx="4595260" cy="3968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342900">
              <a:buSzTx/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685800">
              <a:buSzTx/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1028700">
              <a:buSzTx/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1371600">
              <a:buSzTx/>
              <a:buNone/>
              <a:defRPr sz="1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dirty="0"/>
          </a:p>
        </p:txBody>
      </p:sp>
      <p:pic>
        <p:nvPicPr>
          <p:cNvPr id="13" name="Image">
            <a:extLst>
              <a:ext uri="{FF2B5EF4-FFF2-40B4-BE49-F238E27FC236}">
                <a16:creationId xmlns:a16="http://schemas.microsoft.com/office/drawing/2014/main" id="{225BB92D-C537-E36C-3BE7-CFEBC5CA7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Espaço Reservado para Número de Slide 6">
            <a:extLst>
              <a:ext uri="{FF2B5EF4-FFF2-40B4-BE49-F238E27FC236}">
                <a16:creationId xmlns:a16="http://schemas.microsoft.com/office/drawing/2014/main" id="{073C259B-6832-84C6-CFD3-AB54D4E20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4DF1E9EC-498A-CADE-DAA3-53D233BF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8" y="1671935"/>
            <a:ext cx="4595259" cy="8001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A7E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4" name="Espaço Reservado para Texto 8">
            <a:extLst>
              <a:ext uri="{FF2B5EF4-FFF2-40B4-BE49-F238E27FC236}">
                <a16:creationId xmlns:a16="http://schemas.microsoft.com/office/drawing/2014/main" id="{2A8AB4B8-5C76-DBB2-A89E-DD0760C480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4500" y="595313"/>
            <a:ext cx="3656013" cy="99536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175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9B26-98C6-4FE3-8B36-5311F91A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99572C-99DC-45E0-ACEC-FD1CEBD39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626" y="1753652"/>
            <a:ext cx="5531373" cy="469027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A93F7-84B3-4BF7-9DCA-02F77596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81" y="1753653"/>
            <a:ext cx="5569787" cy="469027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  <a:lvl2pPr>
              <a:defRPr sz="1800">
                <a:solidFill>
                  <a:srgbClr val="54565A"/>
                </a:solidFill>
              </a:defRPr>
            </a:lvl2pPr>
            <a:lvl3pPr>
              <a:defRPr sz="16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Espaço Reservado para Conteúdo 11">
            <a:extLst>
              <a:ext uri="{FF2B5EF4-FFF2-40B4-BE49-F238E27FC236}">
                <a16:creationId xmlns:a16="http://schemas.microsoft.com/office/drawing/2014/main" id="{20D697D0-E13C-4926-A290-74B23E89D3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FDE18-0EC8-DCDC-8545-6879D6FE3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471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E9BFB-16AE-44FF-BFA4-2ED4DA32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27" y="230503"/>
            <a:ext cx="9889151" cy="792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5F10F-27C3-48D4-808D-85077720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626" y="1681163"/>
            <a:ext cx="5432949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99E958-5F8B-41F0-82A8-45C2579D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626" y="2574083"/>
            <a:ext cx="5432949" cy="3895728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5D2D20-1453-41DF-9F21-D5DFA76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63244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F68262-2661-4546-BCF2-C6D50778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825" y="2582709"/>
            <a:ext cx="5663243" cy="388710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54565A"/>
                </a:solidFill>
              </a:defRPr>
            </a:lvl1pPr>
            <a:lvl2pPr>
              <a:defRPr sz="2000">
                <a:solidFill>
                  <a:srgbClr val="54565A"/>
                </a:solidFill>
              </a:defRPr>
            </a:lvl2pPr>
            <a:lvl3pPr>
              <a:defRPr sz="1800">
                <a:solidFill>
                  <a:srgbClr val="54565A"/>
                </a:solidFill>
              </a:defRPr>
            </a:lvl3pPr>
            <a:lvl4pPr>
              <a:defRPr sz="1600">
                <a:solidFill>
                  <a:srgbClr val="54565A"/>
                </a:solidFill>
              </a:defRPr>
            </a:lvl4pPr>
            <a:lvl5pPr>
              <a:defRPr sz="1600">
                <a:solidFill>
                  <a:srgbClr val="54565A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FFF7649-CEBF-4FD4-B9FA-F5490E6255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46381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A7E1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2438F38C-2C0D-E325-E873-49887DA6667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12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9C195-B8D1-4076-8AF4-BFADEC9D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Número de Slide 6">
            <a:extLst>
              <a:ext uri="{FF2B5EF4-FFF2-40B4-BE49-F238E27FC236}">
                <a16:creationId xmlns:a16="http://schemas.microsoft.com/office/drawing/2014/main" id="{3D034EB6-79BE-0256-6C05-7603B028D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810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6">
            <a:extLst>
              <a:ext uri="{FF2B5EF4-FFF2-40B4-BE49-F238E27FC236}">
                <a16:creationId xmlns:a16="http://schemas.microsoft.com/office/drawing/2014/main" id="{ED3E3D41-F570-AF4C-9B6B-28CB9875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5" name="Image">
            <a:extLst>
              <a:ext uri="{FF2B5EF4-FFF2-40B4-BE49-F238E27FC236}">
                <a16:creationId xmlns:a16="http://schemas.microsoft.com/office/drawing/2014/main" id="{A6F03022-6FD0-6DF4-DE6C-CA8AF2867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033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dy Level One…">
            <a:extLst>
              <a:ext uri="{FF2B5EF4-FFF2-40B4-BE49-F238E27FC236}">
                <a16:creationId xmlns:a16="http://schemas.microsoft.com/office/drawing/2014/main" id="{F1C6B800-7DB1-D5E1-1A0B-74AE0E6C35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374547"/>
            <a:ext cx="5011947" cy="46553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A995B3E-A580-F1C0-43E2-364F9732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540470C7-55CC-4B79-B957-6C00A08782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1DCE0EB9-0869-DC0B-419A-8D2928B3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9" name="Content Placeholder 9" descr="Content Placeholder 9">
            <a:extLst>
              <a:ext uri="{FF2B5EF4-FFF2-40B4-BE49-F238E27FC236}">
                <a16:creationId xmlns:a16="http://schemas.microsoft.com/office/drawing/2014/main" id="{A72B8EDE-9CA3-3919-A415-1FAC36ABEF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36897" y="1374547"/>
            <a:ext cx="6455103" cy="4655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Blue-touch.png" descr="Blue-touch.png">
            <a:extLst>
              <a:ext uri="{FF2B5EF4-FFF2-40B4-BE49-F238E27FC236}">
                <a16:creationId xmlns:a16="http://schemas.microsoft.com/office/drawing/2014/main" id="{E2237FC9-4092-10BF-2098-EF36D21D29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43353" y="1382539"/>
            <a:ext cx="3648647" cy="49305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6922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Picture 11">
            <a:extLst>
              <a:ext uri="{FF2B5EF4-FFF2-40B4-BE49-F238E27FC236}">
                <a16:creationId xmlns:a16="http://schemas.microsoft.com/office/drawing/2014/main" id="{18FBBD4B-51E7-3870-F205-4BCD849C9B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39" y="-12877"/>
            <a:ext cx="12183280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Blue-touch.png" descr="Blue-touch.png">
            <a:extLst>
              <a:ext uri="{FF2B5EF4-FFF2-40B4-BE49-F238E27FC236}">
                <a16:creationId xmlns:a16="http://schemas.microsoft.com/office/drawing/2014/main" id="{7D24D146-40F9-C178-1F3F-7A70582FC8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59" y="-9923"/>
            <a:ext cx="12192239" cy="6870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67A48963-26B3-CB00-92F0-0042D7C83A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2804" y="5974997"/>
            <a:ext cx="1516898" cy="65953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>
            <a:extLst>
              <a:ext uri="{FF2B5EF4-FFF2-40B4-BE49-F238E27FC236}">
                <a16:creationId xmlns:a16="http://schemas.microsoft.com/office/drawing/2014/main" id="{5FFA4D56-6A2E-3B24-872F-5B75FA29BFC7}"/>
              </a:ext>
            </a:extLst>
          </p:cNvPr>
          <p:cNvSpPr txBox="1">
            <a:spLocks/>
          </p:cNvSpPr>
          <p:nvPr userDrawn="1"/>
        </p:nvSpPr>
        <p:spPr>
          <a:xfrm>
            <a:off x="457197" y="152400"/>
            <a:ext cx="9645097" cy="82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4CFBFDC6-DC99-F846-BA9D-20877F7D63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69344" y="1210653"/>
            <a:ext cx="11188460" cy="4764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3429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6858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10287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1371600">
              <a:buSzTx/>
              <a:buNone/>
              <a:defRPr sz="1400" b="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B60A17A-45C6-4AD8-E426-43DB29E6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3" y="227105"/>
            <a:ext cx="11188459" cy="792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16439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2AADC7D3-E8E5-35A7-466D-EB0A86763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10" y="0"/>
            <a:ext cx="12203619" cy="6864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Blue-touch.png" descr="Blue-touch.png">
            <a:extLst>
              <a:ext uri="{FF2B5EF4-FFF2-40B4-BE49-F238E27FC236}">
                <a16:creationId xmlns:a16="http://schemas.microsoft.com/office/drawing/2014/main" id="{617C33A9-B77F-A865-2434-A74B94E019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619" y="1"/>
            <a:ext cx="12203619" cy="686438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>
            <a:extLst>
              <a:ext uri="{FF2B5EF4-FFF2-40B4-BE49-F238E27FC236}">
                <a16:creationId xmlns:a16="http://schemas.microsoft.com/office/drawing/2014/main" id="{5FFA4D56-6A2E-3B24-872F-5B75FA29BFC7}"/>
              </a:ext>
            </a:extLst>
          </p:cNvPr>
          <p:cNvSpPr txBox="1">
            <a:spLocks/>
          </p:cNvSpPr>
          <p:nvPr userDrawn="1"/>
        </p:nvSpPr>
        <p:spPr>
          <a:xfrm>
            <a:off x="457197" y="135148"/>
            <a:ext cx="9645097" cy="821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Text">
            <a:extLst>
              <a:ext uri="{FF2B5EF4-FFF2-40B4-BE49-F238E27FC236}">
                <a16:creationId xmlns:a16="http://schemas.microsoft.com/office/drawing/2014/main" id="{10E43219-B17D-4E42-EB83-4F2F0D44283B}"/>
              </a:ext>
            </a:extLst>
          </p:cNvPr>
          <p:cNvSpPr txBox="1">
            <a:spLocks/>
          </p:cNvSpPr>
          <p:nvPr userDrawn="1"/>
        </p:nvSpPr>
        <p:spPr>
          <a:xfrm>
            <a:off x="457198" y="135147"/>
            <a:ext cx="9021622" cy="83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56357BA0-465E-33EE-8319-8AF871BA4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148" y="1146610"/>
            <a:ext cx="11381704" cy="45302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1" spc="-54">
                <a:solidFill>
                  <a:srgbClr val="54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Maven Pro Regular Medium"/>
              </a:defRPr>
            </a:lvl1pPr>
            <a:lvl2pPr marL="173037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  <a:endParaRPr dirty="0"/>
          </a:p>
        </p:txBody>
      </p:sp>
      <p:pic>
        <p:nvPicPr>
          <p:cNvPr id="15" name="Image">
            <a:extLst>
              <a:ext uri="{FF2B5EF4-FFF2-40B4-BE49-F238E27FC236}">
                <a16:creationId xmlns:a16="http://schemas.microsoft.com/office/drawing/2014/main" id="{D51B9DD8-FAF0-F20B-01F9-006CA3F08B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7783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>
            <a:extLst>
              <a:ext uri="{FF2B5EF4-FFF2-40B4-BE49-F238E27FC236}">
                <a16:creationId xmlns:a16="http://schemas.microsoft.com/office/drawing/2014/main" id="{15260BF2-A5FA-D041-1EDA-4159609C6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2297"/>
            <a:ext cx="12192000" cy="68702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Blue-touch.png" descr="Blue-touch.png">
            <a:extLst>
              <a:ext uri="{FF2B5EF4-FFF2-40B4-BE49-F238E27FC236}">
                <a16:creationId xmlns:a16="http://schemas.microsoft.com/office/drawing/2014/main" id="{26B12306-27D5-0193-F5E2-5C4A69C0B6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-12879"/>
            <a:ext cx="12191999" cy="688745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BB08359-1223-32A6-37AD-AED12E4E9070}"/>
              </a:ext>
            </a:extLst>
          </p:cNvPr>
          <p:cNvSpPr txBox="1">
            <a:spLocks/>
          </p:cNvSpPr>
          <p:nvPr userDrawn="1"/>
        </p:nvSpPr>
        <p:spPr>
          <a:xfrm>
            <a:off x="457198" y="152399"/>
            <a:ext cx="9269378" cy="83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5972204C-931C-DFA4-BAEB-E4DD1BA1B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87663" y="192611"/>
            <a:ext cx="5218810" cy="1811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0" spc="-54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Maven Pro Regular Medium"/>
              </a:defRPr>
            </a:lvl1pPr>
            <a:lvl2pPr marL="173037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  <a:endParaRPr dirty="0"/>
          </a:p>
        </p:txBody>
      </p:sp>
      <p:pic>
        <p:nvPicPr>
          <p:cNvPr id="19" name="Image">
            <a:extLst>
              <a:ext uri="{FF2B5EF4-FFF2-40B4-BE49-F238E27FC236}">
                <a16:creationId xmlns:a16="http://schemas.microsoft.com/office/drawing/2014/main" id="{19896D1E-FE98-AA6E-E76D-FF3C909650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82804" y="5982117"/>
            <a:ext cx="1519431" cy="6606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192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B74B6F71-5B25-72BC-F537-B30B0CE3C3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"/>
          <a:stretch/>
        </p:blipFill>
        <p:spPr>
          <a:xfrm>
            <a:off x="-1" y="-8627"/>
            <a:ext cx="12200627" cy="6876000"/>
          </a:xfrm>
          <a:prstGeom prst="rect">
            <a:avLst/>
          </a:prstGeom>
        </p:spPr>
      </p:pic>
      <p:sp>
        <p:nvSpPr>
          <p:cNvPr id="16" name="Retângulo 7">
            <a:extLst>
              <a:ext uri="{FF2B5EF4-FFF2-40B4-BE49-F238E27FC236}">
                <a16:creationId xmlns:a16="http://schemas.microsoft.com/office/drawing/2014/main" id="{0AFA840A-43BC-CB76-C711-D57D22B28D28}"/>
              </a:ext>
            </a:extLst>
          </p:cNvPr>
          <p:cNvSpPr/>
          <p:nvPr userDrawn="1"/>
        </p:nvSpPr>
        <p:spPr>
          <a:xfrm>
            <a:off x="-8626" y="1"/>
            <a:ext cx="12200626" cy="6876000"/>
          </a:xfrm>
          <a:prstGeom prst="rect">
            <a:avLst/>
          </a:prstGeom>
          <a:solidFill>
            <a:srgbClr val="001689">
              <a:alpha val="3019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400" cap="all">
                <a:solidFill>
                  <a:srgbClr val="FFFFFF"/>
                </a:solidFill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Maven Pro Regular" pitchFamily="2" charset="0"/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0BD333E-C48D-014D-300A-8F451AC0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EBCE26F-C1D7-2EF1-AA3D-8A7B0CE9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E61265B-DF69-75E9-0453-F185C8FC4560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1" descr="Picture 11">
            <a:extLst>
              <a:ext uri="{FF2B5EF4-FFF2-40B4-BE49-F238E27FC236}">
                <a16:creationId xmlns:a16="http://schemas.microsoft.com/office/drawing/2014/main" id="{74035AE3-53AC-017C-DE73-6F0BE576C8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67" y="1535516"/>
            <a:ext cx="2075406" cy="7253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47226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>
            <a:extLst>
              <a:ext uri="{FF2B5EF4-FFF2-40B4-BE49-F238E27FC236}">
                <a16:creationId xmlns:a16="http://schemas.microsoft.com/office/drawing/2014/main" id="{DDDD684A-C5EF-C2D2-DD03-07E8C9C9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859" y="0"/>
            <a:ext cx="12213443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Blue-touch.png" descr="Blue-touch.png">
            <a:extLst>
              <a:ext uri="{FF2B5EF4-FFF2-40B4-BE49-F238E27FC236}">
                <a16:creationId xmlns:a16="http://schemas.microsoft.com/office/drawing/2014/main" id="{23AF0584-3207-F80C-A4B6-5D74A9EA40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12581" y="0"/>
            <a:ext cx="7970627" cy="530834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Text">
            <a:extLst>
              <a:ext uri="{FF2B5EF4-FFF2-40B4-BE49-F238E27FC236}">
                <a16:creationId xmlns:a16="http://schemas.microsoft.com/office/drawing/2014/main" id="{AA793286-0D43-3C27-5AD9-7E17A2F8A774}"/>
              </a:ext>
            </a:extLst>
          </p:cNvPr>
          <p:cNvSpPr txBox="1">
            <a:spLocks/>
          </p:cNvSpPr>
          <p:nvPr userDrawn="1"/>
        </p:nvSpPr>
        <p:spPr>
          <a:xfrm>
            <a:off x="457197" y="152400"/>
            <a:ext cx="9487499" cy="83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1pPr>
            <a:lvl2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2pPr>
            <a:lvl3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3pPr>
            <a:lvl4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4pPr>
            <a:lvl5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5pPr>
            <a:lvl6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6pPr>
            <a:lvl7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7pPr>
            <a:lvl8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8pPr>
            <a:lvl9pPr marL="0" marR="0" indent="0" algn="l" defTabSz="6858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-136" baseline="0">
                <a:solidFill>
                  <a:srgbClr val="001689"/>
                </a:solidFill>
                <a:uFillTx/>
                <a:latin typeface="Maven Pro Regular"/>
                <a:ea typeface="Maven Pro Regular"/>
                <a:cs typeface="Maven Pro Regular"/>
                <a:sym typeface="Maven Pro Regular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46187CC5-80CE-D0B9-6EFD-0C9C41FF6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3106" y="1167431"/>
            <a:ext cx="10785789" cy="45231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600" b="0" spc="-54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Maven Pro Regular Medium"/>
              </a:defRPr>
            </a:lvl1pPr>
            <a:lvl2pPr marL="173037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2pPr>
            <a:lvl3pPr marL="403225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3pPr>
            <a:lvl4pPr marL="10287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4pPr>
            <a:lvl5pPr marL="1371600" indent="0" algn="ctr">
              <a:spcBef>
                <a:spcPts val="0"/>
              </a:spcBef>
              <a:buNone/>
              <a:defRPr sz="2600" b="0" spc="-54">
                <a:solidFill>
                  <a:srgbClr val="FFFFFF"/>
                </a:solidFill>
                <a:latin typeface="Maven Pro Regular Medium"/>
                <a:ea typeface="Maven Pro Regular Medium"/>
                <a:cs typeface="Maven Pro Regular Medium"/>
                <a:sym typeface="Maven Pro Regular Medium"/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  <a:endParaRPr dirty="0"/>
          </a:p>
        </p:txBody>
      </p:sp>
      <p:pic>
        <p:nvPicPr>
          <p:cNvPr id="14" name="Image">
            <a:extLst>
              <a:ext uri="{FF2B5EF4-FFF2-40B4-BE49-F238E27FC236}">
                <a16:creationId xmlns:a16="http://schemas.microsoft.com/office/drawing/2014/main" id="{A438225D-CF1E-8145-E5B5-798B6240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7784" y="194897"/>
            <a:ext cx="1517037" cy="6595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1523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D602-AEEB-470F-B29D-C6EFC58F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8FF7A-21D2-4E90-A3D0-7C715A6F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F7E688-E2AC-40A4-9137-9D5B9D4B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246AF30D-509D-9010-B559-AC633B85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5932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32222" y="-9375"/>
            <a:ext cx="12224034" cy="687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003EEAB6-D056-47E5-9756-BB2AD7C012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393" y="6141834"/>
            <a:ext cx="1334916" cy="468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ts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ciriontechnologies.com</a:t>
            </a:r>
          </a:p>
        </p:txBody>
      </p:sp>
    </p:spTree>
    <p:extLst>
      <p:ext uri="{BB962C8B-B14F-4D97-AF65-F5344CB8AC3E}">
        <p14:creationId xmlns:p14="http://schemas.microsoft.com/office/powerpoint/2010/main" val="4064788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final_españ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113" y="60"/>
            <a:ext cx="12191925" cy="68579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ts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ciriontechnologies.com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4ED5C8F3-9833-65FF-D383-B8159BE989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1736463"/>
            <a:ext cx="5400000" cy="33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final_portuguê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113" y="60"/>
            <a:ext cx="12191925" cy="68579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ts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ciriontechnologies.com</a:t>
            </a: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0D2F85E1-2E84-4603-241E-D1F747EEE5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05" y="1751668"/>
            <a:ext cx="5364000" cy="336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37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final_englis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283EDD47-E4F6-9A3A-88B2-0FD8D60E2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-113" y="60"/>
            <a:ext cx="12191925" cy="685793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839CCE63-8C9B-D36D-E467-80C2C4CE6F84}"/>
              </a:ext>
            </a:extLst>
          </p:cNvPr>
          <p:cNvSpPr txBox="1"/>
          <p:nvPr userDrawn="1"/>
        </p:nvSpPr>
        <p:spPr>
          <a:xfrm>
            <a:off x="1153473" y="5067735"/>
            <a:ext cx="7930037" cy="948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>
              <a:spcBef>
                <a:spcPts val="0"/>
              </a:spcBef>
              <a:defRPr sz="1200" spc="-33">
                <a:solidFill>
                  <a:srgbClr val="FFFFFF"/>
                </a:solidFill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ciriontechnologies.com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69055D48-009B-3C7B-BBE8-3753734936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72" y="1755763"/>
            <a:ext cx="5256000" cy="32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2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3701F1-00B5-42FC-9782-0648D2CA1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0B88A7-0865-4623-93DA-6D0A8F3A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EF1D0FD4-B49D-2CAB-DF8D-400EFCF5DA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/>
        </p:blipFill>
        <p:spPr>
          <a:xfrm rot="5400000">
            <a:off x="10892530" y="5455605"/>
            <a:ext cx="1498540" cy="5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2B1BFB-24A5-062A-5A4F-A84CE5D08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76589" y="6385620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</a:defRPr>
            </a:lvl1pPr>
          </a:lstStyle>
          <a:p>
            <a:fld id="{254489CB-8CCE-469D-921E-5E01670C60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89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A0788-7D24-EA42-B749-97146BB8D636}"/>
              </a:ext>
            </a:extLst>
          </p:cNvPr>
          <p:cNvSpPr/>
          <p:nvPr userDrawn="1"/>
        </p:nvSpPr>
        <p:spPr>
          <a:xfrm>
            <a:off x="0" y="5905229"/>
            <a:ext cx="12192000" cy="952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2F5B9-E8AE-5E4A-9FEC-3BADFF3419CC}"/>
              </a:ext>
            </a:extLst>
          </p:cNvPr>
          <p:cNvSpPr/>
          <p:nvPr userDrawn="1"/>
        </p:nvSpPr>
        <p:spPr>
          <a:xfrm>
            <a:off x="0" y="0"/>
            <a:ext cx="12192000" cy="6006256"/>
          </a:xfrm>
          <a:prstGeom prst="rect">
            <a:avLst/>
          </a:prstGeom>
          <a:solidFill>
            <a:srgbClr val="38C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469" y="4321285"/>
            <a:ext cx="10955951" cy="1215083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468" y="560665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8BB51-8CB8-0545-B2A0-7D418A467FBE}"/>
              </a:ext>
            </a:extLst>
          </p:cNvPr>
          <p:cNvSpPr/>
          <p:nvPr userDrawn="1"/>
        </p:nvSpPr>
        <p:spPr>
          <a:xfrm>
            <a:off x="689548" y="5935208"/>
            <a:ext cx="9448800" cy="73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E1AB0EF-45BD-FF4B-8AD5-4306315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37" y="2604507"/>
            <a:ext cx="10972800" cy="1678909"/>
          </a:xfrm>
        </p:spPr>
        <p:txBody>
          <a:bodyPr anchor="t">
            <a:noAutofit/>
          </a:bodyPr>
          <a:lstStyle>
            <a:lvl1pPr>
              <a:defRPr sz="56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E8C9A-A69F-7D4D-AFF6-2F358AD86049}"/>
              </a:ext>
            </a:extLst>
          </p:cNvPr>
          <p:cNvSpPr/>
          <p:nvPr userDrawn="1"/>
        </p:nvSpPr>
        <p:spPr>
          <a:xfrm>
            <a:off x="423269" y="6536315"/>
            <a:ext cx="3969203" cy="215444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Lumen Technologies. </a:t>
            </a:r>
            <a:r>
              <a:rPr lang="es-AR" sz="800" noProof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Derechos Reservados.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6F93C3-F206-5C42-B7FE-189F8AD2C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03772" y="6145840"/>
            <a:ext cx="2059216" cy="5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FD18F94-E217-D261-ED01-760016D65049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2082">
                <a:srgbClr val="00005B"/>
              </a:gs>
              <a:gs pos="57959">
                <a:srgbClr val="001689"/>
              </a:gs>
              <a:gs pos="84263">
                <a:srgbClr val="0031A0"/>
              </a:gs>
              <a:gs pos="100000">
                <a:srgbClr val="004CB8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400" cap="all">
                <a:latin typeface="Maven Pro Bold"/>
                <a:ea typeface="Maven Pro Bold"/>
                <a:cs typeface="Maven Pro Bold"/>
                <a:sym typeface="Maven Pro Bold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6D16EDB-D697-CC1F-FBB4-51100F24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541" y="2777698"/>
            <a:ext cx="9693215" cy="930662"/>
          </a:xfrm>
        </p:spPr>
        <p:txBody>
          <a:bodyPr anchor="b"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1D46137-4EBA-2C15-96C8-8F6CCB77F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541" y="3800436"/>
            <a:ext cx="9693215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B62788AF-8303-8A52-5FF5-974494D28EFF}"/>
              </a:ext>
            </a:extLst>
          </p:cNvPr>
          <p:cNvSpPr/>
          <p:nvPr userDrawn="1"/>
        </p:nvSpPr>
        <p:spPr>
          <a:xfrm>
            <a:off x="1032703" y="2725010"/>
            <a:ext cx="9900000" cy="1"/>
          </a:xfrm>
          <a:prstGeom prst="line">
            <a:avLst/>
          </a:prstGeom>
          <a:ln>
            <a:solidFill>
              <a:srgbClr val="00A7E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pPr>
              <a:defRPr>
                <a:solidFill>
                  <a:srgbClr val="29B6FF"/>
                </a:solidFill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1" descr="Picture 11">
            <a:extLst>
              <a:ext uri="{FF2B5EF4-FFF2-40B4-BE49-F238E27FC236}">
                <a16:creationId xmlns:a16="http://schemas.microsoft.com/office/drawing/2014/main" id="{DB2E2F5B-0BD5-FEBB-B1A3-B367C7DD89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67" y="1535516"/>
            <a:ext cx="2075406" cy="7253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247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223EBB3E-B912-90D7-AEC2-92C2C7AD9C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461892" y="-1902"/>
            <a:ext cx="3420000" cy="31191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Body Level One…">
            <a:extLst>
              <a:ext uri="{FF2B5EF4-FFF2-40B4-BE49-F238E27FC236}">
                <a16:creationId xmlns:a16="http://schemas.microsoft.com/office/drawing/2014/main" id="{4B62E753-A3FF-7D5A-10D2-8A8DEB395F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7573" y="4844547"/>
            <a:ext cx="7569200" cy="6829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342900">
              <a:buSzTx/>
              <a:buNone/>
            </a:lvl2pPr>
            <a:lvl3pPr marL="0" indent="685800">
              <a:buSzTx/>
              <a:buNone/>
            </a:lvl3pPr>
            <a:lvl4pPr marL="0" indent="1028700">
              <a:buSzTx/>
              <a:buNone/>
            </a:lvl4pPr>
            <a:lvl5pPr marL="0" indent="1371600">
              <a:buSzTx/>
              <a:buNone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6945A583-A3A8-124A-58EB-2A1E572B5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7573" y="3556963"/>
            <a:ext cx="7569200" cy="1259183"/>
          </a:xfrm>
          <a:prstGeom prst="rect">
            <a:avLst/>
          </a:prstGeom>
        </p:spPr>
        <p:txBody>
          <a:bodyPr anchor="b"/>
          <a:lstStyle>
            <a:lvl1pPr>
              <a:defRPr spc="-15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Maven Pro Regular Medium"/>
              </a:defRPr>
            </a:lvl1pPr>
          </a:lstStyle>
          <a:p>
            <a:r>
              <a:rPr lang="pt-BR" dirty="0"/>
              <a:t>Clique para editar o título Mestre</a:t>
            </a:r>
            <a:endParaRPr dirty="0"/>
          </a:p>
        </p:txBody>
      </p:sp>
      <p:pic>
        <p:nvPicPr>
          <p:cNvPr id="15" name="Picture 11" descr="Picture 11">
            <a:extLst>
              <a:ext uri="{FF2B5EF4-FFF2-40B4-BE49-F238E27FC236}">
                <a16:creationId xmlns:a16="http://schemas.microsoft.com/office/drawing/2014/main" id="{DF3ECDD5-EBB0-592A-EBDD-5653BBF7BC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95" y="1586791"/>
            <a:ext cx="2060193" cy="7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6B765B-A2D1-F4AB-F8EF-CD26F67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7573" y="555160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D11EBCCA-C26C-8EB3-CB52-D32A4E5514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003EEAB6-D056-47E5-9756-BB2AD7C012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393" y="6141834"/>
            <a:ext cx="1334916" cy="468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780E4A3-25C8-B22C-CD32-244EF59B9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191" y="2610000"/>
            <a:ext cx="9693215" cy="930662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19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0986E-F859-4519-9FF0-444F3B62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1285"/>
            <a:ext cx="10515600" cy="1931418"/>
          </a:xfrm>
        </p:spPr>
        <p:txBody>
          <a:bodyPr anchor="ctr"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AFCC7-9F6A-41A1-A6FB-75F912BF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99691"/>
            <a:ext cx="10515600" cy="802037"/>
          </a:xfrm>
        </p:spPr>
        <p:txBody>
          <a:bodyPr/>
          <a:lstStyle>
            <a:lvl1pPr marL="0" indent="0">
              <a:buNone/>
              <a:defRPr sz="2400">
                <a:solidFill>
                  <a:srgbClr val="5456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8F4E4C-C7A2-4636-BE8E-CF37ED8E2AD7}"/>
              </a:ext>
            </a:extLst>
          </p:cNvPr>
          <p:cNvSpPr/>
          <p:nvPr userDrawn="1"/>
        </p:nvSpPr>
        <p:spPr>
          <a:xfrm>
            <a:off x="407880" y="6459410"/>
            <a:ext cx="11772000" cy="389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A93563-E284-4B4F-9C3E-23C155EE3611}"/>
              </a:ext>
            </a:extLst>
          </p:cNvPr>
          <p:cNvGrpSpPr/>
          <p:nvPr userDrawn="1"/>
        </p:nvGrpSpPr>
        <p:grpSpPr>
          <a:xfrm>
            <a:off x="-1220" y="458072"/>
            <a:ext cx="266758" cy="6408000"/>
            <a:chOff x="-7945" y="458072"/>
            <a:chExt cx="324001" cy="469177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B46A1B4-DED1-40FA-ADDE-80B6F2BC2A3A}"/>
                </a:ext>
              </a:extLst>
            </p:cNvPr>
            <p:cNvSpPr/>
            <p:nvPr/>
          </p:nvSpPr>
          <p:spPr>
            <a:xfrm rot="5400000">
              <a:off x="-1973196" y="2860600"/>
              <a:ext cx="4254501" cy="324000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67C41081-3432-4818-9A12-12D826B94D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-7885" y="458072"/>
              <a:ext cx="323941" cy="437184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69528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11274724" cy="480515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  <p:sp>
        <p:nvSpPr>
          <p:cNvPr id="6" name="Espaço Reservado para Número de Slide 6">
            <a:extLst>
              <a:ext uri="{FF2B5EF4-FFF2-40B4-BE49-F238E27FC236}">
                <a16:creationId xmlns:a16="http://schemas.microsoft.com/office/drawing/2014/main" id="{ABBFAE6B-7A3A-32FB-AB0C-F64C47BA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2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C149-70FA-4424-90BD-746F96BA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44" y="1690539"/>
            <a:ext cx="7211682" cy="480515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54565A"/>
                </a:solidFill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7211682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9D0B642-429F-CFE1-9D8F-F630D7F287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796" y="1111250"/>
            <a:ext cx="3942543" cy="53848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5F5F57-76F8-BEB5-51C6-2AC0226A1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4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EA57-B1E5-47AC-AC5F-7CF0A422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4"/>
            <a:ext cx="9859992" cy="792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1827E555-8F90-4A12-8F43-D37C1BBA58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344" y="1111877"/>
            <a:ext cx="11274724" cy="4840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29B6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9B6FF"/>
                </a:solidFill>
              </a:defRPr>
            </a:lvl2pPr>
            <a:lvl3pPr>
              <a:defRPr>
                <a:solidFill>
                  <a:srgbClr val="29B6FF"/>
                </a:solidFill>
              </a:defRPr>
            </a:lvl3pPr>
            <a:lvl4pPr>
              <a:defRPr>
                <a:solidFill>
                  <a:srgbClr val="29B6FF"/>
                </a:solidFill>
              </a:defRPr>
            </a:lvl4pPr>
            <a:lvl5pPr>
              <a:defRPr>
                <a:solidFill>
                  <a:srgbClr val="29B6FF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</a:t>
            </a:r>
          </a:p>
        </p:txBody>
      </p:sp>
      <p:sp>
        <p:nvSpPr>
          <p:cNvPr id="5" name="Espaço Reservado para Número de Slide 6">
            <a:extLst>
              <a:ext uri="{FF2B5EF4-FFF2-40B4-BE49-F238E27FC236}">
                <a16:creationId xmlns:a16="http://schemas.microsoft.com/office/drawing/2014/main" id="{57F8C3E7-F9B2-0A2A-297C-1482A6E20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6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27FA46-A973-4D16-AFF1-60BFB5CC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227105"/>
            <a:ext cx="9859992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CB8DF6-88EE-49FC-81A3-3025A7AE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44" y="1155940"/>
            <a:ext cx="11274724" cy="533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02238F26-FCBD-4136-9CCF-D0B755C12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96"/>
          <a:stretch/>
        </p:blipFill>
        <p:spPr>
          <a:xfrm>
            <a:off x="10446589" y="155281"/>
            <a:ext cx="1498540" cy="576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6374C4FB-B7F6-4B0E-A357-D68D36985D57}"/>
              </a:ext>
            </a:extLst>
          </p:cNvPr>
          <p:cNvGrpSpPr/>
          <p:nvPr userDrawn="1"/>
        </p:nvGrpSpPr>
        <p:grpSpPr>
          <a:xfrm>
            <a:off x="569344" y="6592689"/>
            <a:ext cx="11628000" cy="265490"/>
            <a:chOff x="236338" y="4801393"/>
            <a:chExt cx="8912299" cy="342108"/>
          </a:xfrm>
        </p:grpSpPr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2AEA1FC8-88EA-45BB-8BF4-B0E1A0BF3BEA}"/>
                </a:ext>
              </a:extLst>
            </p:cNvPr>
            <p:cNvSpPr/>
            <p:nvPr/>
          </p:nvSpPr>
          <p:spPr>
            <a:xfrm>
              <a:off x="644440" y="4801393"/>
              <a:ext cx="8504197" cy="342107"/>
            </a:xfrm>
            <a:prstGeom prst="rect">
              <a:avLst/>
            </a:prstGeom>
            <a:solidFill>
              <a:srgbClr val="051682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C3F197F-8CD6-4EE4-9519-AEC52F49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286195" y="4751598"/>
              <a:ext cx="342046" cy="441759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8" name="Espaço Reservado para Número de Slide 6">
            <a:extLst>
              <a:ext uri="{FF2B5EF4-FFF2-40B4-BE49-F238E27FC236}">
                <a16:creationId xmlns:a16="http://schemas.microsoft.com/office/drawing/2014/main" id="{62A081D2-8AFF-48F3-BDB2-0C889AC19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161" y="6600357"/>
            <a:ext cx="677577" cy="21451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A7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86E9D1-5D70-4295-8BC3-EE421546933E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31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51" r:id="rId6"/>
    <p:sldLayoutId id="2147483650" r:id="rId7"/>
    <p:sldLayoutId id="2147483666" r:id="rId8"/>
    <p:sldLayoutId id="2147483667" r:id="rId9"/>
    <p:sldLayoutId id="2147483665" r:id="rId10"/>
    <p:sldLayoutId id="2147483668" r:id="rId11"/>
    <p:sldLayoutId id="2147483652" r:id="rId12"/>
    <p:sldLayoutId id="2147483653" r:id="rId13"/>
    <p:sldLayoutId id="2147483654" r:id="rId14"/>
    <p:sldLayoutId id="2147483655" r:id="rId15"/>
    <p:sldLayoutId id="2147483657" r:id="rId16"/>
    <p:sldLayoutId id="2147483669" r:id="rId17"/>
    <p:sldLayoutId id="2147483670" r:id="rId18"/>
    <p:sldLayoutId id="2147483671" r:id="rId19"/>
    <p:sldLayoutId id="2147483672" r:id="rId20"/>
    <p:sldLayoutId id="2147483656" r:id="rId21"/>
    <p:sldLayoutId id="2147483663" r:id="rId22"/>
    <p:sldLayoutId id="2147483673" r:id="rId23"/>
    <p:sldLayoutId id="2147483674" r:id="rId24"/>
    <p:sldLayoutId id="2147483675" r:id="rId25"/>
    <p:sldLayoutId id="2147483659" r:id="rId26"/>
    <p:sldLayoutId id="214748367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168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29B6FF"/>
        </a:buClr>
        <a:buFont typeface="Arial" panose="020B0604020202020204" pitchFamily="34" charset="0"/>
        <a:buChar char="•"/>
        <a:defRPr sz="2400" kern="1200">
          <a:solidFill>
            <a:srgbClr val="54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6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linkedin.com/in/sebastianrugger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mercadolibre.com.ar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linkedin.com/in/sebastianruggero/" TargetMode="Externa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linkedin.com/in/sebastianrugger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hyperlink" Target="https://www.linkedin.com/in/sebastianrugger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linkedin.com/in/sebastianruggero/" TargetMode="Externa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linkedin.com/in/sebastianruggero/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4.png"/><Relationship Id="rId4" Type="http://schemas.openxmlformats.org/officeDocument/2006/relationships/hyperlink" Target="https://www.linkedin.com/in/sebastianrugger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B7FABF-BA98-ED90-C785-AED04E81E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9B56B64-235A-8AE8-433B-8CB7F077B462}"/>
              </a:ext>
            </a:extLst>
          </p:cNvPr>
          <p:cNvSpPr/>
          <p:nvPr/>
        </p:nvSpPr>
        <p:spPr>
          <a:xfrm>
            <a:off x="1389361" y="1776115"/>
            <a:ext cx="5671225" cy="2306803"/>
          </a:xfrm>
          <a:prstGeom prst="rect">
            <a:avLst/>
          </a:prstGeom>
          <a:solidFill>
            <a:schemeClr val="tx1">
              <a:lumMod val="65000"/>
              <a:lumOff val="35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1C4AD5-FAF4-4E50-57CA-B40EF000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613" y="2611832"/>
            <a:ext cx="2585913" cy="63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2D61E8-59AD-79DB-2BC2-1BE8E9483A0D}"/>
              </a:ext>
            </a:extLst>
          </p:cNvPr>
          <p:cNvSpPr txBox="1"/>
          <p:nvPr/>
        </p:nvSpPr>
        <p:spPr>
          <a:xfrm>
            <a:off x="1931544" y="2052353"/>
            <a:ext cx="4769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Aplicación de Datos para seguimiento y análisis de precios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A72EC5-4CEA-29DD-CA0E-CCE399D133AE}"/>
              </a:ext>
            </a:extLst>
          </p:cNvPr>
          <p:cNvSpPr/>
          <p:nvPr/>
        </p:nvSpPr>
        <p:spPr>
          <a:xfrm>
            <a:off x="0" y="6001121"/>
            <a:ext cx="12191999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Imagen 15" descr="Logotipo, Icono&#10;&#10;Descripción generada automáticamente">
            <a:extLst>
              <a:ext uri="{FF2B5EF4-FFF2-40B4-BE49-F238E27FC236}">
                <a16:creationId xmlns:a16="http://schemas.microsoft.com/office/drawing/2014/main" id="{229406C1-F03E-EDFB-6AE1-EFF3B731E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17" name="CuadroTexto 16">
            <a:hlinkClick r:id="rId4"/>
            <a:extLst>
              <a:ext uri="{FF2B5EF4-FFF2-40B4-BE49-F238E27FC236}">
                <a16:creationId xmlns:a16="http://schemas.microsoft.com/office/drawing/2014/main" id="{A790467E-E012-823E-27BF-AA825426AA6C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32261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1A769F-3740-CD46-B4B8-17196A4430EA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30D192F-3C4E-93F7-398A-3BB1FA86A2B6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BBFC5CF-7B7C-73E6-A804-497F2329F9E9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2FF8BAC-6975-4C2A-C855-4329E998AE19}"/>
              </a:ext>
            </a:extLst>
          </p:cNvPr>
          <p:cNvSpPr txBox="1"/>
          <p:nvPr/>
        </p:nvSpPr>
        <p:spPr>
          <a:xfrm>
            <a:off x="2198452" y="626642"/>
            <a:ext cx="9494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objetivo principal del proyecto es </a:t>
            </a:r>
            <a:r>
              <a:rPr lang="es-AR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rastrear los precios </a:t>
            </a:r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productos cotidianos y </a:t>
            </a:r>
            <a:r>
              <a:rPr lang="es-AR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calcular las tasas de inflación en Argentina.</a:t>
            </a:r>
            <a:endParaRPr lang="es-AR"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AR" sz="28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proyecto se enfoca en </a:t>
            </a:r>
            <a:r>
              <a:rPr lang="es-AR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monitorear los precios </a:t>
            </a:r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una selección de </a:t>
            </a:r>
            <a:r>
              <a:rPr lang="es-AR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productos de consumo</a:t>
            </a:r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AR" sz="28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masivo</a:t>
            </a:r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</a:t>
            </a:r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www.mercadolibre.com.ar</a:t>
            </a:r>
            <a:endParaRPr lang="es-AR" sz="2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s-AR" sz="28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AR" sz="2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Estos productos incluyen alimentos, artículos de cuidado personal y productos para el hogar.</a:t>
            </a:r>
            <a:endParaRPr lang="es-A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B94545C-0473-D484-03C5-8D90873943AF}"/>
              </a:ext>
            </a:extLst>
          </p:cNvPr>
          <p:cNvSpPr/>
          <p:nvPr/>
        </p:nvSpPr>
        <p:spPr>
          <a:xfrm>
            <a:off x="0" y="6001121"/>
            <a:ext cx="12191999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070AB3-DEC3-57B3-07E0-B8F3FB1E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9303440-B74A-F19E-4F69-D6CB3B509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12" name="CuadroTexto 11">
            <a:hlinkClick r:id="rId5"/>
            <a:extLst>
              <a:ext uri="{FF2B5EF4-FFF2-40B4-BE49-F238E27FC236}">
                <a16:creationId xmlns:a16="http://schemas.microsoft.com/office/drawing/2014/main" id="{9731BC89-9594-EBA5-F36E-7F0D539F9018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34067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6AD9E-728C-5598-BF09-C5F5CAA2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1EAA1FD-3528-BBD3-4522-EBFB702F95BE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151B00F-FCDC-9588-CB35-95E9638CFEC0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85FDD-37FD-4797-62DC-CF2F5753EB16}"/>
              </a:ext>
            </a:extLst>
          </p:cNvPr>
          <p:cNvSpPr txBox="1"/>
          <p:nvPr/>
        </p:nvSpPr>
        <p:spPr>
          <a:xfrm>
            <a:off x="2062265" y="233835"/>
            <a:ext cx="949419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Variables a Recopilar:</a:t>
            </a:r>
          </a:p>
          <a:p>
            <a:pPr algn="l"/>
            <a:endParaRPr lang="es-AR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recopilan diariamente las siguientes variables:</a:t>
            </a:r>
            <a:endParaRPr lang="es-A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s-AR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Título del Producto: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obtiene el título del producto de la página de resultados de búsqueda.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Enlace de la Publicación: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recopila el enlace URL de la publicación para acceder a más detalles sobre el producto.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Precios: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extraen los precios de los productos listados en la página de resultados.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Vendedor: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obtiene información sobre el vendedor del producto.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Detalles del Producto: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recopilan detalles adicionales del producto, como color, tamaño,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Cantidad Disponible: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registra la cantidad disponible del producto, si está disponible en la página.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Estado de la Publicación: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recopila información sobre el estado de la publicación del producto.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Oferta Disponible: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registra si hay alguna oferta disponible para el producto.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1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Fecha de Recopilación de Datos:</a:t>
            </a:r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incluye la fecha y hora en que se recopilaron los datos para cada producto.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sz="16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1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Estas variables proporcionan una visión completa de la información recopilada para cada producto en la plataforma de MercadoLibre.</a:t>
            </a:r>
            <a:endParaRPr lang="es-A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A2084E6-B230-51FA-DAF0-284D331166DE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8D2F43E-F8E9-D484-67B2-98CF18887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7284E63-1671-E674-C365-666943AF8E70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CCFDB0EB-88AA-53C1-80B2-BBB3EDAE6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5" name="CuadroTexto 4">
            <a:hlinkClick r:id="rId4"/>
            <a:extLst>
              <a:ext uri="{FF2B5EF4-FFF2-40B4-BE49-F238E27FC236}">
                <a16:creationId xmlns:a16="http://schemas.microsoft.com/office/drawing/2014/main" id="{BEAAD586-D2D3-087D-1F82-AC723FC5CEF7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296544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8ECA-8263-43D0-EE44-C0233354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BEF577B-3DA8-AF81-F7E6-B89BE8A35D46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268089-444C-F485-8BF2-4BC74C2CE624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8F0EFF-0AF2-3AF4-DFA8-CA79E9A924FA}"/>
              </a:ext>
            </a:extLst>
          </p:cNvPr>
          <p:cNvSpPr txBox="1"/>
          <p:nvPr/>
        </p:nvSpPr>
        <p:spPr>
          <a:xfrm>
            <a:off x="2130359" y="237816"/>
            <a:ext cx="949419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0" i="0" dirty="0">
                <a:effectLst/>
                <a:latin typeface="Söhne"/>
              </a:rPr>
              <a:t>Los productos seleccionados para el seguimiento de precios incluyen:</a:t>
            </a:r>
          </a:p>
          <a:p>
            <a:pPr algn="l"/>
            <a:endParaRPr lang="es-A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Aceite de Oliva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Aceite de Girasol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Arroz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Leche Descremada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Yerba Mate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Azúcar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Harina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Fideos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Café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Té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Pañales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Papel Higiénico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Yogur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Queso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Galletas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Cereal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>
                <a:effectLst/>
                <a:latin typeface="Söhne"/>
              </a:rPr>
              <a:t>Agua Mineral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F277FD2-FEBE-99FE-AD9C-F194E1074D04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ECC7CDA-CA37-E9D8-C6E7-1E114A7C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1B1DB95-4921-C074-9BD2-10EEF446B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064" y="1314558"/>
            <a:ext cx="6331876" cy="33720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4BE5859-B723-690B-74D2-72BD6FF58996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0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36AB5-3E83-F4CE-276B-3AE2232B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CC764E2-99E5-62D3-9BB1-24037733F7A4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5FAB1A-7E64-BBB9-8FF1-47A23200E865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8C1567-CD98-A091-64B0-5BE9EB6092E9}"/>
              </a:ext>
            </a:extLst>
          </p:cNvPr>
          <p:cNvSpPr txBox="1"/>
          <p:nvPr/>
        </p:nvSpPr>
        <p:spPr>
          <a:xfrm>
            <a:off x="2130359" y="237816"/>
            <a:ext cx="621334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0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Herramientas y bibliotecas utilizadas</a:t>
            </a:r>
          </a:p>
          <a:p>
            <a:pPr algn="l"/>
            <a:endParaRPr lang="es-A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 proyecto se desarrolla utilizando las siguientes herramientas y bibliotecas:</a:t>
            </a:r>
          </a:p>
          <a:p>
            <a:pPr algn="l"/>
            <a:endParaRPr lang="es-AR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Python</a:t>
            </a:r>
          </a:p>
          <a:p>
            <a:pPr algn="l"/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Todo el proceso de extracción y análisis se implementa en Python, un lenguaje de programación versátil y ampliamente utilizado. Python proporciona varias bibliotecas y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frameworks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simplifican la extracción de datos de la web, la manipulación de datos y el análisis.</a:t>
            </a:r>
          </a:p>
          <a:p>
            <a:pPr algn="l"/>
            <a:endParaRPr lang="es-AR" sz="1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endParaRPr lang="es-AR" sz="1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 una biblioteca de Python que se utiliza para la extracción de datos de páginas HTML y XML. En este proyecto,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 emplea para extraer información de las páginas de productos de MercadoLibre.</a:t>
            </a:r>
          </a:p>
          <a:p>
            <a:pPr algn="l"/>
            <a:endParaRPr lang="es-AR" sz="1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</a:t>
            </a:r>
          </a:p>
          <a:p>
            <a:pPr algn="l"/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 se utiliza para la visualización y análisis de los datos recopilados. Es una herramienta de análisis empresarial de Microsoft que permite a los usuarios visualizar y compartir información de sus datos. Los datos extraídos utilizando Python y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BeautifulSoup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pueden importarse a </a:t>
            </a:r>
            <a:r>
              <a:rPr lang="es-AR" sz="14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</a:t>
            </a:r>
            <a:r>
              <a:rPr lang="es-AR" sz="1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 para crear paneles interactivos e informativos y generar informes.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642F907-BCF7-97A7-F269-A69EE3ACB2D3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166ED7-C52E-5430-72C8-BFF522B26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BeautifulSoup Logo">
            <a:extLst>
              <a:ext uri="{FF2B5EF4-FFF2-40B4-BE49-F238E27FC236}">
                <a16:creationId xmlns:a16="http://schemas.microsoft.com/office/drawing/2014/main" id="{8A70EAE8-3B61-5271-6ED2-595D648F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75" y="3155225"/>
            <a:ext cx="3238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python Logo">
            <a:extLst>
              <a:ext uri="{FF2B5EF4-FFF2-40B4-BE49-F238E27FC236}">
                <a16:creationId xmlns:a16="http://schemas.microsoft.com/office/drawing/2014/main" id="{657A672C-6DEF-2DDD-4017-FBF44E76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724" y="1527088"/>
            <a:ext cx="1338292" cy="14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owerbi">
            <a:extLst>
              <a:ext uri="{FF2B5EF4-FFF2-40B4-BE49-F238E27FC236}">
                <a16:creationId xmlns:a16="http://schemas.microsoft.com/office/drawing/2014/main" id="{B1876550-D7E2-004E-28D1-64EE6135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550" y="4059079"/>
            <a:ext cx="1428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AE44C35-30D1-39A1-6417-0082FCE3CA3A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bg1"/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7DA91056-CC97-8E8D-428E-DA7F93932C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6" name="CuadroTexto 5">
            <a:hlinkClick r:id="rId7"/>
            <a:extLst>
              <a:ext uri="{FF2B5EF4-FFF2-40B4-BE49-F238E27FC236}">
                <a16:creationId xmlns:a16="http://schemas.microsoft.com/office/drawing/2014/main" id="{68A04817-FCEF-0618-F997-BF4C8CCDED3E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6143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A732-420E-811E-8F9B-E1B752DAE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EDB3F8C-52E0-CEA2-4F97-6531DD670CA0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70A1735-591D-1699-4F0C-BE369EE28574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4B1209-6B7C-76CD-3AE0-1812C27C6C6F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54E87F7-691A-073F-759D-EDB78DD5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E480FFB-37E7-30AC-A0BD-2AFDA69C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12" y="1203856"/>
            <a:ext cx="6143725" cy="344364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487C652-D569-6194-56EF-35714FC22034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616B54C-B7CC-7B97-BE4B-DB308F3C5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7" name="CuadroTexto 6">
            <a:hlinkClick r:id="rId5"/>
            <a:extLst>
              <a:ext uri="{FF2B5EF4-FFF2-40B4-BE49-F238E27FC236}">
                <a16:creationId xmlns:a16="http://schemas.microsoft.com/office/drawing/2014/main" id="{1315C01C-5432-28C4-8292-762829341E36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169679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5EF2C-4117-1800-7C80-8FD5064C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54F2288-C2CC-19FC-0A9F-641BBC5C657F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C0ABA6-432E-106A-4D1C-10504818F219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8B235DB-B37C-2FB9-1956-C1BF88C985E3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EB4F394-040C-C524-A367-5A75CA6B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407DD6-CB2C-9976-5106-C4E88220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12" y="1203856"/>
            <a:ext cx="6143725" cy="344364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1833AF-D2AC-9EDB-AB40-F1BF3B8987F9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838F5F35-38FC-A58B-910B-F407E3060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7" name="CuadroTexto 6">
            <a:hlinkClick r:id="rId5"/>
            <a:extLst>
              <a:ext uri="{FF2B5EF4-FFF2-40B4-BE49-F238E27FC236}">
                <a16:creationId xmlns:a16="http://schemas.microsoft.com/office/drawing/2014/main" id="{EF33E6EF-7C03-C2B7-443D-A856792DCF24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</p:spTree>
    <p:extLst>
      <p:ext uri="{BB962C8B-B14F-4D97-AF65-F5344CB8AC3E}">
        <p14:creationId xmlns:p14="http://schemas.microsoft.com/office/powerpoint/2010/main" val="426234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B583-4861-F8D7-B5EC-16384998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36A9A41-4687-24BD-B742-788E50410985}"/>
              </a:ext>
            </a:extLst>
          </p:cNvPr>
          <p:cNvSpPr/>
          <p:nvPr/>
        </p:nvSpPr>
        <p:spPr>
          <a:xfrm>
            <a:off x="1" y="0"/>
            <a:ext cx="1895060" cy="65134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284484F-35B3-328F-5605-1A389CCE05AB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5B3250-04D5-D29F-6EFC-B1F47D334F8B}"/>
              </a:ext>
            </a:extLst>
          </p:cNvPr>
          <p:cNvSpPr/>
          <p:nvPr/>
        </p:nvSpPr>
        <p:spPr>
          <a:xfrm>
            <a:off x="0" y="6001121"/>
            <a:ext cx="12242897" cy="856879"/>
          </a:xfrm>
          <a:prstGeom prst="rect">
            <a:avLst/>
          </a:prstGeom>
          <a:solidFill>
            <a:srgbClr val="37BB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BE307EE-73C8-48C8-686F-D763ADA1A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494" y="6333475"/>
            <a:ext cx="1166893" cy="2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78843F3-3401-89C6-F1BD-82998102E997}"/>
              </a:ext>
            </a:extLst>
          </p:cNvPr>
          <p:cNvSpPr txBox="1">
            <a:spLocks/>
          </p:cNvSpPr>
          <p:nvPr/>
        </p:nvSpPr>
        <p:spPr>
          <a:xfrm>
            <a:off x="23257" y="344556"/>
            <a:ext cx="1871804" cy="6513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168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Objetivo</a:t>
            </a: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Variables</a:t>
            </a:r>
          </a:p>
          <a:p>
            <a:endParaRPr lang="es-AR" sz="18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Productos</a:t>
            </a: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s-A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Herramientas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App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Desktop</a:t>
            </a: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Mockup Mobile</a:t>
            </a:r>
            <a:br>
              <a:rPr lang="en-US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sz="1800" dirty="0">
                <a:solidFill>
                  <a:schemeClr val="bg1"/>
                </a:solidFill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1800" dirty="0">
              <a:solidFill>
                <a:schemeClr val="bg1"/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800" dirty="0">
              <a:solidFill>
                <a:schemeClr val="bg2">
                  <a:lumMod val="75000"/>
                </a:schemeClr>
              </a:solidFill>
              <a:latin typeface="+mn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1600" dirty="0">
              <a:solidFill>
                <a:schemeClr val="bg2">
                  <a:lumMod val="75000"/>
                </a:schemeClr>
              </a:solidFill>
              <a:latin typeface="+mj-lt"/>
              <a:cs typeface="Biome" panose="020B050204020402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3BFD224D-140D-3233-C3A1-67E275C3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13" y="6281526"/>
            <a:ext cx="338658" cy="338658"/>
          </a:xfrm>
          <a:prstGeom prst="rect">
            <a:avLst/>
          </a:prstGeom>
        </p:spPr>
      </p:pic>
      <p:sp>
        <p:nvSpPr>
          <p:cNvPr id="7" name="CuadroTexto 6">
            <a:hlinkClick r:id="rId4"/>
            <a:extLst>
              <a:ext uri="{FF2B5EF4-FFF2-40B4-BE49-F238E27FC236}">
                <a16:creationId xmlns:a16="http://schemas.microsoft.com/office/drawing/2014/main" id="{A85C9011-C343-2E88-7E2A-BB962AE3FAEA}"/>
              </a:ext>
            </a:extLst>
          </p:cNvPr>
          <p:cNvSpPr txBox="1"/>
          <p:nvPr/>
        </p:nvSpPr>
        <p:spPr>
          <a:xfrm>
            <a:off x="494344" y="6281525"/>
            <a:ext cx="418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https://www.linkedin.com/in/sebastianruggero/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9E563FB-A0F2-A13A-8376-A3BF3EE49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824" y="237816"/>
            <a:ext cx="9736357" cy="549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6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354643D-2A23-0834-6CE6-695AC0AC8C1E}"/>
              </a:ext>
            </a:extLst>
          </p:cNvPr>
          <p:cNvSpPr/>
          <p:nvPr/>
        </p:nvSpPr>
        <p:spPr>
          <a:xfrm>
            <a:off x="10179698" y="83976"/>
            <a:ext cx="1989045" cy="79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auto"/>
            <a:br>
              <a:rPr lang="es-AR" b="0" i="0" dirty="0">
                <a:effectLst/>
                <a:latin typeface="-apple-system"/>
              </a:rPr>
            </a:br>
            <a:endParaRPr lang="es-AR" b="0" i="0" dirty="0">
              <a:effectLst/>
              <a:latin typeface="-apple-system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0BBDAF-65AD-6ED9-6111-147F4C6213A0}"/>
              </a:ext>
            </a:extLst>
          </p:cNvPr>
          <p:cNvSpPr txBox="1"/>
          <p:nvPr/>
        </p:nvSpPr>
        <p:spPr>
          <a:xfrm>
            <a:off x="5828057" y="3070076"/>
            <a:ext cx="14253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600" dirty="0">
                <a:solidFill>
                  <a:schemeClr val="bg1"/>
                </a:solidFill>
                <a:highlight>
                  <a:srgbClr val="54565A"/>
                </a:highlight>
              </a:rPr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378160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Cir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1689"/>
      </a:accent1>
      <a:accent2>
        <a:srgbClr val="29B6FF"/>
      </a:accent2>
      <a:accent3>
        <a:srgbClr val="A5A5A5"/>
      </a:accent3>
      <a:accent4>
        <a:srgbClr val="EF2AC1"/>
      </a:accent4>
      <a:accent5>
        <a:srgbClr val="38D430"/>
      </a:accent5>
      <a:accent6>
        <a:srgbClr val="FFE8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4BACDB1BFE20429CAC1D5BEE834E1E" ma:contentTypeVersion="8" ma:contentTypeDescription="Create a new document." ma:contentTypeScope="" ma:versionID="e224cee35b2f1a053609c6ee59bdc0c9">
  <xsd:schema xmlns:xsd="http://www.w3.org/2001/XMLSchema" xmlns:xs="http://www.w3.org/2001/XMLSchema" xmlns:p="http://schemas.microsoft.com/office/2006/metadata/properties" xmlns:ns2="8002ff37-04bd-4b84-b732-97a8173fc716" targetNamespace="http://schemas.microsoft.com/office/2006/metadata/properties" ma:root="true" ma:fieldsID="7cb672f759f25ac1e8bf79041d875304" ns2:_="">
    <xsd:import namespace="8002ff37-04bd-4b84-b732-97a8173fc7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2ff37-04bd-4b84-b732-97a8173fc7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C9A485-8593-4D8D-81C8-FCC2B7EDC9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6AAF21-CE8E-4511-9493-F0C60DB66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2ff37-04bd-4b84-b732-97a8173fc7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A1707B-6C7D-4300-8DC2-71CC55359C9C}">
  <ds:schemaRefs>
    <ds:schemaRef ds:uri="http://purl.org/dc/terms/"/>
    <ds:schemaRef ds:uri="http://schemas.microsoft.com/office/2006/documentManagement/types"/>
    <ds:schemaRef ds:uri="8002ff37-04bd-4b84-b732-97a8173fc716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646</Words>
  <Application>Microsoft Office PowerPoint</Application>
  <PresentationFormat>Panorámica</PresentationFormat>
  <Paragraphs>156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-apple-system</vt:lpstr>
      <vt:lpstr>Arial</vt:lpstr>
      <vt:lpstr>Arial Black</vt:lpstr>
      <vt:lpstr>Biome</vt:lpstr>
      <vt:lpstr>Calibri</vt:lpstr>
      <vt:lpstr>Maven Pro Regular</vt:lpstr>
      <vt:lpstr>Maven Pro Regular Medium</vt:lpstr>
      <vt:lpstr>Roboto</vt:lpstr>
      <vt:lpstr>Söhne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 Mello E Silva, Ana Cristina</dc:creator>
  <cp:keywords>Cirion</cp:keywords>
  <cp:lastModifiedBy>Ruggero, Sebastian</cp:lastModifiedBy>
  <cp:revision>15</cp:revision>
  <dcterms:created xsi:type="dcterms:W3CDTF">2022-06-16T18:53:23Z</dcterms:created>
  <dcterms:modified xsi:type="dcterms:W3CDTF">2024-04-09T20:28:09Z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0x010100244BACDB1BFE20429CAC1D5BEE834E1E</vt:lpwstr>
  </property>
  <property fmtid="{D5CDD505-2E9C-101B-9397-08002B2CF9AE}" pid="3" name="MediaServiceImageTags">
    <vt:lpwstr/>
  </property>
</Properties>
</file>