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40C2B1-CE36-4BE1-9CA4-B3E7499C2D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CC289F-8DAF-46DB-945A-65BBE9406E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1/12/2022 17:19:29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59EEC3A2-868E-4DA7-AF15-69A074DC7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7" id="3" name="slide3">
            <a:extLst>
              <a:ext uri="{FF2B5EF4-FFF2-40B4-BE49-F238E27FC236}">
                <a16:creationId xmlns:a16="http://schemas.microsoft.com/office/drawing/2014/main" id="{B1E8B4EA-0040-49D3-ACC4-D04BBB415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4" name="slide4">
            <a:extLst>
              <a:ext uri="{FF2B5EF4-FFF2-40B4-BE49-F238E27FC236}">
                <a16:creationId xmlns:a16="http://schemas.microsoft.com/office/drawing/2014/main" id="{2E0FC669-A081-4661-A79C-24CAA550E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5" name="slide5">
            <a:extLst>
              <a:ext uri="{FF2B5EF4-FFF2-40B4-BE49-F238E27FC236}">
                <a16:creationId xmlns:a16="http://schemas.microsoft.com/office/drawing/2014/main" id="{D3536B3D-90BE-4750-A832-CA90267B3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6" name="slide6">
            <a:extLst>
              <a:ext uri="{FF2B5EF4-FFF2-40B4-BE49-F238E27FC236}">
                <a16:creationId xmlns:a16="http://schemas.microsoft.com/office/drawing/2014/main" id="{67733B9A-1E1D-4791-B82B-298C92A1E8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5" id="7" name="slide7">
            <a:extLst>
              <a:ext uri="{FF2B5EF4-FFF2-40B4-BE49-F238E27FC236}">
                <a16:creationId xmlns:a16="http://schemas.microsoft.com/office/drawing/2014/main" id="{6B2AF5A0-24A6-45FF-ABD0-59A8CBAE5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6" id="8" name="slide8">
            <a:extLst>
              <a:ext uri="{FF2B5EF4-FFF2-40B4-BE49-F238E27FC236}">
                <a16:creationId xmlns:a16="http://schemas.microsoft.com/office/drawing/2014/main" id="{5B41D236-4F3D-415D-A6B2-BC468F455F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2022-12-01T22:19:31Z</dcterms:created>
  <dcterms:modified xsi:type="dcterms:W3CDTF">2022-12-01T22:19:31Z</dcterms:modified>
</cp:coreProperties>
</file>