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76447-1566-4CAE-9CFB-40FB3A0233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992AD-E147-4D25-8071-8A7B84738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Lunes 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Miércoles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trabajo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horario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completo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359365-DA22-429F-8514-E5303E309006}" type="parTrans" cxnId="{9215EE92-D128-44FE-8412-85571389C40A}">
      <dgm:prSet/>
      <dgm:spPr/>
      <dgm:t>
        <a:bodyPr/>
        <a:lstStyle/>
        <a:p>
          <a:endParaRPr lang="en-US"/>
        </a:p>
      </dgm:t>
    </dgm:pt>
    <dgm:pt modelId="{C500A119-8B06-4550-AFE3-F8FDE571B629}" type="sibTrans" cxnId="{9215EE92-D128-44FE-8412-85571389C40A}">
      <dgm:prSet/>
      <dgm:spPr/>
      <dgm:t>
        <a:bodyPr/>
        <a:lstStyle/>
        <a:p>
          <a:endParaRPr lang="en-US"/>
        </a:p>
      </dgm:t>
    </dgm:pt>
    <dgm:pt modelId="{13B66F6A-DEB5-400B-8024-420D8F902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Jueves a Domingo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Abierto 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propuestas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ej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5F375019-648A-4305-BDAB-3A7EE8362BE2}" type="parTrans" cxnId="{86DF1FB9-EF4B-4A72-A101-4386BD559FD4}">
      <dgm:prSet/>
      <dgm:spPr/>
      <dgm:t>
        <a:bodyPr/>
        <a:lstStyle/>
        <a:p>
          <a:endParaRPr lang="en-US"/>
        </a:p>
      </dgm:t>
    </dgm:pt>
    <dgm:pt modelId="{C17E9F71-6515-49D5-BFDE-2B0F98148B45}" type="sibTrans" cxnId="{86DF1FB9-EF4B-4A72-A101-4386BD559FD4}">
      <dgm:prSet/>
      <dgm:spPr/>
      <dgm:t>
        <a:bodyPr/>
        <a:lstStyle/>
        <a:p>
          <a:endParaRPr lang="en-US"/>
        </a:p>
      </dgm:t>
    </dgm:pt>
    <dgm:pt modelId="{E9253E69-CC73-48C1-AC0A-1F8F570D97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Seminario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1 día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entero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sábado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ejemplo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B1F0EB-0F6F-4BE9-8CAB-7627857154CA}" type="parTrans" cxnId="{39FAC304-449A-40F4-B2A4-E4B639A65190}">
      <dgm:prSet/>
      <dgm:spPr/>
      <dgm:t>
        <a:bodyPr/>
        <a:lstStyle/>
        <a:p>
          <a:endParaRPr lang="en-US"/>
        </a:p>
      </dgm:t>
    </dgm:pt>
    <dgm:pt modelId="{D378B244-0EE7-4E32-A8C4-7758271011C1}" type="sibTrans" cxnId="{39FAC304-449A-40F4-B2A4-E4B639A65190}">
      <dgm:prSet/>
      <dgm:spPr/>
      <dgm:t>
        <a:bodyPr/>
        <a:lstStyle/>
        <a:p>
          <a:endParaRPr lang="en-US"/>
        </a:p>
      </dgm:t>
    </dgm:pt>
    <dgm:pt modelId="{61232F57-E0D7-4F94-9202-4ED4C11D51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* Jueves jornada de 2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de 2 horas c/u</a:t>
          </a:r>
        </a:p>
      </dgm:t>
    </dgm:pt>
    <dgm:pt modelId="{DDE8238F-38E0-48DD-91CC-61C58C976B16}" type="parTrans" cxnId="{406441E1-F33D-4660-A547-B9A33ECF62F4}">
      <dgm:prSet/>
      <dgm:spPr/>
      <dgm:t>
        <a:bodyPr/>
        <a:lstStyle/>
        <a:p>
          <a:endParaRPr lang="en-US"/>
        </a:p>
      </dgm:t>
    </dgm:pt>
    <dgm:pt modelId="{091F3511-0966-4177-A682-0FD86EBF802A}" type="sibTrans" cxnId="{406441E1-F33D-4660-A547-B9A33ECF62F4}">
      <dgm:prSet/>
      <dgm:spPr/>
      <dgm:t>
        <a:bodyPr/>
        <a:lstStyle/>
        <a:p>
          <a:endParaRPr lang="en-US"/>
        </a:p>
      </dgm:t>
    </dgm:pt>
    <dgm:pt modelId="{9469B913-E20E-448F-81A7-752141766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Incluso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domingo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si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así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lo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desean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BE314F-A1B7-436E-982D-84D330052747}" type="parTrans" cxnId="{7DCCFE22-9BE2-49A4-A26F-F69B9FF4EE9F}">
      <dgm:prSet/>
      <dgm:spPr/>
      <dgm:t>
        <a:bodyPr/>
        <a:lstStyle/>
        <a:p>
          <a:endParaRPr lang="en-US"/>
        </a:p>
      </dgm:t>
    </dgm:pt>
    <dgm:pt modelId="{009EBAB0-1403-4BB4-A3A0-50E72F156C36}" type="sibTrans" cxnId="{7DCCFE22-9BE2-49A4-A26F-F69B9FF4EE9F}">
      <dgm:prSet/>
      <dgm:spPr/>
      <dgm:t>
        <a:bodyPr/>
        <a:lstStyle/>
        <a:p>
          <a:endParaRPr lang="en-US"/>
        </a:p>
      </dgm:t>
    </dgm:pt>
    <dgm:pt modelId="{D5C4830D-2342-40F4-A98A-92A0014641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* Viernes (*)</a:t>
          </a:r>
        </a:p>
      </dgm:t>
    </dgm:pt>
    <dgm:pt modelId="{EEC5920A-3DD0-48B1-8FCC-97951659FB2B}" type="parTrans" cxnId="{0B31729F-7B40-4EAA-9195-6A3BC833AA29}">
      <dgm:prSet/>
      <dgm:spPr/>
      <dgm:t>
        <a:bodyPr/>
        <a:lstStyle/>
        <a:p>
          <a:endParaRPr lang="en-US"/>
        </a:p>
      </dgm:t>
    </dgm:pt>
    <dgm:pt modelId="{A2D54675-2658-4659-86B9-CD18CEBD8AD2}" type="sibTrans" cxnId="{0B31729F-7B40-4EAA-9195-6A3BC833AA29}">
      <dgm:prSet/>
      <dgm:spPr/>
      <dgm:t>
        <a:bodyPr/>
        <a:lstStyle/>
        <a:p>
          <a:endParaRPr lang="en-US"/>
        </a:p>
      </dgm:t>
    </dgm:pt>
    <dgm:pt modelId="{9A3B1C4A-3714-4A63-8DCD-A00BE0E0F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Esto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debe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nacer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ustedes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514C6A-05C3-4576-9574-2CD8FA57DFE2}" type="parTrans" cxnId="{208C96CE-A1E4-478F-B13C-2AE97F315932}">
      <dgm:prSet/>
      <dgm:spPr/>
      <dgm:t>
        <a:bodyPr/>
        <a:lstStyle/>
        <a:p>
          <a:endParaRPr lang="en-US"/>
        </a:p>
      </dgm:t>
    </dgm:pt>
    <dgm:pt modelId="{E368EDD7-DA75-44DD-9527-C6484A1B334D}" type="sibTrans" cxnId="{208C96CE-A1E4-478F-B13C-2AE97F315932}">
      <dgm:prSet/>
      <dgm:spPr/>
      <dgm:t>
        <a:bodyPr/>
        <a:lstStyle/>
        <a:p>
          <a:endParaRPr lang="en-US"/>
        </a:p>
      </dgm:t>
    </dgm:pt>
    <dgm:pt modelId="{B00B2C05-9C5D-4DC7-8D1B-23006E310D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1era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tarea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del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presidente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del club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organizar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las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recuperación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4F5701A0-E357-4C41-AC90-2580A9780471}" type="parTrans" cxnId="{8E8E73DA-975E-4FEB-B904-B9E012F29CBF}">
      <dgm:prSet/>
      <dgm:spPr/>
      <dgm:t>
        <a:bodyPr/>
        <a:lstStyle/>
        <a:p>
          <a:endParaRPr lang="en-US"/>
        </a:p>
      </dgm:t>
    </dgm:pt>
    <dgm:pt modelId="{3516FD64-6648-4072-BC94-83ADAA7EB28C}" type="sibTrans" cxnId="{8E8E73DA-975E-4FEB-B904-B9E012F29CBF}">
      <dgm:prSet/>
      <dgm:spPr/>
      <dgm:t>
        <a:bodyPr/>
        <a:lstStyle/>
        <a:p>
          <a:endParaRPr lang="en-US"/>
        </a:p>
      </dgm:t>
    </dgm:pt>
    <dgm:pt modelId="{FA4F510F-F326-4327-B8A4-E2CA0A9E48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Informar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al instructor hasta: </a:t>
          </a:r>
          <a:r>
            <a: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31.10.2023</a:t>
          </a:r>
        </a:p>
      </dgm:t>
    </dgm:pt>
    <dgm:pt modelId="{CC3864EB-C6E0-45B4-A049-4FA7C977CB21}" type="parTrans" cxnId="{EA70BD92-FFCB-45FF-A29B-238C911529F2}">
      <dgm:prSet/>
      <dgm:spPr/>
      <dgm:t>
        <a:bodyPr/>
        <a:lstStyle/>
        <a:p>
          <a:endParaRPr lang="en-US"/>
        </a:p>
      </dgm:t>
    </dgm:pt>
    <dgm:pt modelId="{847AD299-4E9C-40AD-AF2E-D2DC62BC189D}" type="sibTrans" cxnId="{EA70BD92-FFCB-45FF-A29B-238C911529F2}">
      <dgm:prSet/>
      <dgm:spPr/>
      <dgm:t>
        <a:bodyPr/>
        <a:lstStyle/>
        <a:p>
          <a:endParaRPr lang="en-US"/>
        </a:p>
      </dgm:t>
    </dgm:pt>
    <dgm:pt modelId="{42B489CC-9B55-4ACB-973A-FC2D4CB58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POR SI ACASO: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Cualquier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clase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extra no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tendrá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costo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adicional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o algo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estilo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CCFDE6-9002-4F8B-9083-F948DD5314B5}" type="parTrans" cxnId="{79962A33-841B-4BCB-965B-817BBF7E6C34}">
      <dgm:prSet/>
      <dgm:spPr/>
      <dgm:t>
        <a:bodyPr/>
        <a:lstStyle/>
        <a:p>
          <a:endParaRPr lang="es-419"/>
        </a:p>
      </dgm:t>
    </dgm:pt>
    <dgm:pt modelId="{9C441D59-737B-4846-988B-74732161F5A1}" type="sibTrans" cxnId="{79962A33-841B-4BCB-965B-817BBF7E6C34}">
      <dgm:prSet/>
      <dgm:spPr/>
      <dgm:t>
        <a:bodyPr/>
        <a:lstStyle/>
        <a:p>
          <a:endParaRPr lang="es-419"/>
        </a:p>
      </dgm:t>
    </dgm:pt>
    <dgm:pt modelId="{E3A35357-B94C-4C36-A7ED-AD94670CB9FC}" type="pres">
      <dgm:prSet presAssocID="{04576447-1566-4CAE-9CFB-40FB3A0233D3}" presName="root" presStyleCnt="0">
        <dgm:presLayoutVars>
          <dgm:dir/>
          <dgm:resizeHandles val="exact"/>
        </dgm:presLayoutVars>
      </dgm:prSet>
      <dgm:spPr/>
    </dgm:pt>
    <dgm:pt modelId="{14999ED0-4BCB-4789-9666-C336DEB500F4}" type="pres">
      <dgm:prSet presAssocID="{2FD992AD-E147-4D25-8071-8A7B847381A8}" presName="compNode" presStyleCnt="0"/>
      <dgm:spPr/>
    </dgm:pt>
    <dgm:pt modelId="{356AC423-E952-40BA-900B-8CDC01373C32}" type="pres">
      <dgm:prSet presAssocID="{2FD992AD-E147-4D25-8071-8A7B847381A8}" presName="bgRect" presStyleLbl="bgShp" presStyleIdx="0" presStyleCnt="6"/>
      <dgm:spPr/>
    </dgm:pt>
    <dgm:pt modelId="{090973B6-793C-433F-AE0B-7CD01CFF02FF}" type="pres">
      <dgm:prSet presAssocID="{2FD992AD-E147-4D25-8071-8A7B847381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FE34CF1-A03B-4FB0-BEC8-EF9A351512F9}" type="pres">
      <dgm:prSet presAssocID="{2FD992AD-E147-4D25-8071-8A7B847381A8}" presName="spaceRect" presStyleCnt="0"/>
      <dgm:spPr/>
    </dgm:pt>
    <dgm:pt modelId="{AD7376F3-41C9-44B9-82E2-0186C3DD57F3}" type="pres">
      <dgm:prSet presAssocID="{2FD992AD-E147-4D25-8071-8A7B847381A8}" presName="parTx" presStyleLbl="revTx" presStyleIdx="0" presStyleCnt="7">
        <dgm:presLayoutVars>
          <dgm:chMax val="0"/>
          <dgm:chPref val="0"/>
        </dgm:presLayoutVars>
      </dgm:prSet>
      <dgm:spPr/>
    </dgm:pt>
    <dgm:pt modelId="{3A82EAED-B8D3-4055-B9DA-16E6C11AFC94}" type="pres">
      <dgm:prSet presAssocID="{C500A119-8B06-4550-AFE3-F8FDE571B629}" presName="sibTrans" presStyleCnt="0"/>
      <dgm:spPr/>
    </dgm:pt>
    <dgm:pt modelId="{3871B768-D5DD-432A-8824-A89261D4A352}" type="pres">
      <dgm:prSet presAssocID="{13B66F6A-DEB5-400B-8024-420D8F902E2B}" presName="compNode" presStyleCnt="0"/>
      <dgm:spPr/>
    </dgm:pt>
    <dgm:pt modelId="{C0268829-AAA8-494B-9367-271F461390AE}" type="pres">
      <dgm:prSet presAssocID="{13B66F6A-DEB5-400B-8024-420D8F902E2B}" presName="bgRect" presStyleLbl="bgShp" presStyleIdx="1" presStyleCnt="6" custScaleY="169809"/>
      <dgm:spPr/>
    </dgm:pt>
    <dgm:pt modelId="{5D8F0119-E016-4AF4-BCE8-AD674746862F}" type="pres">
      <dgm:prSet presAssocID="{13B66F6A-DEB5-400B-8024-420D8F902E2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3F3A2B0-4E92-41DF-8DB4-7FCA7CCFA704}" type="pres">
      <dgm:prSet presAssocID="{13B66F6A-DEB5-400B-8024-420D8F902E2B}" presName="spaceRect" presStyleCnt="0"/>
      <dgm:spPr/>
    </dgm:pt>
    <dgm:pt modelId="{7E35D906-04B6-48A2-980F-62369E3455F3}" type="pres">
      <dgm:prSet presAssocID="{13B66F6A-DEB5-400B-8024-420D8F902E2B}" presName="parTx" presStyleLbl="revTx" presStyleIdx="1" presStyleCnt="7">
        <dgm:presLayoutVars>
          <dgm:chMax val="0"/>
          <dgm:chPref val="0"/>
        </dgm:presLayoutVars>
      </dgm:prSet>
      <dgm:spPr/>
    </dgm:pt>
    <dgm:pt modelId="{35BCCEC3-1631-4E12-ADF8-0C9663FBA922}" type="pres">
      <dgm:prSet presAssocID="{13B66F6A-DEB5-400B-8024-420D8F902E2B}" presName="desTx" presStyleLbl="revTx" presStyleIdx="2" presStyleCnt="7" custScaleX="102142" custLinFactNeighborX="-7797" custLinFactNeighborY="-1476">
        <dgm:presLayoutVars/>
      </dgm:prSet>
      <dgm:spPr/>
    </dgm:pt>
    <dgm:pt modelId="{55AF5B8D-E023-4957-BFA4-7483702D0E25}" type="pres">
      <dgm:prSet presAssocID="{C17E9F71-6515-49D5-BFDE-2B0F98148B45}" presName="sibTrans" presStyleCnt="0"/>
      <dgm:spPr/>
    </dgm:pt>
    <dgm:pt modelId="{A5022357-565A-41D0-A709-87524164AC8A}" type="pres">
      <dgm:prSet presAssocID="{9A3B1C4A-3714-4A63-8DCD-A00BE0E0F5F4}" presName="compNode" presStyleCnt="0"/>
      <dgm:spPr/>
    </dgm:pt>
    <dgm:pt modelId="{F25AD6F9-0550-4C58-8C50-6334E9A0E3A5}" type="pres">
      <dgm:prSet presAssocID="{9A3B1C4A-3714-4A63-8DCD-A00BE0E0F5F4}" presName="bgRect" presStyleLbl="bgShp" presStyleIdx="2" presStyleCnt="6"/>
      <dgm:spPr/>
    </dgm:pt>
    <dgm:pt modelId="{69C19804-0DBF-4C5B-8CE9-2BF9A35DAE16}" type="pres">
      <dgm:prSet presAssocID="{9A3B1C4A-3714-4A63-8DCD-A00BE0E0F5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with solid fill with solid fill"/>
        </a:ext>
      </dgm:extLst>
    </dgm:pt>
    <dgm:pt modelId="{DC766CE5-7A31-407E-9B05-7794FCC878FA}" type="pres">
      <dgm:prSet presAssocID="{9A3B1C4A-3714-4A63-8DCD-A00BE0E0F5F4}" presName="spaceRect" presStyleCnt="0"/>
      <dgm:spPr/>
    </dgm:pt>
    <dgm:pt modelId="{554D023A-C11D-477F-A7C7-5FE933392ECF}" type="pres">
      <dgm:prSet presAssocID="{9A3B1C4A-3714-4A63-8DCD-A00BE0E0F5F4}" presName="parTx" presStyleLbl="revTx" presStyleIdx="3" presStyleCnt="7">
        <dgm:presLayoutVars>
          <dgm:chMax val="0"/>
          <dgm:chPref val="0"/>
        </dgm:presLayoutVars>
      </dgm:prSet>
      <dgm:spPr/>
    </dgm:pt>
    <dgm:pt modelId="{F363B16C-C62D-48E4-8FA1-DA46F5AFE110}" type="pres">
      <dgm:prSet presAssocID="{E368EDD7-DA75-44DD-9527-C6484A1B334D}" presName="sibTrans" presStyleCnt="0"/>
      <dgm:spPr/>
    </dgm:pt>
    <dgm:pt modelId="{3D8788CE-6A16-489A-9C29-275EFFE69D81}" type="pres">
      <dgm:prSet presAssocID="{B00B2C05-9C5D-4DC7-8D1B-23006E310D0E}" presName="compNode" presStyleCnt="0"/>
      <dgm:spPr/>
    </dgm:pt>
    <dgm:pt modelId="{E7F224D0-62B9-46AB-AFC4-270558AB2D25}" type="pres">
      <dgm:prSet presAssocID="{B00B2C05-9C5D-4DC7-8D1B-23006E310D0E}" presName="bgRect" presStyleLbl="bgShp" presStyleIdx="3" presStyleCnt="6"/>
      <dgm:spPr/>
    </dgm:pt>
    <dgm:pt modelId="{F7BD96F4-9F0E-4F12-BE3A-FA955089933B}" type="pres">
      <dgm:prSet presAssocID="{B00B2C05-9C5D-4DC7-8D1B-23006E310D0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01E25B7A-0BA6-4F13-A0B3-F94DF5C3812B}" type="pres">
      <dgm:prSet presAssocID="{B00B2C05-9C5D-4DC7-8D1B-23006E310D0E}" presName="spaceRect" presStyleCnt="0"/>
      <dgm:spPr/>
    </dgm:pt>
    <dgm:pt modelId="{AA7C3272-0362-414B-B0F8-FEA333424BD4}" type="pres">
      <dgm:prSet presAssocID="{B00B2C05-9C5D-4DC7-8D1B-23006E310D0E}" presName="parTx" presStyleLbl="revTx" presStyleIdx="4" presStyleCnt="7">
        <dgm:presLayoutVars>
          <dgm:chMax val="0"/>
          <dgm:chPref val="0"/>
        </dgm:presLayoutVars>
      </dgm:prSet>
      <dgm:spPr/>
    </dgm:pt>
    <dgm:pt modelId="{7B3AF501-4949-4A37-B945-437FD852AC78}" type="pres">
      <dgm:prSet presAssocID="{3516FD64-6648-4072-BC94-83ADAA7EB28C}" presName="sibTrans" presStyleCnt="0"/>
      <dgm:spPr/>
    </dgm:pt>
    <dgm:pt modelId="{A06720AB-41CD-4C16-B01A-B3D7C7128184}" type="pres">
      <dgm:prSet presAssocID="{42B489CC-9B55-4ACB-973A-FC2D4CB58F80}" presName="compNode" presStyleCnt="0"/>
      <dgm:spPr/>
    </dgm:pt>
    <dgm:pt modelId="{DBFB2101-7E88-4542-8202-EEE961DE9D0A}" type="pres">
      <dgm:prSet presAssocID="{42B489CC-9B55-4ACB-973A-FC2D4CB58F80}" presName="bgRect" presStyleLbl="bgShp" presStyleIdx="4" presStyleCnt="6"/>
      <dgm:spPr/>
    </dgm:pt>
    <dgm:pt modelId="{4EA62557-B2FF-418D-B7AE-BBE77CC518D1}" type="pres">
      <dgm:prSet presAssocID="{42B489CC-9B55-4ACB-973A-FC2D4CB58F8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wboy female outline"/>
        </a:ext>
      </dgm:extLst>
    </dgm:pt>
    <dgm:pt modelId="{20763F16-CFF7-4144-8EEE-3E01C8B46152}" type="pres">
      <dgm:prSet presAssocID="{42B489CC-9B55-4ACB-973A-FC2D4CB58F80}" presName="spaceRect" presStyleCnt="0"/>
      <dgm:spPr/>
    </dgm:pt>
    <dgm:pt modelId="{DDC4C91F-0E47-459F-AD82-F15B0D3197A1}" type="pres">
      <dgm:prSet presAssocID="{42B489CC-9B55-4ACB-973A-FC2D4CB58F80}" presName="parTx" presStyleLbl="revTx" presStyleIdx="5" presStyleCnt="7">
        <dgm:presLayoutVars>
          <dgm:chMax val="0"/>
          <dgm:chPref val="0"/>
        </dgm:presLayoutVars>
      </dgm:prSet>
      <dgm:spPr/>
    </dgm:pt>
    <dgm:pt modelId="{E7407A4C-B541-4F3A-9899-29BACC8C3867}" type="pres">
      <dgm:prSet presAssocID="{9C441D59-737B-4846-988B-74732161F5A1}" presName="sibTrans" presStyleCnt="0"/>
      <dgm:spPr/>
    </dgm:pt>
    <dgm:pt modelId="{7C432254-5237-4E03-BC13-D7A6548011F0}" type="pres">
      <dgm:prSet presAssocID="{FA4F510F-F326-4327-B8A4-E2CA0A9E4850}" presName="compNode" presStyleCnt="0"/>
      <dgm:spPr/>
    </dgm:pt>
    <dgm:pt modelId="{6D3AF3DF-7E1B-463A-B022-222DDF3B7FE6}" type="pres">
      <dgm:prSet presAssocID="{FA4F510F-F326-4327-B8A4-E2CA0A9E4850}" presName="bgRect" presStyleLbl="bgShp" presStyleIdx="5" presStyleCnt="6"/>
      <dgm:spPr/>
    </dgm:pt>
    <dgm:pt modelId="{DF2D0C17-7A76-465A-AFE6-557734C1A8F4}" type="pres">
      <dgm:prSet presAssocID="{FA4F510F-F326-4327-B8A4-E2CA0A9E48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Badge outline"/>
        </a:ext>
      </dgm:extLst>
    </dgm:pt>
    <dgm:pt modelId="{C77AA019-77D7-45E2-AC08-7E9243546C3A}" type="pres">
      <dgm:prSet presAssocID="{FA4F510F-F326-4327-B8A4-E2CA0A9E4850}" presName="spaceRect" presStyleCnt="0"/>
      <dgm:spPr/>
    </dgm:pt>
    <dgm:pt modelId="{CC265F67-C28A-4D21-BE82-81DBE3D7FD49}" type="pres">
      <dgm:prSet presAssocID="{FA4F510F-F326-4327-B8A4-E2CA0A9E485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9FAC304-449A-40F4-B2A4-E4B639A65190}" srcId="{13B66F6A-DEB5-400B-8024-420D8F902E2B}" destId="{E9253E69-CC73-48C1-AC0A-1F8F570D9770}" srcOrd="0" destOrd="0" parTransId="{BEB1F0EB-0F6F-4BE9-8CAB-7627857154CA}" sibTransId="{D378B244-0EE7-4E32-A8C4-7758271011C1}"/>
    <dgm:cxn modelId="{2865781F-720B-4B48-82AA-74ACE35DB7A4}" type="presOf" srcId="{D5C4830D-2342-40F4-A98A-92A0014641D5}" destId="{35BCCEC3-1631-4E12-ADF8-0C9663FBA922}" srcOrd="0" destOrd="3" presId="urn:microsoft.com/office/officeart/2018/2/layout/IconVerticalSolidList"/>
    <dgm:cxn modelId="{7DCCFE22-9BE2-49A4-A26F-F69B9FF4EE9F}" srcId="{13B66F6A-DEB5-400B-8024-420D8F902E2B}" destId="{9469B913-E20E-448F-81A7-752141766BA9}" srcOrd="2" destOrd="0" parTransId="{11BE314F-A1B7-436E-982D-84D330052747}" sibTransId="{009EBAB0-1403-4BB4-A3A0-50E72F156C36}"/>
    <dgm:cxn modelId="{B70B182B-9E68-4492-AE97-86E5B096A892}" type="presOf" srcId="{9A3B1C4A-3714-4A63-8DCD-A00BE0E0F5F4}" destId="{554D023A-C11D-477F-A7C7-5FE933392ECF}" srcOrd="0" destOrd="0" presId="urn:microsoft.com/office/officeart/2018/2/layout/IconVerticalSolidList"/>
    <dgm:cxn modelId="{9D70292D-1F26-4CA1-845D-28F743F15BCB}" type="presOf" srcId="{9469B913-E20E-448F-81A7-752141766BA9}" destId="{35BCCEC3-1631-4E12-ADF8-0C9663FBA922}" srcOrd="0" destOrd="2" presId="urn:microsoft.com/office/officeart/2018/2/layout/IconVerticalSolidList"/>
    <dgm:cxn modelId="{79962A33-841B-4BCB-965B-817BBF7E6C34}" srcId="{04576447-1566-4CAE-9CFB-40FB3A0233D3}" destId="{42B489CC-9B55-4ACB-973A-FC2D4CB58F80}" srcOrd="4" destOrd="0" parTransId="{9DCCFDE6-9002-4F8B-9083-F948DD5314B5}" sibTransId="{9C441D59-737B-4846-988B-74732161F5A1}"/>
    <dgm:cxn modelId="{D525B43B-C5CC-4ADC-957D-8E3736F3FFD6}" type="presOf" srcId="{13B66F6A-DEB5-400B-8024-420D8F902E2B}" destId="{7E35D906-04B6-48A2-980F-62369E3455F3}" srcOrd="0" destOrd="0" presId="urn:microsoft.com/office/officeart/2018/2/layout/IconVerticalSolidList"/>
    <dgm:cxn modelId="{6C90EC5C-B97B-4634-87F4-1C0308BE4D22}" type="presOf" srcId="{61232F57-E0D7-4F94-9202-4ED4C11D51F8}" destId="{35BCCEC3-1631-4E12-ADF8-0C9663FBA922}" srcOrd="0" destOrd="1" presId="urn:microsoft.com/office/officeart/2018/2/layout/IconVerticalSolidList"/>
    <dgm:cxn modelId="{D72DFB67-1CA5-4052-AC33-02AF82462ADF}" type="presOf" srcId="{E9253E69-CC73-48C1-AC0A-1F8F570D9770}" destId="{35BCCEC3-1631-4E12-ADF8-0C9663FBA922}" srcOrd="0" destOrd="0" presId="urn:microsoft.com/office/officeart/2018/2/layout/IconVerticalSolidList"/>
    <dgm:cxn modelId="{87A6D64B-5DBB-45BB-80BC-69B8AF923D22}" type="presOf" srcId="{FA4F510F-F326-4327-B8A4-E2CA0A9E4850}" destId="{CC265F67-C28A-4D21-BE82-81DBE3D7FD49}" srcOrd="0" destOrd="0" presId="urn:microsoft.com/office/officeart/2018/2/layout/IconVerticalSolidList"/>
    <dgm:cxn modelId="{7F93388A-AED5-41A8-9302-16DBBC985BC7}" type="presOf" srcId="{2FD992AD-E147-4D25-8071-8A7B847381A8}" destId="{AD7376F3-41C9-44B9-82E2-0186C3DD57F3}" srcOrd="0" destOrd="0" presId="urn:microsoft.com/office/officeart/2018/2/layout/IconVerticalSolidList"/>
    <dgm:cxn modelId="{EA70BD92-FFCB-45FF-A29B-238C911529F2}" srcId="{04576447-1566-4CAE-9CFB-40FB3A0233D3}" destId="{FA4F510F-F326-4327-B8A4-E2CA0A9E4850}" srcOrd="5" destOrd="0" parTransId="{CC3864EB-C6E0-45B4-A049-4FA7C977CB21}" sibTransId="{847AD299-4E9C-40AD-AF2E-D2DC62BC189D}"/>
    <dgm:cxn modelId="{9215EE92-D128-44FE-8412-85571389C40A}" srcId="{04576447-1566-4CAE-9CFB-40FB3A0233D3}" destId="{2FD992AD-E147-4D25-8071-8A7B847381A8}" srcOrd="0" destOrd="0" parTransId="{9E359365-DA22-429F-8514-E5303E309006}" sibTransId="{C500A119-8B06-4550-AFE3-F8FDE571B629}"/>
    <dgm:cxn modelId="{0B31729F-7B40-4EAA-9195-6A3BC833AA29}" srcId="{13B66F6A-DEB5-400B-8024-420D8F902E2B}" destId="{D5C4830D-2342-40F4-A98A-92A0014641D5}" srcOrd="3" destOrd="0" parTransId="{EEC5920A-3DD0-48B1-8FCC-97951659FB2B}" sibTransId="{A2D54675-2658-4659-86B9-CD18CEBD8AD2}"/>
    <dgm:cxn modelId="{ED1752A0-63A1-4A90-8A00-5BA2532E0D23}" type="presOf" srcId="{04576447-1566-4CAE-9CFB-40FB3A0233D3}" destId="{E3A35357-B94C-4C36-A7ED-AD94670CB9FC}" srcOrd="0" destOrd="0" presId="urn:microsoft.com/office/officeart/2018/2/layout/IconVerticalSolidList"/>
    <dgm:cxn modelId="{D21243A8-9F4B-4F37-863E-6E63300535B0}" type="presOf" srcId="{42B489CC-9B55-4ACB-973A-FC2D4CB58F80}" destId="{DDC4C91F-0E47-459F-AD82-F15B0D3197A1}" srcOrd="0" destOrd="0" presId="urn:microsoft.com/office/officeart/2018/2/layout/IconVerticalSolidList"/>
    <dgm:cxn modelId="{86DF1FB9-EF4B-4A72-A101-4386BD559FD4}" srcId="{04576447-1566-4CAE-9CFB-40FB3A0233D3}" destId="{13B66F6A-DEB5-400B-8024-420D8F902E2B}" srcOrd="1" destOrd="0" parTransId="{5F375019-648A-4305-BDAB-3A7EE8362BE2}" sibTransId="{C17E9F71-6515-49D5-BFDE-2B0F98148B45}"/>
    <dgm:cxn modelId="{208C96CE-A1E4-478F-B13C-2AE97F315932}" srcId="{04576447-1566-4CAE-9CFB-40FB3A0233D3}" destId="{9A3B1C4A-3714-4A63-8DCD-A00BE0E0F5F4}" srcOrd="2" destOrd="0" parTransId="{77514C6A-05C3-4576-9574-2CD8FA57DFE2}" sibTransId="{E368EDD7-DA75-44DD-9527-C6484A1B334D}"/>
    <dgm:cxn modelId="{8E8E73DA-975E-4FEB-B904-B9E012F29CBF}" srcId="{04576447-1566-4CAE-9CFB-40FB3A0233D3}" destId="{B00B2C05-9C5D-4DC7-8D1B-23006E310D0E}" srcOrd="3" destOrd="0" parTransId="{4F5701A0-E357-4C41-AC90-2580A9780471}" sibTransId="{3516FD64-6648-4072-BC94-83ADAA7EB28C}"/>
    <dgm:cxn modelId="{406441E1-F33D-4660-A547-B9A33ECF62F4}" srcId="{13B66F6A-DEB5-400B-8024-420D8F902E2B}" destId="{61232F57-E0D7-4F94-9202-4ED4C11D51F8}" srcOrd="1" destOrd="0" parTransId="{DDE8238F-38E0-48DD-91CC-61C58C976B16}" sibTransId="{091F3511-0966-4177-A682-0FD86EBF802A}"/>
    <dgm:cxn modelId="{86A46FE2-5FF6-4680-8E33-EAE350D3F589}" type="presOf" srcId="{B00B2C05-9C5D-4DC7-8D1B-23006E310D0E}" destId="{AA7C3272-0362-414B-B0F8-FEA333424BD4}" srcOrd="0" destOrd="0" presId="urn:microsoft.com/office/officeart/2018/2/layout/IconVerticalSolidList"/>
    <dgm:cxn modelId="{6D091E9F-4809-4759-8AB2-43C3D7B0BA4C}" type="presParOf" srcId="{E3A35357-B94C-4C36-A7ED-AD94670CB9FC}" destId="{14999ED0-4BCB-4789-9666-C336DEB500F4}" srcOrd="0" destOrd="0" presId="urn:microsoft.com/office/officeart/2018/2/layout/IconVerticalSolidList"/>
    <dgm:cxn modelId="{AC8B1AA8-4930-459B-B279-9DDED7F5D946}" type="presParOf" srcId="{14999ED0-4BCB-4789-9666-C336DEB500F4}" destId="{356AC423-E952-40BA-900B-8CDC01373C32}" srcOrd="0" destOrd="0" presId="urn:microsoft.com/office/officeart/2018/2/layout/IconVerticalSolidList"/>
    <dgm:cxn modelId="{7B03DD10-8865-4F68-B369-BAD54CCE5F00}" type="presParOf" srcId="{14999ED0-4BCB-4789-9666-C336DEB500F4}" destId="{090973B6-793C-433F-AE0B-7CD01CFF02FF}" srcOrd="1" destOrd="0" presId="urn:microsoft.com/office/officeart/2018/2/layout/IconVerticalSolidList"/>
    <dgm:cxn modelId="{B5E20F62-6096-4D4C-8410-D6B655A266BF}" type="presParOf" srcId="{14999ED0-4BCB-4789-9666-C336DEB500F4}" destId="{1FE34CF1-A03B-4FB0-BEC8-EF9A351512F9}" srcOrd="2" destOrd="0" presId="urn:microsoft.com/office/officeart/2018/2/layout/IconVerticalSolidList"/>
    <dgm:cxn modelId="{4C110574-C62E-4273-AF7C-16C572C0E80B}" type="presParOf" srcId="{14999ED0-4BCB-4789-9666-C336DEB500F4}" destId="{AD7376F3-41C9-44B9-82E2-0186C3DD57F3}" srcOrd="3" destOrd="0" presId="urn:microsoft.com/office/officeart/2018/2/layout/IconVerticalSolidList"/>
    <dgm:cxn modelId="{D9371DBC-781A-481F-9B97-80AE8CF5D3C8}" type="presParOf" srcId="{E3A35357-B94C-4C36-A7ED-AD94670CB9FC}" destId="{3A82EAED-B8D3-4055-B9DA-16E6C11AFC94}" srcOrd="1" destOrd="0" presId="urn:microsoft.com/office/officeart/2018/2/layout/IconVerticalSolidList"/>
    <dgm:cxn modelId="{1959ACB5-0D14-459D-8A3B-1455130DFA81}" type="presParOf" srcId="{E3A35357-B94C-4C36-A7ED-AD94670CB9FC}" destId="{3871B768-D5DD-432A-8824-A89261D4A352}" srcOrd="2" destOrd="0" presId="urn:microsoft.com/office/officeart/2018/2/layout/IconVerticalSolidList"/>
    <dgm:cxn modelId="{35B7B7C3-16BB-4A37-BA8C-C7C060639211}" type="presParOf" srcId="{3871B768-D5DD-432A-8824-A89261D4A352}" destId="{C0268829-AAA8-494B-9367-271F461390AE}" srcOrd="0" destOrd="0" presId="urn:microsoft.com/office/officeart/2018/2/layout/IconVerticalSolidList"/>
    <dgm:cxn modelId="{FE5E8CFF-8564-4089-8914-A5A1076E6402}" type="presParOf" srcId="{3871B768-D5DD-432A-8824-A89261D4A352}" destId="{5D8F0119-E016-4AF4-BCE8-AD674746862F}" srcOrd="1" destOrd="0" presId="urn:microsoft.com/office/officeart/2018/2/layout/IconVerticalSolidList"/>
    <dgm:cxn modelId="{7D8AA7E6-05CB-4775-B41A-B4E39F06D333}" type="presParOf" srcId="{3871B768-D5DD-432A-8824-A89261D4A352}" destId="{43F3A2B0-4E92-41DF-8DB4-7FCA7CCFA704}" srcOrd="2" destOrd="0" presId="urn:microsoft.com/office/officeart/2018/2/layout/IconVerticalSolidList"/>
    <dgm:cxn modelId="{7CCF7434-25DC-46C6-B1AF-42086936FC76}" type="presParOf" srcId="{3871B768-D5DD-432A-8824-A89261D4A352}" destId="{7E35D906-04B6-48A2-980F-62369E3455F3}" srcOrd="3" destOrd="0" presId="urn:microsoft.com/office/officeart/2018/2/layout/IconVerticalSolidList"/>
    <dgm:cxn modelId="{33B8D551-423C-49C9-8286-7CB31B61C9CD}" type="presParOf" srcId="{3871B768-D5DD-432A-8824-A89261D4A352}" destId="{35BCCEC3-1631-4E12-ADF8-0C9663FBA922}" srcOrd="4" destOrd="0" presId="urn:microsoft.com/office/officeart/2018/2/layout/IconVerticalSolidList"/>
    <dgm:cxn modelId="{D44B6A26-F8B0-46EE-90D2-CD27FCA81C91}" type="presParOf" srcId="{E3A35357-B94C-4C36-A7ED-AD94670CB9FC}" destId="{55AF5B8D-E023-4957-BFA4-7483702D0E25}" srcOrd="3" destOrd="0" presId="urn:microsoft.com/office/officeart/2018/2/layout/IconVerticalSolidList"/>
    <dgm:cxn modelId="{E30438A6-E532-4B3C-BAD0-0BA7B4A9A040}" type="presParOf" srcId="{E3A35357-B94C-4C36-A7ED-AD94670CB9FC}" destId="{A5022357-565A-41D0-A709-87524164AC8A}" srcOrd="4" destOrd="0" presId="urn:microsoft.com/office/officeart/2018/2/layout/IconVerticalSolidList"/>
    <dgm:cxn modelId="{6C23BDFF-E54D-452F-8060-B9C27966246F}" type="presParOf" srcId="{A5022357-565A-41D0-A709-87524164AC8A}" destId="{F25AD6F9-0550-4C58-8C50-6334E9A0E3A5}" srcOrd="0" destOrd="0" presId="urn:microsoft.com/office/officeart/2018/2/layout/IconVerticalSolidList"/>
    <dgm:cxn modelId="{6ED0862B-B762-43FB-873C-532FA4CA3081}" type="presParOf" srcId="{A5022357-565A-41D0-A709-87524164AC8A}" destId="{69C19804-0DBF-4C5B-8CE9-2BF9A35DAE16}" srcOrd="1" destOrd="0" presId="urn:microsoft.com/office/officeart/2018/2/layout/IconVerticalSolidList"/>
    <dgm:cxn modelId="{1CDD2348-BDF5-4B7C-97AD-00A4F42993F6}" type="presParOf" srcId="{A5022357-565A-41D0-A709-87524164AC8A}" destId="{DC766CE5-7A31-407E-9B05-7794FCC878FA}" srcOrd="2" destOrd="0" presId="urn:microsoft.com/office/officeart/2018/2/layout/IconVerticalSolidList"/>
    <dgm:cxn modelId="{B54C85EB-59C6-4104-BD52-5E431F5F1DEB}" type="presParOf" srcId="{A5022357-565A-41D0-A709-87524164AC8A}" destId="{554D023A-C11D-477F-A7C7-5FE933392ECF}" srcOrd="3" destOrd="0" presId="urn:microsoft.com/office/officeart/2018/2/layout/IconVerticalSolidList"/>
    <dgm:cxn modelId="{51DBE570-0BAE-4778-95E5-B0529A726F79}" type="presParOf" srcId="{E3A35357-B94C-4C36-A7ED-AD94670CB9FC}" destId="{F363B16C-C62D-48E4-8FA1-DA46F5AFE110}" srcOrd="5" destOrd="0" presId="urn:microsoft.com/office/officeart/2018/2/layout/IconVerticalSolidList"/>
    <dgm:cxn modelId="{9DED0A64-1EAD-41DC-932D-2EC3F7D88C6F}" type="presParOf" srcId="{E3A35357-B94C-4C36-A7ED-AD94670CB9FC}" destId="{3D8788CE-6A16-489A-9C29-275EFFE69D81}" srcOrd="6" destOrd="0" presId="urn:microsoft.com/office/officeart/2018/2/layout/IconVerticalSolidList"/>
    <dgm:cxn modelId="{C4931B89-BBE0-483C-ABE5-DA4692F85B87}" type="presParOf" srcId="{3D8788CE-6A16-489A-9C29-275EFFE69D81}" destId="{E7F224D0-62B9-46AB-AFC4-270558AB2D25}" srcOrd="0" destOrd="0" presId="urn:microsoft.com/office/officeart/2018/2/layout/IconVerticalSolidList"/>
    <dgm:cxn modelId="{354D694C-2737-45F0-972F-AD6F4F2D56F1}" type="presParOf" srcId="{3D8788CE-6A16-489A-9C29-275EFFE69D81}" destId="{F7BD96F4-9F0E-4F12-BE3A-FA955089933B}" srcOrd="1" destOrd="0" presId="urn:microsoft.com/office/officeart/2018/2/layout/IconVerticalSolidList"/>
    <dgm:cxn modelId="{5D911904-3246-4D1D-81C7-9203A54D54B0}" type="presParOf" srcId="{3D8788CE-6A16-489A-9C29-275EFFE69D81}" destId="{01E25B7A-0BA6-4F13-A0B3-F94DF5C3812B}" srcOrd="2" destOrd="0" presId="urn:microsoft.com/office/officeart/2018/2/layout/IconVerticalSolidList"/>
    <dgm:cxn modelId="{4072968D-CCD0-45EA-8A4F-D3206A86323E}" type="presParOf" srcId="{3D8788CE-6A16-489A-9C29-275EFFE69D81}" destId="{AA7C3272-0362-414B-B0F8-FEA333424BD4}" srcOrd="3" destOrd="0" presId="urn:microsoft.com/office/officeart/2018/2/layout/IconVerticalSolidList"/>
    <dgm:cxn modelId="{5416D625-B115-4BB7-A52B-F5D8DA70CBB3}" type="presParOf" srcId="{E3A35357-B94C-4C36-A7ED-AD94670CB9FC}" destId="{7B3AF501-4949-4A37-B945-437FD852AC78}" srcOrd="7" destOrd="0" presId="urn:microsoft.com/office/officeart/2018/2/layout/IconVerticalSolidList"/>
    <dgm:cxn modelId="{71BE4909-369A-42D0-93CA-6D7BBD99DB42}" type="presParOf" srcId="{E3A35357-B94C-4C36-A7ED-AD94670CB9FC}" destId="{A06720AB-41CD-4C16-B01A-B3D7C7128184}" srcOrd="8" destOrd="0" presId="urn:microsoft.com/office/officeart/2018/2/layout/IconVerticalSolidList"/>
    <dgm:cxn modelId="{1C830BBF-09D8-4CB1-9F99-20FDA31C080D}" type="presParOf" srcId="{A06720AB-41CD-4C16-B01A-B3D7C7128184}" destId="{DBFB2101-7E88-4542-8202-EEE961DE9D0A}" srcOrd="0" destOrd="0" presId="urn:microsoft.com/office/officeart/2018/2/layout/IconVerticalSolidList"/>
    <dgm:cxn modelId="{C54A6BFC-25CA-4CE2-899B-3BCC2431F5CB}" type="presParOf" srcId="{A06720AB-41CD-4C16-B01A-B3D7C7128184}" destId="{4EA62557-B2FF-418D-B7AE-BBE77CC518D1}" srcOrd="1" destOrd="0" presId="urn:microsoft.com/office/officeart/2018/2/layout/IconVerticalSolidList"/>
    <dgm:cxn modelId="{2BFA345E-33F0-4BBD-8489-4509AFB913E7}" type="presParOf" srcId="{A06720AB-41CD-4C16-B01A-B3D7C7128184}" destId="{20763F16-CFF7-4144-8EEE-3E01C8B46152}" srcOrd="2" destOrd="0" presId="urn:microsoft.com/office/officeart/2018/2/layout/IconVerticalSolidList"/>
    <dgm:cxn modelId="{5848B891-DE9B-4615-B9FB-F7FC1ED2632C}" type="presParOf" srcId="{A06720AB-41CD-4C16-B01A-B3D7C7128184}" destId="{DDC4C91F-0E47-459F-AD82-F15B0D3197A1}" srcOrd="3" destOrd="0" presId="urn:microsoft.com/office/officeart/2018/2/layout/IconVerticalSolidList"/>
    <dgm:cxn modelId="{7A9100C7-9133-4F37-BF48-ED565C75ECC0}" type="presParOf" srcId="{E3A35357-B94C-4C36-A7ED-AD94670CB9FC}" destId="{E7407A4C-B541-4F3A-9899-29BACC8C3867}" srcOrd="9" destOrd="0" presId="urn:microsoft.com/office/officeart/2018/2/layout/IconVerticalSolidList"/>
    <dgm:cxn modelId="{A39CBD3B-3812-4A0C-A542-6D5751471280}" type="presParOf" srcId="{E3A35357-B94C-4C36-A7ED-AD94670CB9FC}" destId="{7C432254-5237-4E03-BC13-D7A6548011F0}" srcOrd="10" destOrd="0" presId="urn:microsoft.com/office/officeart/2018/2/layout/IconVerticalSolidList"/>
    <dgm:cxn modelId="{FA1282D2-759D-4439-BB2E-D67AA9E00443}" type="presParOf" srcId="{7C432254-5237-4E03-BC13-D7A6548011F0}" destId="{6D3AF3DF-7E1B-463A-B022-222DDF3B7FE6}" srcOrd="0" destOrd="0" presId="urn:microsoft.com/office/officeart/2018/2/layout/IconVerticalSolidList"/>
    <dgm:cxn modelId="{14AE5614-D036-4A0B-AB73-62C779760F91}" type="presParOf" srcId="{7C432254-5237-4E03-BC13-D7A6548011F0}" destId="{DF2D0C17-7A76-465A-AFE6-557734C1A8F4}" srcOrd="1" destOrd="0" presId="urn:microsoft.com/office/officeart/2018/2/layout/IconVerticalSolidList"/>
    <dgm:cxn modelId="{56AF1320-5505-48F6-901D-B7DED58EED50}" type="presParOf" srcId="{7C432254-5237-4E03-BC13-D7A6548011F0}" destId="{C77AA019-77D7-45E2-AC08-7E9243546C3A}" srcOrd="2" destOrd="0" presId="urn:microsoft.com/office/officeart/2018/2/layout/IconVerticalSolidList"/>
    <dgm:cxn modelId="{BC977C35-F1D3-4679-9EB1-563889ECA77B}" type="presParOf" srcId="{7C432254-5237-4E03-BC13-D7A6548011F0}" destId="{CC265F67-C28A-4D21-BE82-81DBE3D7FD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AC423-E952-40BA-900B-8CDC01373C32}">
      <dsp:nvSpPr>
        <dsp:cNvPr id="0" name=""/>
        <dsp:cNvSpPr/>
      </dsp:nvSpPr>
      <dsp:spPr>
        <a:xfrm>
          <a:off x="-19306" y="10461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973B6-793C-433F-AE0B-7CD01CFF02FF}">
      <dsp:nvSpPr>
        <dsp:cNvPr id="0" name=""/>
        <dsp:cNvSpPr/>
      </dsp:nvSpPr>
      <dsp:spPr>
        <a:xfrm>
          <a:off x="180017" y="158719"/>
          <a:ext cx="362407" cy="3624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376F3-41C9-44B9-82E2-0186C3DD57F3}">
      <dsp:nvSpPr>
        <dsp:cNvPr id="0" name=""/>
        <dsp:cNvSpPr/>
      </dsp:nvSpPr>
      <dsp:spPr>
        <a:xfrm>
          <a:off x="741748" y="10461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Lunes a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Miércoles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trabajo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horario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completo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748" y="10461"/>
        <a:ext cx="7431794" cy="658922"/>
      </dsp:txXfrm>
    </dsp:sp>
    <dsp:sp modelId="{C0268829-AAA8-494B-9367-271F461390AE}">
      <dsp:nvSpPr>
        <dsp:cNvPr id="0" name=""/>
        <dsp:cNvSpPr/>
      </dsp:nvSpPr>
      <dsp:spPr>
        <a:xfrm>
          <a:off x="-19306" y="834114"/>
          <a:ext cx="8194338" cy="111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F0119-E016-4AF4-BCE8-AD674746862F}">
      <dsp:nvSpPr>
        <dsp:cNvPr id="0" name=""/>
        <dsp:cNvSpPr/>
      </dsp:nvSpPr>
      <dsp:spPr>
        <a:xfrm>
          <a:off x="180017" y="1212365"/>
          <a:ext cx="362407" cy="3624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D906-04B6-48A2-980F-62369E3455F3}">
      <dsp:nvSpPr>
        <dsp:cNvPr id="0" name=""/>
        <dsp:cNvSpPr/>
      </dsp:nvSpPr>
      <dsp:spPr>
        <a:xfrm>
          <a:off x="741748" y="1064108"/>
          <a:ext cx="3687452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Jueves a Domingo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Abierto a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propuestas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ej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741748" y="1064108"/>
        <a:ext cx="3687452" cy="658922"/>
      </dsp:txXfrm>
    </dsp:sp>
    <dsp:sp modelId="{35BCCEC3-1631-4E12-ADF8-0C9663FBA922}">
      <dsp:nvSpPr>
        <dsp:cNvPr id="0" name=""/>
        <dsp:cNvSpPr/>
      </dsp:nvSpPr>
      <dsp:spPr>
        <a:xfrm>
          <a:off x="4097152" y="1054382"/>
          <a:ext cx="3824545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Seminario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1 día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entero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sábado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ejemplo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* Jueves jornada de 2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de 2 horas c/u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Incluso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domingo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si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así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lo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desean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* Viernes (*)</a:t>
          </a:r>
        </a:p>
      </dsp:txBody>
      <dsp:txXfrm>
        <a:off x="4097152" y="1054382"/>
        <a:ext cx="3824545" cy="658922"/>
      </dsp:txXfrm>
    </dsp:sp>
    <dsp:sp modelId="{F25AD6F9-0550-4C58-8C50-6334E9A0E3A5}">
      <dsp:nvSpPr>
        <dsp:cNvPr id="0" name=""/>
        <dsp:cNvSpPr/>
      </dsp:nvSpPr>
      <dsp:spPr>
        <a:xfrm>
          <a:off x="-19306" y="2117754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19804-0DBF-4C5B-8CE9-2BF9A35DAE16}">
      <dsp:nvSpPr>
        <dsp:cNvPr id="0" name=""/>
        <dsp:cNvSpPr/>
      </dsp:nvSpPr>
      <dsp:spPr>
        <a:xfrm>
          <a:off x="180017" y="2266011"/>
          <a:ext cx="362407" cy="3624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D023A-C11D-477F-A7C7-5FE933392ECF}">
      <dsp:nvSpPr>
        <dsp:cNvPr id="0" name=""/>
        <dsp:cNvSpPr/>
      </dsp:nvSpPr>
      <dsp:spPr>
        <a:xfrm>
          <a:off x="741748" y="2117754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Esto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debe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nacer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ustedes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748" y="2117754"/>
        <a:ext cx="7431794" cy="658922"/>
      </dsp:txXfrm>
    </dsp:sp>
    <dsp:sp modelId="{E7F224D0-62B9-46AB-AFC4-270558AB2D25}">
      <dsp:nvSpPr>
        <dsp:cNvPr id="0" name=""/>
        <dsp:cNvSpPr/>
      </dsp:nvSpPr>
      <dsp:spPr>
        <a:xfrm>
          <a:off x="-19306" y="2941407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D96F4-9F0E-4F12-BE3A-FA955089933B}">
      <dsp:nvSpPr>
        <dsp:cNvPr id="0" name=""/>
        <dsp:cNvSpPr/>
      </dsp:nvSpPr>
      <dsp:spPr>
        <a:xfrm>
          <a:off x="180017" y="3089664"/>
          <a:ext cx="362407" cy="3624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C3272-0362-414B-B0F8-FEA333424BD4}">
      <dsp:nvSpPr>
        <dsp:cNvPr id="0" name=""/>
        <dsp:cNvSpPr/>
      </dsp:nvSpPr>
      <dsp:spPr>
        <a:xfrm>
          <a:off x="741748" y="2941407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1era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tarea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del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presidente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del club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organizar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las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recuperación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741748" y="2941407"/>
        <a:ext cx="7431794" cy="658922"/>
      </dsp:txXfrm>
    </dsp:sp>
    <dsp:sp modelId="{DBFB2101-7E88-4542-8202-EEE961DE9D0A}">
      <dsp:nvSpPr>
        <dsp:cNvPr id="0" name=""/>
        <dsp:cNvSpPr/>
      </dsp:nvSpPr>
      <dsp:spPr>
        <a:xfrm>
          <a:off x="-19306" y="3765060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62557-B2FF-418D-B7AE-BBE77CC518D1}">
      <dsp:nvSpPr>
        <dsp:cNvPr id="0" name=""/>
        <dsp:cNvSpPr/>
      </dsp:nvSpPr>
      <dsp:spPr>
        <a:xfrm>
          <a:off x="180017" y="3913317"/>
          <a:ext cx="362407" cy="3624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4C91F-0E47-459F-AD82-F15B0D3197A1}">
      <dsp:nvSpPr>
        <dsp:cNvPr id="0" name=""/>
        <dsp:cNvSpPr/>
      </dsp:nvSpPr>
      <dsp:spPr>
        <a:xfrm>
          <a:off x="741748" y="3765060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POR SI ACASO: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Cualquier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clase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extra no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tendrá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costo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adicional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o algo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el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estilo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748" y="3765060"/>
        <a:ext cx="7431794" cy="658922"/>
      </dsp:txXfrm>
    </dsp:sp>
    <dsp:sp modelId="{6D3AF3DF-7E1B-463A-B022-222DDF3B7FE6}">
      <dsp:nvSpPr>
        <dsp:cNvPr id="0" name=""/>
        <dsp:cNvSpPr/>
      </dsp:nvSpPr>
      <dsp:spPr>
        <a:xfrm>
          <a:off x="-19306" y="4588713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D0C17-7A76-465A-AFE6-557734C1A8F4}">
      <dsp:nvSpPr>
        <dsp:cNvPr id="0" name=""/>
        <dsp:cNvSpPr/>
      </dsp:nvSpPr>
      <dsp:spPr>
        <a:xfrm>
          <a:off x="180017" y="4736970"/>
          <a:ext cx="362407" cy="3624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65F67-C28A-4D21-BE82-81DBE3D7FD49}">
      <dsp:nvSpPr>
        <dsp:cNvPr id="0" name=""/>
        <dsp:cNvSpPr/>
      </dsp:nvSpPr>
      <dsp:spPr>
        <a:xfrm>
          <a:off x="741748" y="4588713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Informar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al instructor hasta: </a:t>
          </a:r>
          <a:r>
            <a:rPr lang="en-US" sz="17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31.10.2023</a:t>
          </a:r>
        </a:p>
      </dsp:txBody>
      <dsp:txXfrm>
        <a:off x="741748" y="4588713"/>
        <a:ext cx="7431794" cy="658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81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79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38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7080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173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376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059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634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84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378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6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F6C5-A63A-42BD-8575-E3BC7A08BE61}" type="datetimeFigureOut">
              <a:rPr lang="es-419" smtClean="0"/>
              <a:t>19/10/2023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32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FF903-3A60-CFF3-7D4A-96B11A08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9937" y="1470265"/>
            <a:ext cx="4129703" cy="3004145"/>
          </a:xfrm>
        </p:spPr>
        <p:txBody>
          <a:bodyPr>
            <a:normAutofit/>
          </a:bodyPr>
          <a:lstStyle/>
          <a:p>
            <a:r>
              <a:rPr lang="es-419" sz="7000" dirty="0">
                <a:solidFill>
                  <a:srgbClr val="0070C0"/>
                </a:solidFill>
                <a:latin typeface="Impact" panose="020B0806030902050204" pitchFamily="34" charset="0"/>
              </a:rPr>
              <a:t>Club de </a:t>
            </a:r>
            <a:r>
              <a:rPr lang="es-419" sz="7000" dirty="0" err="1">
                <a:solidFill>
                  <a:srgbClr val="0070C0"/>
                </a:solidFill>
                <a:latin typeface="Impact" panose="020B0806030902050204" pitchFamily="34" charset="0"/>
              </a:rPr>
              <a:t>Coding</a:t>
            </a:r>
            <a:r>
              <a:rPr lang="es-419" sz="7000" dirty="0">
                <a:solidFill>
                  <a:srgbClr val="0070C0"/>
                </a:solidFill>
                <a:latin typeface="Impact" panose="020B0806030902050204" pitchFamily="34" charset="0"/>
              </a:rPr>
              <a:t> &amp; </a:t>
            </a:r>
            <a:r>
              <a:rPr lang="es-419" sz="7000" dirty="0" err="1">
                <a:solidFill>
                  <a:srgbClr val="0070C0"/>
                </a:solidFill>
                <a:latin typeface="Impact" panose="020B0806030902050204" pitchFamily="34" charset="0"/>
              </a:rPr>
              <a:t>Gaming</a:t>
            </a:r>
            <a:endParaRPr lang="es-419" sz="7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77EFB-A906-9545-233C-9D58820C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63" y="5095713"/>
            <a:ext cx="4798972" cy="966335"/>
          </a:xfrm>
        </p:spPr>
        <p:txBody>
          <a:bodyPr>
            <a:normAutofit/>
          </a:bodyPr>
          <a:lstStyle/>
          <a:p>
            <a:r>
              <a:rPr lang="es-419" b="1" dirty="0">
                <a:latin typeface="Aptos Serif" panose="020B0502040204020203" pitchFamily="18" charset="0"/>
                <a:cs typeface="Aptos Serif" panose="020B0502040204020203" pitchFamily="18" charset="0"/>
              </a:rPr>
              <a:t>INFORMACIÓN IMPORTANTE</a:t>
            </a:r>
          </a:p>
          <a:p>
            <a:r>
              <a:rPr lang="es-419" b="1" dirty="0">
                <a:latin typeface="Aptos Serif" panose="020B0502040204020203" pitchFamily="18" charset="0"/>
                <a:cs typeface="Aptos Serif" panose="020B0502040204020203" pitchFamily="18" charset="0"/>
              </a:rPr>
              <a:t>19.10.2023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1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61789" y="0"/>
            <a:ext cx="1303050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5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73320" y="5717906"/>
            <a:ext cx="1328707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Keine Fotobeschreibung verfügbar.">
            <a:extLst>
              <a:ext uri="{FF2B5EF4-FFF2-40B4-BE49-F238E27FC236}">
                <a16:creationId xmlns:a16="http://schemas.microsoft.com/office/drawing/2014/main" id="{157147BD-467C-D0C0-F699-AC4AF7249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345909" y="959536"/>
            <a:ext cx="4366429" cy="461934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90384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8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F5476-8600-DD71-6106-2F960EC7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s-419" sz="4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Designar un presidente del club de </a:t>
            </a:r>
            <a:r>
              <a:rPr lang="es-419" sz="43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es-419" sz="4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419" sz="43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endParaRPr lang="es-419" sz="4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1C5D38-49EB-5BD9-ED9E-52F156A0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</a:rPr>
              <a:t>Un representante entre los estudiantes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Organizar al grupo, clases extra*, comunicación con los estudiantes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Informar sobre esto al instructor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Comunicación entre estudiantes: cuenta Gmail del colegio, </a:t>
            </a:r>
            <a:r>
              <a:rPr lang="es-419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spaces</a:t>
            </a:r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email, opcional: grupo de WhatsApp, grupo de Facebook, </a:t>
            </a:r>
            <a:r>
              <a:rPr lang="es-419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Comunicación con el instructor: cuenta Gmail del colegio.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Certificado especial para esta persona al finalizar año lectivo.</a:t>
            </a:r>
          </a:p>
          <a:p>
            <a:endParaRPr lang="es-419" sz="19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Picture 2" descr="Keine Fotobeschreibung verfügbar.">
            <a:extLst>
              <a:ext uri="{FF2B5EF4-FFF2-40B4-BE49-F238E27FC236}">
                <a16:creationId xmlns:a16="http://schemas.microsoft.com/office/drawing/2014/main" id="{E773449B-3665-C398-A373-DA36A3E5D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r="13005" b="-3"/>
          <a:stretch/>
        </p:blipFill>
        <p:spPr bwMode="auto">
          <a:xfrm>
            <a:off x="5756743" y="2093976"/>
            <a:ext cx="2955798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FD9220-FDBF-0753-880B-7CCB50C16587}"/>
              </a:ext>
            </a:extLst>
          </p:cNvPr>
          <p:cNvSpPr txBox="1"/>
          <p:nvPr/>
        </p:nvSpPr>
        <p:spPr>
          <a:xfrm>
            <a:off x="1429603" y="963193"/>
            <a:ext cx="6284564" cy="20424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presidente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designado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nuestro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club para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año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lectivo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2023-2024 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B6A7B-440E-ECB0-7F87-6DD414C7E785}"/>
              </a:ext>
            </a:extLst>
          </p:cNvPr>
          <p:cNvSpPr txBox="1"/>
          <p:nvPr/>
        </p:nvSpPr>
        <p:spPr>
          <a:xfrm>
            <a:off x="1295985" y="3233058"/>
            <a:ext cx="6755363" cy="229234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s-419" sz="5000" dirty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EA44-9DF7-4988-BE8B-6BFD62966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1C99A37-B1EC-5CB0-45CE-DBAE2A57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019" y="540168"/>
            <a:ext cx="4371282" cy="1600288"/>
          </a:xfrm>
        </p:spPr>
        <p:txBody>
          <a:bodyPr anchor="b">
            <a:normAutofit/>
          </a:bodyPr>
          <a:lstStyle/>
          <a:p>
            <a:r>
              <a:rPr lang="es-419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Observaciones hasta la fecha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90E19-E9B6-4BD2-909F-5CC48808D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0018"/>
            <a:ext cx="571433" cy="544982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Picture 2" descr="Keine Fotobeschreibung verfügbar.">
            <a:extLst>
              <a:ext uri="{FF2B5EF4-FFF2-40B4-BE49-F238E27FC236}">
                <a16:creationId xmlns:a16="http://schemas.microsoft.com/office/drawing/2014/main" id="{ED54F460-96BC-F844-BEDF-9146ECF44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229519" y="680018"/>
            <a:ext cx="3271919" cy="43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1C5D38-49EB-5BD9-ED9E-52F156A0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019" y="2300188"/>
            <a:ext cx="4371282" cy="3675710"/>
          </a:xfrm>
        </p:spPr>
        <p:txBody>
          <a:bodyPr anchor="t">
            <a:normAutofit fontScale="92500"/>
          </a:bodyPr>
          <a:lstStyle/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</a:rPr>
              <a:t>1 h / 1 h 30 min </a:t>
            </a: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 es suficiente 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Aprender Python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Diseñar juegos básicos en Python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Clases extra (NECESARIAS, más no obligatorias)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 ritmo actual  no vamos a cumplir los objetivos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El instructor está disponible a la solución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Depende de ustedes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Opciones instructor: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 la siguiente </a:t>
            </a:r>
            <a:r>
              <a:rPr lang="es-419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slide</a:t>
            </a: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😅</a:t>
            </a:r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0BCDA5-2D44-4128-806C-85781590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8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351F4BC2-36FE-7193-9D50-9569F5C9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848329"/>
              </p:ext>
            </p:extLst>
          </p:nvPr>
        </p:nvGraphicFramePr>
        <p:xfrm>
          <a:off x="474831" y="1390558"/>
          <a:ext cx="8194338" cy="525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Keine Fotobeschreibung verfügbar.">
            <a:extLst>
              <a:ext uri="{FF2B5EF4-FFF2-40B4-BE49-F238E27FC236}">
                <a16:creationId xmlns:a16="http://schemas.microsoft.com/office/drawing/2014/main" id="{ED54F460-96BC-F844-BEDF-9146ECF44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7564822" y="232017"/>
            <a:ext cx="1119701" cy="111501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1C99A37-B1EC-5CB0-45CE-DBAE2A57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7" y="382374"/>
            <a:ext cx="6939699" cy="950490"/>
          </a:xfrm>
        </p:spPr>
        <p:txBody>
          <a:bodyPr>
            <a:normAutofit fontScale="90000"/>
          </a:bodyPr>
          <a:lstStyle/>
          <a:p>
            <a:r>
              <a:rPr lang="es-419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Disponibilidad y Recomendaciones del Instructor</a:t>
            </a:r>
          </a:p>
        </p:txBody>
      </p:sp>
    </p:spTree>
    <p:extLst>
      <p:ext uri="{BB962C8B-B14F-4D97-AF65-F5344CB8AC3E}">
        <p14:creationId xmlns:p14="http://schemas.microsoft.com/office/powerpoint/2010/main" val="23687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BC4CC543-E372-443D-B3CB-DF930D1C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8" y="301843"/>
            <a:ext cx="6531222" cy="1003532"/>
          </a:xfrm>
        </p:spPr>
        <p:txBody>
          <a:bodyPr anchor="ctr">
            <a:normAutofit fontScale="90000"/>
          </a:bodyPr>
          <a:lstStyle/>
          <a:p>
            <a:r>
              <a:rPr lang="es-419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No Recomendado por el Instructor pero sigue siendo una opción para ustedes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3993042-F161-6762-EE0E-491B7370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87" y="1821193"/>
            <a:ext cx="8414426" cy="4734963"/>
          </a:xfrm>
        </p:spPr>
        <p:txBody>
          <a:bodyPr>
            <a:noAutofit/>
          </a:bodyPr>
          <a:lstStyle/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Hacer clases grabadas y subir al E-Learning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No RECOMENDADO por el Instructor, pero opción si ustedes así lo desean.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Desventaja para los estudiantes que están empezando desde 0.</a:t>
            </a:r>
          </a:p>
          <a:p>
            <a:r>
              <a:rPr lang="es-419" sz="2200" b="1" dirty="0">
                <a:solidFill>
                  <a:srgbClr val="FF0000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El profesor no puede garantizar </a:t>
            </a:r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que va a poder atender todas las dudas que se generen por cada clase y la atención personal a cada duda que tenga el estudiante.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Vamos a llegar a la parte de los juegos en desigualdad de condiciones.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Su primer contacto con el aprendizaje de algo nuevo debe ser en lo posible con una guía personal al frente de ustedes.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Y luego de esto, se podría sugerir un aprendizaje personal por sus cuentas: E-Learning, </a:t>
            </a:r>
            <a:r>
              <a:rPr lang="es-419" sz="2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Youtube</a:t>
            </a:r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, Udemy, </a:t>
            </a:r>
            <a:r>
              <a:rPr lang="es-419" sz="2200" dirty="0" err="1">
                <a:latin typeface="Arial Nova Cond" panose="020B0506020202020204" pitchFamily="34" charset="0"/>
                <a:cs typeface="Arial" panose="020B0604020202020204" pitchFamily="34" charset="0"/>
              </a:rPr>
              <a:t>etc</a:t>
            </a:r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4" name="Picture 2" descr="Keine Fotobeschreibung verfügbar.">
            <a:extLst>
              <a:ext uri="{FF2B5EF4-FFF2-40B4-BE49-F238E27FC236}">
                <a16:creationId xmlns:a16="http://schemas.microsoft.com/office/drawing/2014/main" id="{F5EE0527-6E7F-9830-271D-687B99160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7564822" y="232017"/>
            <a:ext cx="1119701" cy="111501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4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F5476-8600-DD71-6106-2F960EC7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75" y="310580"/>
            <a:ext cx="7757808" cy="902133"/>
          </a:xfrm>
        </p:spPr>
        <p:txBody>
          <a:bodyPr anchor="b">
            <a:noAutofit/>
          </a:bodyPr>
          <a:lstStyle/>
          <a:p>
            <a:r>
              <a:rPr lang="es-419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Motivación para sacrificio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813DE6-CC05-D4A6-57C6-34BDCB1C1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971521">
            <a:off x="7992806" y="182303"/>
            <a:ext cx="1060660" cy="511935"/>
          </a:xfrm>
          <a:custGeom>
            <a:avLst/>
            <a:gdLst>
              <a:gd name="connsiteX0" fmla="*/ 1414214 w 1414214"/>
              <a:gd name="connsiteY0" fmla="*/ 281652 h 511935"/>
              <a:gd name="connsiteX1" fmla="*/ 1099481 w 1414214"/>
              <a:gd name="connsiteY1" fmla="*/ 511935 h 511935"/>
              <a:gd name="connsiteX2" fmla="*/ 996953 w 1414214"/>
              <a:gd name="connsiteY2" fmla="*/ 499092 h 511935"/>
              <a:gd name="connsiteX3" fmla="*/ 752474 w 1414214"/>
              <a:gd name="connsiteY3" fmla="*/ 465695 h 511935"/>
              <a:gd name="connsiteX4" fmla="*/ 22399 w 1414214"/>
              <a:gd name="connsiteY4" fmla="*/ 308988 h 511935"/>
              <a:gd name="connsiteX5" fmla="*/ 38819 w 1414214"/>
              <a:gd name="connsiteY5" fmla="*/ 240901 h 511935"/>
              <a:gd name="connsiteX6" fmla="*/ 183869 w 1414214"/>
              <a:gd name="connsiteY6" fmla="*/ 0 h 511935"/>
              <a:gd name="connsiteX7" fmla="*/ 371788 w 1414214"/>
              <a:gd name="connsiteY7" fmla="*/ 44535 h 511935"/>
              <a:gd name="connsiteX8" fmla="*/ 1301107 w 1414214"/>
              <a:gd name="connsiteY8" fmla="*/ 255886 h 5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214" h="511935">
                <a:moveTo>
                  <a:pt x="1414214" y="281652"/>
                </a:moveTo>
                <a:lnTo>
                  <a:pt x="1099481" y="511935"/>
                </a:lnTo>
                <a:lnTo>
                  <a:pt x="996953" y="499092"/>
                </a:lnTo>
                <a:cubicBezTo>
                  <a:pt x="901102" y="486845"/>
                  <a:pt x="814760" y="475243"/>
                  <a:pt x="752474" y="465695"/>
                </a:cubicBezTo>
                <a:cubicBezTo>
                  <a:pt x="425047" y="415944"/>
                  <a:pt x="206254" y="352678"/>
                  <a:pt x="22399" y="308988"/>
                </a:cubicBezTo>
                <a:cubicBezTo>
                  <a:pt x="1595" y="292696"/>
                  <a:pt x="-21851" y="307630"/>
                  <a:pt x="38819" y="240901"/>
                </a:cubicBezTo>
                <a:lnTo>
                  <a:pt x="183869" y="0"/>
                </a:lnTo>
                <a:lnTo>
                  <a:pt x="371788" y="44535"/>
                </a:lnTo>
                <a:cubicBezTo>
                  <a:pt x="681468" y="117668"/>
                  <a:pt x="1029104" y="194340"/>
                  <a:pt x="1301107" y="25588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C531AC-B951-C983-A9F9-A57678E3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07706" y="253728"/>
            <a:ext cx="335450" cy="466480"/>
            <a:chOff x="9571360" y="4439737"/>
            <a:chExt cx="351312" cy="35466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304F32-33F0-5A5F-4837-1B2BFA5DB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60A84-957D-5B03-5B37-036016C70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Keine Fotobeschreibung verfügbar.">
            <a:extLst>
              <a:ext uri="{FF2B5EF4-FFF2-40B4-BE49-F238E27FC236}">
                <a16:creationId xmlns:a16="http://schemas.microsoft.com/office/drawing/2014/main" id="{E773449B-3665-C398-A373-DA36A3E5D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9" r="11045" b="-1"/>
          <a:stretch/>
        </p:blipFill>
        <p:spPr bwMode="auto">
          <a:xfrm>
            <a:off x="5720714" y="1437821"/>
            <a:ext cx="3087200" cy="4058123"/>
          </a:xfrm>
          <a:custGeom>
            <a:avLst/>
            <a:gdLst/>
            <a:ahLst/>
            <a:cxnLst/>
            <a:rect l="l" t="t" r="r" b="b"/>
            <a:pathLst>
              <a:path w="4907989" h="5000863">
                <a:moveTo>
                  <a:pt x="2470191" y="1"/>
                </a:moveTo>
                <a:cubicBezTo>
                  <a:pt x="2830241" y="-195"/>
                  <a:pt x="3415742" y="46328"/>
                  <a:pt x="3765819" y="252773"/>
                </a:cubicBezTo>
                <a:cubicBezTo>
                  <a:pt x="4165907" y="488709"/>
                  <a:pt x="4458341" y="954942"/>
                  <a:pt x="4731557" y="1418236"/>
                </a:cubicBezTo>
                <a:cubicBezTo>
                  <a:pt x="4789564" y="1659858"/>
                  <a:pt x="4891070" y="1860738"/>
                  <a:pt x="4905579" y="2143103"/>
                </a:cubicBezTo>
                <a:cubicBezTo>
                  <a:pt x="4920089" y="2425468"/>
                  <a:pt x="4866326" y="2818061"/>
                  <a:pt x="4818615" y="3112430"/>
                </a:cubicBezTo>
                <a:cubicBezTo>
                  <a:pt x="4770904" y="3406800"/>
                  <a:pt x="4806203" y="3646923"/>
                  <a:pt x="4619311" y="3909319"/>
                </a:cubicBezTo>
                <a:cubicBezTo>
                  <a:pt x="4432419" y="4171716"/>
                  <a:pt x="4049620" y="4492340"/>
                  <a:pt x="3697259" y="4686813"/>
                </a:cubicBezTo>
                <a:cubicBezTo>
                  <a:pt x="3344898" y="4881286"/>
                  <a:pt x="2734541" y="4985891"/>
                  <a:pt x="2333694" y="4997577"/>
                </a:cubicBezTo>
                <a:cubicBezTo>
                  <a:pt x="1932846" y="5009263"/>
                  <a:pt x="1918305" y="5002441"/>
                  <a:pt x="1292179" y="4756925"/>
                </a:cubicBezTo>
                <a:cubicBezTo>
                  <a:pt x="666053" y="4511409"/>
                  <a:pt x="241665" y="3438040"/>
                  <a:pt x="84531" y="2817164"/>
                </a:cubicBezTo>
                <a:cubicBezTo>
                  <a:pt x="-72603" y="2196288"/>
                  <a:pt x="-25040" y="1500760"/>
                  <a:pt x="349377" y="1031668"/>
                </a:cubicBezTo>
                <a:cubicBezTo>
                  <a:pt x="723793" y="562576"/>
                  <a:pt x="1315167" y="14311"/>
                  <a:pt x="2331031" y="2616"/>
                </a:cubicBezTo>
                <a:cubicBezTo>
                  <a:pt x="2371921" y="1011"/>
                  <a:pt x="2418756" y="29"/>
                  <a:pt x="2470191" y="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D3BD428-BE12-D76F-5331-338B22BA4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359112" flipV="1">
            <a:off x="4777956" y="4879835"/>
            <a:ext cx="963239" cy="1937410"/>
            <a:chOff x="11879717" y="3115440"/>
            <a:chExt cx="1284318" cy="19374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D2505C-BD8D-90F6-2853-6BBFE44A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35142EF-06FE-5359-648A-F585DF6D4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1C5D38-49EB-5BD9-ED9E-52F156A0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5" y="1437821"/>
            <a:ext cx="5024336" cy="4936787"/>
          </a:xfrm>
        </p:spPr>
        <p:txBody>
          <a:bodyPr>
            <a:noAutofit/>
          </a:bodyPr>
          <a:lstStyle/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</a:rPr>
              <a:t>Estudiantes que desean estudiar en el extranjero </a:t>
            </a: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informática en Alemania, EEUU, </a:t>
            </a:r>
            <a:r>
              <a:rPr lang="es-419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…  ¿cómo son las clases, cómo se aprende programación, por ej.?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Experiencia Personal  clases de programación, nivel maestría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Experiencia Personal / Ajena  Conocidos profesionales a la fecha de ahora.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¿Cuánto cuesta un curso de Python afuera?  Alemania, por ejemplo / ¿y qué no más abarca?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Saber Python hoy en día  es tener otra profesión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Situación de trabajo actual en el mismo país.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“Algo que vale realmente la pena, no es fácil conseguirlo”</a:t>
            </a:r>
          </a:p>
          <a:p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043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1C7B5-2648-BF95-5CEF-FFE2679F1649}"/>
              </a:ext>
            </a:extLst>
          </p:cNvPr>
          <p:cNvSpPr txBox="1"/>
          <p:nvPr/>
        </p:nvSpPr>
        <p:spPr>
          <a:xfrm>
            <a:off x="612840" y="1478605"/>
            <a:ext cx="7918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800" b="1" dirty="0">
                <a:latin typeface="Arial Nova Cond" panose="020B0506020202020204" pitchFamily="34" charset="0"/>
              </a:rPr>
              <a:t>“Algo que realmente vale la pena, no es fácil conseguirlo”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0D68-4B98-3E38-3D24-F37D02D64A29}"/>
              </a:ext>
            </a:extLst>
          </p:cNvPr>
          <p:cNvSpPr txBox="1"/>
          <p:nvPr/>
        </p:nvSpPr>
        <p:spPr>
          <a:xfrm>
            <a:off x="1162452" y="4769183"/>
            <a:ext cx="68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Todo depende de ustedes, mis queridos chicos </a:t>
            </a:r>
            <a:r>
              <a:rPr lang="en-US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😊</a:t>
            </a:r>
            <a:endParaRPr lang="es-419" sz="2400" b="1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0502A-A92C-B347-727D-6EF2FC090800}"/>
              </a:ext>
            </a:extLst>
          </p:cNvPr>
          <p:cNvSpPr txBox="1"/>
          <p:nvPr/>
        </p:nvSpPr>
        <p:spPr>
          <a:xfrm>
            <a:off x="2772380" y="5690681"/>
            <a:ext cx="359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31.10.2023  !!</a:t>
            </a:r>
          </a:p>
        </p:txBody>
      </p:sp>
    </p:spTree>
    <p:extLst>
      <p:ext uri="{BB962C8B-B14F-4D97-AF65-F5344CB8AC3E}">
        <p14:creationId xmlns:p14="http://schemas.microsoft.com/office/powerpoint/2010/main" val="147108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</TotalTime>
  <Words>527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 Serif</vt:lpstr>
      <vt:lpstr>Arial</vt:lpstr>
      <vt:lpstr>Arial Nova Cond</vt:lpstr>
      <vt:lpstr>Calibri</vt:lpstr>
      <vt:lpstr>Calibri Light</vt:lpstr>
      <vt:lpstr>Helvetica Neue Medium</vt:lpstr>
      <vt:lpstr>Impact</vt:lpstr>
      <vt:lpstr>Wingdings</vt:lpstr>
      <vt:lpstr>Office Theme</vt:lpstr>
      <vt:lpstr>Club de Coding &amp; Gaming</vt:lpstr>
      <vt:lpstr>1. Designar un presidente del club de Coding &amp; Gaming</vt:lpstr>
      <vt:lpstr>PowerPoint Presentation</vt:lpstr>
      <vt:lpstr>2. Observaciones hasta la fecha</vt:lpstr>
      <vt:lpstr>3. Disponibilidad y Recomendaciones del Instructor</vt:lpstr>
      <vt:lpstr>4. No Recomendado por el Instructor pero sigue siendo una opción para ustedes</vt:lpstr>
      <vt:lpstr>5. Motivación para sacrificio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de Coding &amp; Gaming</dc:title>
  <dc:creator>César Sebastián Silva Proaño</dc:creator>
  <cp:lastModifiedBy>César Sebastián Silva Proaño</cp:lastModifiedBy>
  <cp:revision>7</cp:revision>
  <dcterms:created xsi:type="dcterms:W3CDTF">2023-09-07T13:47:07Z</dcterms:created>
  <dcterms:modified xsi:type="dcterms:W3CDTF">2023-10-19T09:25:27Z</dcterms:modified>
</cp:coreProperties>
</file>