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16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576447-1566-4CAE-9CFB-40FB3A0233D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D992AD-E147-4D25-8071-8A7B847381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Lunes a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Miércoles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rPr>
            <a:t>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trabajo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horario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completo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E359365-DA22-429F-8514-E5303E309006}" type="parTrans" cxnId="{9215EE92-D128-44FE-8412-85571389C40A}">
      <dgm:prSet/>
      <dgm:spPr/>
      <dgm:t>
        <a:bodyPr/>
        <a:lstStyle/>
        <a:p>
          <a:endParaRPr lang="en-US"/>
        </a:p>
      </dgm:t>
    </dgm:pt>
    <dgm:pt modelId="{C500A119-8B06-4550-AFE3-F8FDE571B629}" type="sibTrans" cxnId="{9215EE92-D128-44FE-8412-85571389C40A}">
      <dgm:prSet/>
      <dgm:spPr/>
      <dgm:t>
        <a:bodyPr/>
        <a:lstStyle/>
        <a:p>
          <a:endParaRPr lang="en-US"/>
        </a:p>
      </dgm:t>
    </dgm:pt>
    <dgm:pt modelId="{13B66F6A-DEB5-400B-8024-420D8F902E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Jueves a Domingo 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rPr>
            <a:t>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Abierto a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propuestas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ej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:</a:t>
          </a:r>
        </a:p>
      </dgm:t>
    </dgm:pt>
    <dgm:pt modelId="{5F375019-648A-4305-BDAB-3A7EE8362BE2}" type="parTrans" cxnId="{86DF1FB9-EF4B-4A72-A101-4386BD559FD4}">
      <dgm:prSet/>
      <dgm:spPr/>
      <dgm:t>
        <a:bodyPr/>
        <a:lstStyle/>
        <a:p>
          <a:endParaRPr lang="en-US"/>
        </a:p>
      </dgm:t>
    </dgm:pt>
    <dgm:pt modelId="{C17E9F71-6515-49D5-BFDE-2B0F98148B45}" type="sibTrans" cxnId="{86DF1FB9-EF4B-4A72-A101-4386BD559FD4}">
      <dgm:prSet/>
      <dgm:spPr/>
      <dgm:t>
        <a:bodyPr/>
        <a:lstStyle/>
        <a:p>
          <a:endParaRPr lang="en-US"/>
        </a:p>
      </dgm:t>
    </dgm:pt>
    <dgm:pt modelId="{E9253E69-CC73-48C1-AC0A-1F8F570D977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>
              <a:latin typeface="Arial" panose="020B0604020202020204" pitchFamily="34" charset="0"/>
              <a:cs typeface="Arial" panose="020B0604020202020204" pitchFamily="34" charset="0"/>
            </a:rPr>
            <a:t>* </a:t>
          </a:r>
          <a:r>
            <a:rPr lang="en-US" sz="1200" b="1" dirty="0" err="1">
              <a:latin typeface="Arial" panose="020B0604020202020204" pitchFamily="34" charset="0"/>
              <a:cs typeface="Arial" panose="020B0604020202020204" pitchFamily="34" charset="0"/>
            </a:rPr>
            <a:t>Seminario</a:t>
          </a:r>
          <a:r>
            <a:rPr lang="en-US" sz="1200" b="1" dirty="0">
              <a:latin typeface="Arial" panose="020B0604020202020204" pitchFamily="34" charset="0"/>
              <a:cs typeface="Arial" panose="020B0604020202020204" pitchFamily="34" charset="0"/>
            </a:rPr>
            <a:t> 1 día </a:t>
          </a:r>
          <a:r>
            <a:rPr lang="en-US" sz="1200" b="1" dirty="0" err="1">
              <a:latin typeface="Arial" panose="020B0604020202020204" pitchFamily="34" charset="0"/>
              <a:cs typeface="Arial" panose="020B0604020202020204" pitchFamily="34" charset="0"/>
            </a:rPr>
            <a:t>entero</a:t>
          </a:r>
          <a:r>
            <a:rPr lang="en-US" sz="1200" b="1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200" b="1" dirty="0" err="1">
              <a:latin typeface="Arial" panose="020B0604020202020204" pitchFamily="34" charset="0"/>
              <a:cs typeface="Arial" panose="020B0604020202020204" pitchFamily="34" charset="0"/>
            </a:rPr>
            <a:t>sábado</a:t>
          </a:r>
          <a:r>
            <a:rPr lang="en-US" sz="12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200" b="1" dirty="0" err="1">
              <a:latin typeface="Arial" panose="020B0604020202020204" pitchFamily="34" charset="0"/>
              <a:cs typeface="Arial" panose="020B0604020202020204" pitchFamily="34" charset="0"/>
            </a:rPr>
            <a:t>por</a:t>
          </a:r>
          <a:r>
            <a:rPr lang="en-US" sz="12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200" b="1" dirty="0" err="1">
              <a:latin typeface="Arial" panose="020B0604020202020204" pitchFamily="34" charset="0"/>
              <a:cs typeface="Arial" panose="020B0604020202020204" pitchFamily="34" charset="0"/>
            </a:rPr>
            <a:t>ejemplo</a:t>
          </a:r>
          <a:endParaRPr lang="en-US" sz="12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EB1F0EB-0F6F-4BE9-8CAB-7627857154CA}" type="parTrans" cxnId="{39FAC304-449A-40F4-B2A4-E4B639A65190}">
      <dgm:prSet/>
      <dgm:spPr/>
      <dgm:t>
        <a:bodyPr/>
        <a:lstStyle/>
        <a:p>
          <a:endParaRPr lang="en-US"/>
        </a:p>
      </dgm:t>
    </dgm:pt>
    <dgm:pt modelId="{D378B244-0EE7-4E32-A8C4-7758271011C1}" type="sibTrans" cxnId="{39FAC304-449A-40F4-B2A4-E4B639A65190}">
      <dgm:prSet/>
      <dgm:spPr/>
      <dgm:t>
        <a:bodyPr/>
        <a:lstStyle/>
        <a:p>
          <a:endParaRPr lang="en-US"/>
        </a:p>
      </dgm:t>
    </dgm:pt>
    <dgm:pt modelId="{61232F57-E0D7-4F94-9202-4ED4C11D51F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>
              <a:latin typeface="Arial" panose="020B0604020202020204" pitchFamily="34" charset="0"/>
              <a:cs typeface="Arial" panose="020B0604020202020204" pitchFamily="34" charset="0"/>
            </a:rPr>
            <a:t>* Jueves jornada de 2 </a:t>
          </a:r>
          <a:r>
            <a:rPr lang="en-US" sz="1200" b="1" dirty="0" err="1">
              <a:latin typeface="Arial" panose="020B0604020202020204" pitchFamily="34" charset="0"/>
              <a:cs typeface="Arial" panose="020B0604020202020204" pitchFamily="34" charset="0"/>
            </a:rPr>
            <a:t>clases</a:t>
          </a:r>
          <a:r>
            <a:rPr lang="en-US" sz="1200" b="1" dirty="0">
              <a:latin typeface="Arial" panose="020B0604020202020204" pitchFamily="34" charset="0"/>
              <a:cs typeface="Arial" panose="020B0604020202020204" pitchFamily="34" charset="0"/>
            </a:rPr>
            <a:t> de 2 horas c/u</a:t>
          </a:r>
        </a:p>
      </dgm:t>
    </dgm:pt>
    <dgm:pt modelId="{DDE8238F-38E0-48DD-91CC-61C58C976B16}" type="parTrans" cxnId="{406441E1-F33D-4660-A547-B9A33ECF62F4}">
      <dgm:prSet/>
      <dgm:spPr/>
      <dgm:t>
        <a:bodyPr/>
        <a:lstStyle/>
        <a:p>
          <a:endParaRPr lang="en-US"/>
        </a:p>
      </dgm:t>
    </dgm:pt>
    <dgm:pt modelId="{091F3511-0966-4177-A682-0FD86EBF802A}" type="sibTrans" cxnId="{406441E1-F33D-4660-A547-B9A33ECF62F4}">
      <dgm:prSet/>
      <dgm:spPr/>
      <dgm:t>
        <a:bodyPr/>
        <a:lstStyle/>
        <a:p>
          <a:endParaRPr lang="en-US"/>
        </a:p>
      </dgm:t>
    </dgm:pt>
    <dgm:pt modelId="{9469B913-E20E-448F-81A7-752141766BA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>
              <a:latin typeface="Arial" panose="020B0604020202020204" pitchFamily="34" charset="0"/>
              <a:cs typeface="Arial" panose="020B0604020202020204" pitchFamily="34" charset="0"/>
            </a:rPr>
            <a:t>* </a:t>
          </a:r>
          <a:r>
            <a:rPr lang="en-US" sz="1200" b="1" dirty="0" err="1">
              <a:latin typeface="Arial" panose="020B0604020202020204" pitchFamily="34" charset="0"/>
              <a:cs typeface="Arial" panose="020B0604020202020204" pitchFamily="34" charset="0"/>
            </a:rPr>
            <a:t>Incluso</a:t>
          </a:r>
          <a:r>
            <a:rPr lang="en-US" sz="1200" b="1" dirty="0">
              <a:latin typeface="Arial" panose="020B0604020202020204" pitchFamily="34" charset="0"/>
              <a:cs typeface="Arial" panose="020B0604020202020204" pitchFamily="34" charset="0"/>
            </a:rPr>
            <a:t> 1 </a:t>
          </a:r>
          <a:r>
            <a:rPr lang="en-US" sz="1200" b="1" dirty="0" err="1">
              <a:latin typeface="Arial" panose="020B0604020202020204" pitchFamily="34" charset="0"/>
              <a:cs typeface="Arial" panose="020B0604020202020204" pitchFamily="34" charset="0"/>
            </a:rPr>
            <a:t>domingo</a:t>
          </a:r>
          <a:r>
            <a:rPr lang="en-US" sz="12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200" b="1" dirty="0" err="1">
              <a:latin typeface="Arial" panose="020B0604020202020204" pitchFamily="34" charset="0"/>
              <a:cs typeface="Arial" panose="020B0604020202020204" pitchFamily="34" charset="0"/>
            </a:rPr>
            <a:t>si</a:t>
          </a:r>
          <a:r>
            <a:rPr lang="en-US" sz="12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200" b="1" dirty="0" err="1">
              <a:latin typeface="Arial" panose="020B0604020202020204" pitchFamily="34" charset="0"/>
              <a:cs typeface="Arial" panose="020B0604020202020204" pitchFamily="34" charset="0"/>
            </a:rPr>
            <a:t>así</a:t>
          </a:r>
          <a:r>
            <a:rPr lang="en-US" sz="1200" b="1" dirty="0">
              <a:latin typeface="Arial" panose="020B0604020202020204" pitchFamily="34" charset="0"/>
              <a:cs typeface="Arial" panose="020B0604020202020204" pitchFamily="34" charset="0"/>
            </a:rPr>
            <a:t> lo </a:t>
          </a:r>
          <a:r>
            <a:rPr lang="en-US" sz="1200" b="1" dirty="0" err="1">
              <a:latin typeface="Arial" panose="020B0604020202020204" pitchFamily="34" charset="0"/>
              <a:cs typeface="Arial" panose="020B0604020202020204" pitchFamily="34" charset="0"/>
            </a:rPr>
            <a:t>desean</a:t>
          </a:r>
          <a:endParaRPr lang="en-US" sz="12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1BE314F-A1B7-436E-982D-84D330052747}" type="parTrans" cxnId="{7DCCFE22-9BE2-49A4-A26F-F69B9FF4EE9F}">
      <dgm:prSet/>
      <dgm:spPr/>
      <dgm:t>
        <a:bodyPr/>
        <a:lstStyle/>
        <a:p>
          <a:endParaRPr lang="en-US"/>
        </a:p>
      </dgm:t>
    </dgm:pt>
    <dgm:pt modelId="{009EBAB0-1403-4BB4-A3A0-50E72F156C36}" type="sibTrans" cxnId="{7DCCFE22-9BE2-49A4-A26F-F69B9FF4EE9F}">
      <dgm:prSet/>
      <dgm:spPr/>
      <dgm:t>
        <a:bodyPr/>
        <a:lstStyle/>
        <a:p>
          <a:endParaRPr lang="en-US"/>
        </a:p>
      </dgm:t>
    </dgm:pt>
    <dgm:pt modelId="{D5C4830D-2342-40F4-A98A-92A0014641D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>
              <a:latin typeface="Arial" panose="020B0604020202020204" pitchFamily="34" charset="0"/>
              <a:cs typeface="Arial" panose="020B0604020202020204" pitchFamily="34" charset="0"/>
            </a:rPr>
            <a:t>* Viernes (*)</a:t>
          </a:r>
        </a:p>
      </dgm:t>
    </dgm:pt>
    <dgm:pt modelId="{EEC5920A-3DD0-48B1-8FCC-97951659FB2B}" type="parTrans" cxnId="{0B31729F-7B40-4EAA-9195-6A3BC833AA29}">
      <dgm:prSet/>
      <dgm:spPr/>
      <dgm:t>
        <a:bodyPr/>
        <a:lstStyle/>
        <a:p>
          <a:endParaRPr lang="en-US"/>
        </a:p>
      </dgm:t>
    </dgm:pt>
    <dgm:pt modelId="{A2D54675-2658-4659-86B9-CD18CEBD8AD2}" type="sibTrans" cxnId="{0B31729F-7B40-4EAA-9195-6A3BC833AA29}">
      <dgm:prSet/>
      <dgm:spPr/>
      <dgm:t>
        <a:bodyPr/>
        <a:lstStyle/>
        <a:p>
          <a:endParaRPr lang="en-US"/>
        </a:p>
      </dgm:t>
    </dgm:pt>
    <dgm:pt modelId="{9A3B1C4A-3714-4A63-8DCD-A00BE0E0F5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Esto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debe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nacer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de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ustedes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7514C6A-05C3-4576-9574-2CD8FA57DFE2}" type="parTrans" cxnId="{208C96CE-A1E4-478F-B13C-2AE97F315932}">
      <dgm:prSet/>
      <dgm:spPr/>
      <dgm:t>
        <a:bodyPr/>
        <a:lstStyle/>
        <a:p>
          <a:endParaRPr lang="en-US"/>
        </a:p>
      </dgm:t>
    </dgm:pt>
    <dgm:pt modelId="{E368EDD7-DA75-44DD-9527-C6484A1B334D}" type="sibTrans" cxnId="{208C96CE-A1E4-478F-B13C-2AE97F315932}">
      <dgm:prSet/>
      <dgm:spPr/>
      <dgm:t>
        <a:bodyPr/>
        <a:lstStyle/>
        <a:p>
          <a:endParaRPr lang="en-US"/>
        </a:p>
      </dgm:t>
    </dgm:pt>
    <dgm:pt modelId="{B00B2C05-9C5D-4DC7-8D1B-23006E310D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1era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tarea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del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presidente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del club 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rPr>
            <a:t>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organizar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las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clases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de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recuperación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gm:t>
    </dgm:pt>
    <dgm:pt modelId="{4F5701A0-E357-4C41-AC90-2580A9780471}" type="parTrans" cxnId="{8E8E73DA-975E-4FEB-B904-B9E012F29CBF}">
      <dgm:prSet/>
      <dgm:spPr/>
      <dgm:t>
        <a:bodyPr/>
        <a:lstStyle/>
        <a:p>
          <a:endParaRPr lang="en-US"/>
        </a:p>
      </dgm:t>
    </dgm:pt>
    <dgm:pt modelId="{3516FD64-6648-4072-BC94-83ADAA7EB28C}" type="sibTrans" cxnId="{8E8E73DA-975E-4FEB-B904-B9E012F29CBF}">
      <dgm:prSet/>
      <dgm:spPr/>
      <dgm:t>
        <a:bodyPr/>
        <a:lstStyle/>
        <a:p>
          <a:endParaRPr lang="en-US"/>
        </a:p>
      </dgm:t>
    </dgm:pt>
    <dgm:pt modelId="{FA4F510F-F326-4327-B8A4-E2CA0A9E48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Informar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al instructor hasta: </a:t>
          </a:r>
          <a:r>
            <a: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31.10.2023</a:t>
          </a:r>
        </a:p>
      </dgm:t>
    </dgm:pt>
    <dgm:pt modelId="{CC3864EB-C6E0-45B4-A049-4FA7C977CB21}" type="parTrans" cxnId="{EA70BD92-FFCB-45FF-A29B-238C911529F2}">
      <dgm:prSet/>
      <dgm:spPr/>
      <dgm:t>
        <a:bodyPr/>
        <a:lstStyle/>
        <a:p>
          <a:endParaRPr lang="en-US"/>
        </a:p>
      </dgm:t>
    </dgm:pt>
    <dgm:pt modelId="{847AD299-4E9C-40AD-AF2E-D2DC62BC189D}" type="sibTrans" cxnId="{EA70BD92-FFCB-45FF-A29B-238C911529F2}">
      <dgm:prSet/>
      <dgm:spPr/>
      <dgm:t>
        <a:bodyPr/>
        <a:lstStyle/>
        <a:p>
          <a:endParaRPr lang="en-US"/>
        </a:p>
      </dgm:t>
    </dgm:pt>
    <dgm:pt modelId="{42B489CC-9B55-4ACB-973A-FC2D4CB58F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POR SI ACASO: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Cualquier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clase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extra no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tendrá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costo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adicional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o algo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por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el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estilo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DCCFDE6-9002-4F8B-9083-F948DD5314B5}" type="parTrans" cxnId="{79962A33-841B-4BCB-965B-817BBF7E6C34}">
      <dgm:prSet/>
      <dgm:spPr/>
      <dgm:t>
        <a:bodyPr/>
        <a:lstStyle/>
        <a:p>
          <a:endParaRPr lang="es-419"/>
        </a:p>
      </dgm:t>
    </dgm:pt>
    <dgm:pt modelId="{9C441D59-737B-4846-988B-74732161F5A1}" type="sibTrans" cxnId="{79962A33-841B-4BCB-965B-817BBF7E6C34}">
      <dgm:prSet/>
      <dgm:spPr/>
      <dgm:t>
        <a:bodyPr/>
        <a:lstStyle/>
        <a:p>
          <a:endParaRPr lang="es-419"/>
        </a:p>
      </dgm:t>
    </dgm:pt>
    <dgm:pt modelId="{E3A35357-B94C-4C36-A7ED-AD94670CB9FC}" type="pres">
      <dgm:prSet presAssocID="{04576447-1566-4CAE-9CFB-40FB3A0233D3}" presName="root" presStyleCnt="0">
        <dgm:presLayoutVars>
          <dgm:dir/>
          <dgm:resizeHandles val="exact"/>
        </dgm:presLayoutVars>
      </dgm:prSet>
      <dgm:spPr/>
    </dgm:pt>
    <dgm:pt modelId="{14999ED0-4BCB-4789-9666-C336DEB500F4}" type="pres">
      <dgm:prSet presAssocID="{2FD992AD-E147-4D25-8071-8A7B847381A8}" presName="compNode" presStyleCnt="0"/>
      <dgm:spPr/>
    </dgm:pt>
    <dgm:pt modelId="{356AC423-E952-40BA-900B-8CDC01373C32}" type="pres">
      <dgm:prSet presAssocID="{2FD992AD-E147-4D25-8071-8A7B847381A8}" presName="bgRect" presStyleLbl="bgShp" presStyleIdx="0" presStyleCnt="6"/>
      <dgm:spPr/>
    </dgm:pt>
    <dgm:pt modelId="{090973B6-793C-433F-AE0B-7CD01CFF02FF}" type="pres">
      <dgm:prSet presAssocID="{2FD992AD-E147-4D25-8071-8A7B847381A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1FE34CF1-A03B-4FB0-BEC8-EF9A351512F9}" type="pres">
      <dgm:prSet presAssocID="{2FD992AD-E147-4D25-8071-8A7B847381A8}" presName="spaceRect" presStyleCnt="0"/>
      <dgm:spPr/>
    </dgm:pt>
    <dgm:pt modelId="{AD7376F3-41C9-44B9-82E2-0186C3DD57F3}" type="pres">
      <dgm:prSet presAssocID="{2FD992AD-E147-4D25-8071-8A7B847381A8}" presName="parTx" presStyleLbl="revTx" presStyleIdx="0" presStyleCnt="7">
        <dgm:presLayoutVars>
          <dgm:chMax val="0"/>
          <dgm:chPref val="0"/>
        </dgm:presLayoutVars>
      </dgm:prSet>
      <dgm:spPr/>
    </dgm:pt>
    <dgm:pt modelId="{3A82EAED-B8D3-4055-B9DA-16E6C11AFC94}" type="pres">
      <dgm:prSet presAssocID="{C500A119-8B06-4550-AFE3-F8FDE571B629}" presName="sibTrans" presStyleCnt="0"/>
      <dgm:spPr/>
    </dgm:pt>
    <dgm:pt modelId="{3871B768-D5DD-432A-8824-A89261D4A352}" type="pres">
      <dgm:prSet presAssocID="{13B66F6A-DEB5-400B-8024-420D8F902E2B}" presName="compNode" presStyleCnt="0"/>
      <dgm:spPr/>
    </dgm:pt>
    <dgm:pt modelId="{C0268829-AAA8-494B-9367-271F461390AE}" type="pres">
      <dgm:prSet presAssocID="{13B66F6A-DEB5-400B-8024-420D8F902E2B}" presName="bgRect" presStyleLbl="bgShp" presStyleIdx="1" presStyleCnt="6" custScaleY="169809"/>
      <dgm:spPr/>
    </dgm:pt>
    <dgm:pt modelId="{5D8F0119-E016-4AF4-BCE8-AD674746862F}" type="pres">
      <dgm:prSet presAssocID="{13B66F6A-DEB5-400B-8024-420D8F902E2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43F3A2B0-4E92-41DF-8DB4-7FCA7CCFA704}" type="pres">
      <dgm:prSet presAssocID="{13B66F6A-DEB5-400B-8024-420D8F902E2B}" presName="spaceRect" presStyleCnt="0"/>
      <dgm:spPr/>
    </dgm:pt>
    <dgm:pt modelId="{7E35D906-04B6-48A2-980F-62369E3455F3}" type="pres">
      <dgm:prSet presAssocID="{13B66F6A-DEB5-400B-8024-420D8F902E2B}" presName="parTx" presStyleLbl="revTx" presStyleIdx="1" presStyleCnt="7">
        <dgm:presLayoutVars>
          <dgm:chMax val="0"/>
          <dgm:chPref val="0"/>
        </dgm:presLayoutVars>
      </dgm:prSet>
      <dgm:spPr/>
    </dgm:pt>
    <dgm:pt modelId="{35BCCEC3-1631-4E12-ADF8-0C9663FBA922}" type="pres">
      <dgm:prSet presAssocID="{13B66F6A-DEB5-400B-8024-420D8F902E2B}" presName="desTx" presStyleLbl="revTx" presStyleIdx="2" presStyleCnt="7" custScaleX="102142" custLinFactNeighborX="-7797" custLinFactNeighborY="-1476">
        <dgm:presLayoutVars/>
      </dgm:prSet>
      <dgm:spPr/>
    </dgm:pt>
    <dgm:pt modelId="{55AF5B8D-E023-4957-BFA4-7483702D0E25}" type="pres">
      <dgm:prSet presAssocID="{C17E9F71-6515-49D5-BFDE-2B0F98148B45}" presName="sibTrans" presStyleCnt="0"/>
      <dgm:spPr/>
    </dgm:pt>
    <dgm:pt modelId="{A5022357-565A-41D0-A709-87524164AC8A}" type="pres">
      <dgm:prSet presAssocID="{9A3B1C4A-3714-4A63-8DCD-A00BE0E0F5F4}" presName="compNode" presStyleCnt="0"/>
      <dgm:spPr/>
    </dgm:pt>
    <dgm:pt modelId="{F25AD6F9-0550-4C58-8C50-6334E9A0E3A5}" type="pres">
      <dgm:prSet presAssocID="{9A3B1C4A-3714-4A63-8DCD-A00BE0E0F5F4}" presName="bgRect" presStyleLbl="bgShp" presStyleIdx="2" presStyleCnt="6"/>
      <dgm:spPr/>
    </dgm:pt>
    <dgm:pt modelId="{69C19804-0DBF-4C5B-8CE9-2BF9A35DAE16}" type="pres">
      <dgm:prSet presAssocID="{9A3B1C4A-3714-4A63-8DCD-A00BE0E0F5F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ngel face with solid fill with solid fill"/>
        </a:ext>
      </dgm:extLst>
    </dgm:pt>
    <dgm:pt modelId="{DC766CE5-7A31-407E-9B05-7794FCC878FA}" type="pres">
      <dgm:prSet presAssocID="{9A3B1C4A-3714-4A63-8DCD-A00BE0E0F5F4}" presName="spaceRect" presStyleCnt="0"/>
      <dgm:spPr/>
    </dgm:pt>
    <dgm:pt modelId="{554D023A-C11D-477F-A7C7-5FE933392ECF}" type="pres">
      <dgm:prSet presAssocID="{9A3B1C4A-3714-4A63-8DCD-A00BE0E0F5F4}" presName="parTx" presStyleLbl="revTx" presStyleIdx="3" presStyleCnt="7">
        <dgm:presLayoutVars>
          <dgm:chMax val="0"/>
          <dgm:chPref val="0"/>
        </dgm:presLayoutVars>
      </dgm:prSet>
      <dgm:spPr/>
    </dgm:pt>
    <dgm:pt modelId="{F363B16C-C62D-48E4-8FA1-DA46F5AFE110}" type="pres">
      <dgm:prSet presAssocID="{E368EDD7-DA75-44DD-9527-C6484A1B334D}" presName="sibTrans" presStyleCnt="0"/>
      <dgm:spPr/>
    </dgm:pt>
    <dgm:pt modelId="{3D8788CE-6A16-489A-9C29-275EFFE69D81}" type="pres">
      <dgm:prSet presAssocID="{B00B2C05-9C5D-4DC7-8D1B-23006E310D0E}" presName="compNode" presStyleCnt="0"/>
      <dgm:spPr/>
    </dgm:pt>
    <dgm:pt modelId="{E7F224D0-62B9-46AB-AFC4-270558AB2D25}" type="pres">
      <dgm:prSet presAssocID="{B00B2C05-9C5D-4DC7-8D1B-23006E310D0E}" presName="bgRect" presStyleLbl="bgShp" presStyleIdx="3" presStyleCnt="6"/>
      <dgm:spPr/>
    </dgm:pt>
    <dgm:pt modelId="{F7BD96F4-9F0E-4F12-BE3A-FA955089933B}" type="pres">
      <dgm:prSet presAssocID="{B00B2C05-9C5D-4DC7-8D1B-23006E310D0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storm with solid fill"/>
        </a:ext>
      </dgm:extLst>
    </dgm:pt>
    <dgm:pt modelId="{01E25B7A-0BA6-4F13-A0B3-F94DF5C3812B}" type="pres">
      <dgm:prSet presAssocID="{B00B2C05-9C5D-4DC7-8D1B-23006E310D0E}" presName="spaceRect" presStyleCnt="0"/>
      <dgm:spPr/>
    </dgm:pt>
    <dgm:pt modelId="{AA7C3272-0362-414B-B0F8-FEA333424BD4}" type="pres">
      <dgm:prSet presAssocID="{B00B2C05-9C5D-4DC7-8D1B-23006E310D0E}" presName="parTx" presStyleLbl="revTx" presStyleIdx="4" presStyleCnt="7">
        <dgm:presLayoutVars>
          <dgm:chMax val="0"/>
          <dgm:chPref val="0"/>
        </dgm:presLayoutVars>
      </dgm:prSet>
      <dgm:spPr/>
    </dgm:pt>
    <dgm:pt modelId="{7B3AF501-4949-4A37-B945-437FD852AC78}" type="pres">
      <dgm:prSet presAssocID="{3516FD64-6648-4072-BC94-83ADAA7EB28C}" presName="sibTrans" presStyleCnt="0"/>
      <dgm:spPr/>
    </dgm:pt>
    <dgm:pt modelId="{A06720AB-41CD-4C16-B01A-B3D7C7128184}" type="pres">
      <dgm:prSet presAssocID="{42B489CC-9B55-4ACB-973A-FC2D4CB58F80}" presName="compNode" presStyleCnt="0"/>
      <dgm:spPr/>
    </dgm:pt>
    <dgm:pt modelId="{DBFB2101-7E88-4542-8202-EEE961DE9D0A}" type="pres">
      <dgm:prSet presAssocID="{42B489CC-9B55-4ACB-973A-FC2D4CB58F80}" presName="bgRect" presStyleLbl="bgShp" presStyleIdx="4" presStyleCnt="6"/>
      <dgm:spPr/>
    </dgm:pt>
    <dgm:pt modelId="{4EA62557-B2FF-418D-B7AE-BBE77CC518D1}" type="pres">
      <dgm:prSet presAssocID="{42B489CC-9B55-4ACB-973A-FC2D4CB58F8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wboy female outline"/>
        </a:ext>
      </dgm:extLst>
    </dgm:pt>
    <dgm:pt modelId="{20763F16-CFF7-4144-8EEE-3E01C8B46152}" type="pres">
      <dgm:prSet presAssocID="{42B489CC-9B55-4ACB-973A-FC2D4CB58F80}" presName="spaceRect" presStyleCnt="0"/>
      <dgm:spPr/>
    </dgm:pt>
    <dgm:pt modelId="{DDC4C91F-0E47-459F-AD82-F15B0D3197A1}" type="pres">
      <dgm:prSet presAssocID="{42B489CC-9B55-4ACB-973A-FC2D4CB58F80}" presName="parTx" presStyleLbl="revTx" presStyleIdx="5" presStyleCnt="7">
        <dgm:presLayoutVars>
          <dgm:chMax val="0"/>
          <dgm:chPref val="0"/>
        </dgm:presLayoutVars>
      </dgm:prSet>
      <dgm:spPr/>
    </dgm:pt>
    <dgm:pt modelId="{E7407A4C-B541-4F3A-9899-29BACC8C3867}" type="pres">
      <dgm:prSet presAssocID="{9C441D59-737B-4846-988B-74732161F5A1}" presName="sibTrans" presStyleCnt="0"/>
      <dgm:spPr/>
    </dgm:pt>
    <dgm:pt modelId="{7C432254-5237-4E03-BC13-D7A6548011F0}" type="pres">
      <dgm:prSet presAssocID="{FA4F510F-F326-4327-B8A4-E2CA0A9E4850}" presName="compNode" presStyleCnt="0"/>
      <dgm:spPr/>
    </dgm:pt>
    <dgm:pt modelId="{6D3AF3DF-7E1B-463A-B022-222DDF3B7FE6}" type="pres">
      <dgm:prSet presAssocID="{FA4F510F-F326-4327-B8A4-E2CA0A9E4850}" presName="bgRect" presStyleLbl="bgShp" presStyleIdx="5" presStyleCnt="6"/>
      <dgm:spPr/>
    </dgm:pt>
    <dgm:pt modelId="{DF2D0C17-7A76-465A-AFE6-557734C1A8F4}" type="pres">
      <dgm:prSet presAssocID="{FA4F510F-F326-4327-B8A4-E2CA0A9E485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ipboard Badge outline"/>
        </a:ext>
      </dgm:extLst>
    </dgm:pt>
    <dgm:pt modelId="{C77AA019-77D7-45E2-AC08-7E9243546C3A}" type="pres">
      <dgm:prSet presAssocID="{FA4F510F-F326-4327-B8A4-E2CA0A9E4850}" presName="spaceRect" presStyleCnt="0"/>
      <dgm:spPr/>
    </dgm:pt>
    <dgm:pt modelId="{CC265F67-C28A-4D21-BE82-81DBE3D7FD49}" type="pres">
      <dgm:prSet presAssocID="{FA4F510F-F326-4327-B8A4-E2CA0A9E4850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39FAC304-449A-40F4-B2A4-E4B639A65190}" srcId="{13B66F6A-DEB5-400B-8024-420D8F902E2B}" destId="{E9253E69-CC73-48C1-AC0A-1F8F570D9770}" srcOrd="0" destOrd="0" parTransId="{BEB1F0EB-0F6F-4BE9-8CAB-7627857154CA}" sibTransId="{D378B244-0EE7-4E32-A8C4-7758271011C1}"/>
    <dgm:cxn modelId="{2865781F-720B-4B48-82AA-74ACE35DB7A4}" type="presOf" srcId="{D5C4830D-2342-40F4-A98A-92A0014641D5}" destId="{35BCCEC3-1631-4E12-ADF8-0C9663FBA922}" srcOrd="0" destOrd="3" presId="urn:microsoft.com/office/officeart/2018/2/layout/IconVerticalSolidList"/>
    <dgm:cxn modelId="{7DCCFE22-9BE2-49A4-A26F-F69B9FF4EE9F}" srcId="{13B66F6A-DEB5-400B-8024-420D8F902E2B}" destId="{9469B913-E20E-448F-81A7-752141766BA9}" srcOrd="2" destOrd="0" parTransId="{11BE314F-A1B7-436E-982D-84D330052747}" sibTransId="{009EBAB0-1403-4BB4-A3A0-50E72F156C36}"/>
    <dgm:cxn modelId="{B70B182B-9E68-4492-AE97-86E5B096A892}" type="presOf" srcId="{9A3B1C4A-3714-4A63-8DCD-A00BE0E0F5F4}" destId="{554D023A-C11D-477F-A7C7-5FE933392ECF}" srcOrd="0" destOrd="0" presId="urn:microsoft.com/office/officeart/2018/2/layout/IconVerticalSolidList"/>
    <dgm:cxn modelId="{9D70292D-1F26-4CA1-845D-28F743F15BCB}" type="presOf" srcId="{9469B913-E20E-448F-81A7-752141766BA9}" destId="{35BCCEC3-1631-4E12-ADF8-0C9663FBA922}" srcOrd="0" destOrd="2" presId="urn:microsoft.com/office/officeart/2018/2/layout/IconVerticalSolidList"/>
    <dgm:cxn modelId="{79962A33-841B-4BCB-965B-817BBF7E6C34}" srcId="{04576447-1566-4CAE-9CFB-40FB3A0233D3}" destId="{42B489CC-9B55-4ACB-973A-FC2D4CB58F80}" srcOrd="4" destOrd="0" parTransId="{9DCCFDE6-9002-4F8B-9083-F948DD5314B5}" sibTransId="{9C441D59-737B-4846-988B-74732161F5A1}"/>
    <dgm:cxn modelId="{D525B43B-C5CC-4ADC-957D-8E3736F3FFD6}" type="presOf" srcId="{13B66F6A-DEB5-400B-8024-420D8F902E2B}" destId="{7E35D906-04B6-48A2-980F-62369E3455F3}" srcOrd="0" destOrd="0" presId="urn:microsoft.com/office/officeart/2018/2/layout/IconVerticalSolidList"/>
    <dgm:cxn modelId="{6C90EC5C-B97B-4634-87F4-1C0308BE4D22}" type="presOf" srcId="{61232F57-E0D7-4F94-9202-4ED4C11D51F8}" destId="{35BCCEC3-1631-4E12-ADF8-0C9663FBA922}" srcOrd="0" destOrd="1" presId="urn:microsoft.com/office/officeart/2018/2/layout/IconVerticalSolidList"/>
    <dgm:cxn modelId="{D72DFB67-1CA5-4052-AC33-02AF82462ADF}" type="presOf" srcId="{E9253E69-CC73-48C1-AC0A-1F8F570D9770}" destId="{35BCCEC3-1631-4E12-ADF8-0C9663FBA922}" srcOrd="0" destOrd="0" presId="urn:microsoft.com/office/officeart/2018/2/layout/IconVerticalSolidList"/>
    <dgm:cxn modelId="{87A6D64B-5DBB-45BB-80BC-69B8AF923D22}" type="presOf" srcId="{FA4F510F-F326-4327-B8A4-E2CA0A9E4850}" destId="{CC265F67-C28A-4D21-BE82-81DBE3D7FD49}" srcOrd="0" destOrd="0" presId="urn:microsoft.com/office/officeart/2018/2/layout/IconVerticalSolidList"/>
    <dgm:cxn modelId="{7F93388A-AED5-41A8-9302-16DBBC985BC7}" type="presOf" srcId="{2FD992AD-E147-4D25-8071-8A7B847381A8}" destId="{AD7376F3-41C9-44B9-82E2-0186C3DD57F3}" srcOrd="0" destOrd="0" presId="urn:microsoft.com/office/officeart/2018/2/layout/IconVerticalSolidList"/>
    <dgm:cxn modelId="{EA70BD92-FFCB-45FF-A29B-238C911529F2}" srcId="{04576447-1566-4CAE-9CFB-40FB3A0233D3}" destId="{FA4F510F-F326-4327-B8A4-E2CA0A9E4850}" srcOrd="5" destOrd="0" parTransId="{CC3864EB-C6E0-45B4-A049-4FA7C977CB21}" sibTransId="{847AD299-4E9C-40AD-AF2E-D2DC62BC189D}"/>
    <dgm:cxn modelId="{9215EE92-D128-44FE-8412-85571389C40A}" srcId="{04576447-1566-4CAE-9CFB-40FB3A0233D3}" destId="{2FD992AD-E147-4D25-8071-8A7B847381A8}" srcOrd="0" destOrd="0" parTransId="{9E359365-DA22-429F-8514-E5303E309006}" sibTransId="{C500A119-8B06-4550-AFE3-F8FDE571B629}"/>
    <dgm:cxn modelId="{0B31729F-7B40-4EAA-9195-6A3BC833AA29}" srcId="{13B66F6A-DEB5-400B-8024-420D8F902E2B}" destId="{D5C4830D-2342-40F4-A98A-92A0014641D5}" srcOrd="3" destOrd="0" parTransId="{EEC5920A-3DD0-48B1-8FCC-97951659FB2B}" sibTransId="{A2D54675-2658-4659-86B9-CD18CEBD8AD2}"/>
    <dgm:cxn modelId="{ED1752A0-63A1-4A90-8A00-5BA2532E0D23}" type="presOf" srcId="{04576447-1566-4CAE-9CFB-40FB3A0233D3}" destId="{E3A35357-B94C-4C36-A7ED-AD94670CB9FC}" srcOrd="0" destOrd="0" presId="urn:microsoft.com/office/officeart/2018/2/layout/IconVerticalSolidList"/>
    <dgm:cxn modelId="{D21243A8-9F4B-4F37-863E-6E63300535B0}" type="presOf" srcId="{42B489CC-9B55-4ACB-973A-FC2D4CB58F80}" destId="{DDC4C91F-0E47-459F-AD82-F15B0D3197A1}" srcOrd="0" destOrd="0" presId="urn:microsoft.com/office/officeart/2018/2/layout/IconVerticalSolidList"/>
    <dgm:cxn modelId="{86DF1FB9-EF4B-4A72-A101-4386BD559FD4}" srcId="{04576447-1566-4CAE-9CFB-40FB3A0233D3}" destId="{13B66F6A-DEB5-400B-8024-420D8F902E2B}" srcOrd="1" destOrd="0" parTransId="{5F375019-648A-4305-BDAB-3A7EE8362BE2}" sibTransId="{C17E9F71-6515-49D5-BFDE-2B0F98148B45}"/>
    <dgm:cxn modelId="{208C96CE-A1E4-478F-B13C-2AE97F315932}" srcId="{04576447-1566-4CAE-9CFB-40FB3A0233D3}" destId="{9A3B1C4A-3714-4A63-8DCD-A00BE0E0F5F4}" srcOrd="2" destOrd="0" parTransId="{77514C6A-05C3-4576-9574-2CD8FA57DFE2}" sibTransId="{E368EDD7-DA75-44DD-9527-C6484A1B334D}"/>
    <dgm:cxn modelId="{8E8E73DA-975E-4FEB-B904-B9E012F29CBF}" srcId="{04576447-1566-4CAE-9CFB-40FB3A0233D3}" destId="{B00B2C05-9C5D-4DC7-8D1B-23006E310D0E}" srcOrd="3" destOrd="0" parTransId="{4F5701A0-E357-4C41-AC90-2580A9780471}" sibTransId="{3516FD64-6648-4072-BC94-83ADAA7EB28C}"/>
    <dgm:cxn modelId="{406441E1-F33D-4660-A547-B9A33ECF62F4}" srcId="{13B66F6A-DEB5-400B-8024-420D8F902E2B}" destId="{61232F57-E0D7-4F94-9202-4ED4C11D51F8}" srcOrd="1" destOrd="0" parTransId="{DDE8238F-38E0-48DD-91CC-61C58C976B16}" sibTransId="{091F3511-0966-4177-A682-0FD86EBF802A}"/>
    <dgm:cxn modelId="{86A46FE2-5FF6-4680-8E33-EAE350D3F589}" type="presOf" srcId="{B00B2C05-9C5D-4DC7-8D1B-23006E310D0E}" destId="{AA7C3272-0362-414B-B0F8-FEA333424BD4}" srcOrd="0" destOrd="0" presId="urn:microsoft.com/office/officeart/2018/2/layout/IconVerticalSolidList"/>
    <dgm:cxn modelId="{6D091E9F-4809-4759-8AB2-43C3D7B0BA4C}" type="presParOf" srcId="{E3A35357-B94C-4C36-A7ED-AD94670CB9FC}" destId="{14999ED0-4BCB-4789-9666-C336DEB500F4}" srcOrd="0" destOrd="0" presId="urn:microsoft.com/office/officeart/2018/2/layout/IconVerticalSolidList"/>
    <dgm:cxn modelId="{AC8B1AA8-4930-459B-B279-9DDED7F5D946}" type="presParOf" srcId="{14999ED0-4BCB-4789-9666-C336DEB500F4}" destId="{356AC423-E952-40BA-900B-8CDC01373C32}" srcOrd="0" destOrd="0" presId="urn:microsoft.com/office/officeart/2018/2/layout/IconVerticalSolidList"/>
    <dgm:cxn modelId="{7B03DD10-8865-4F68-B369-BAD54CCE5F00}" type="presParOf" srcId="{14999ED0-4BCB-4789-9666-C336DEB500F4}" destId="{090973B6-793C-433F-AE0B-7CD01CFF02FF}" srcOrd="1" destOrd="0" presId="urn:microsoft.com/office/officeart/2018/2/layout/IconVerticalSolidList"/>
    <dgm:cxn modelId="{B5E20F62-6096-4D4C-8410-D6B655A266BF}" type="presParOf" srcId="{14999ED0-4BCB-4789-9666-C336DEB500F4}" destId="{1FE34CF1-A03B-4FB0-BEC8-EF9A351512F9}" srcOrd="2" destOrd="0" presId="urn:microsoft.com/office/officeart/2018/2/layout/IconVerticalSolidList"/>
    <dgm:cxn modelId="{4C110574-C62E-4273-AF7C-16C572C0E80B}" type="presParOf" srcId="{14999ED0-4BCB-4789-9666-C336DEB500F4}" destId="{AD7376F3-41C9-44B9-82E2-0186C3DD57F3}" srcOrd="3" destOrd="0" presId="urn:microsoft.com/office/officeart/2018/2/layout/IconVerticalSolidList"/>
    <dgm:cxn modelId="{D9371DBC-781A-481F-9B97-80AE8CF5D3C8}" type="presParOf" srcId="{E3A35357-B94C-4C36-A7ED-AD94670CB9FC}" destId="{3A82EAED-B8D3-4055-B9DA-16E6C11AFC94}" srcOrd="1" destOrd="0" presId="urn:microsoft.com/office/officeart/2018/2/layout/IconVerticalSolidList"/>
    <dgm:cxn modelId="{1959ACB5-0D14-459D-8A3B-1455130DFA81}" type="presParOf" srcId="{E3A35357-B94C-4C36-A7ED-AD94670CB9FC}" destId="{3871B768-D5DD-432A-8824-A89261D4A352}" srcOrd="2" destOrd="0" presId="urn:microsoft.com/office/officeart/2018/2/layout/IconVerticalSolidList"/>
    <dgm:cxn modelId="{35B7B7C3-16BB-4A37-BA8C-C7C060639211}" type="presParOf" srcId="{3871B768-D5DD-432A-8824-A89261D4A352}" destId="{C0268829-AAA8-494B-9367-271F461390AE}" srcOrd="0" destOrd="0" presId="urn:microsoft.com/office/officeart/2018/2/layout/IconVerticalSolidList"/>
    <dgm:cxn modelId="{FE5E8CFF-8564-4089-8914-A5A1076E6402}" type="presParOf" srcId="{3871B768-D5DD-432A-8824-A89261D4A352}" destId="{5D8F0119-E016-4AF4-BCE8-AD674746862F}" srcOrd="1" destOrd="0" presId="urn:microsoft.com/office/officeart/2018/2/layout/IconVerticalSolidList"/>
    <dgm:cxn modelId="{7D8AA7E6-05CB-4775-B41A-B4E39F06D333}" type="presParOf" srcId="{3871B768-D5DD-432A-8824-A89261D4A352}" destId="{43F3A2B0-4E92-41DF-8DB4-7FCA7CCFA704}" srcOrd="2" destOrd="0" presId="urn:microsoft.com/office/officeart/2018/2/layout/IconVerticalSolidList"/>
    <dgm:cxn modelId="{7CCF7434-25DC-46C6-B1AF-42086936FC76}" type="presParOf" srcId="{3871B768-D5DD-432A-8824-A89261D4A352}" destId="{7E35D906-04B6-48A2-980F-62369E3455F3}" srcOrd="3" destOrd="0" presId="urn:microsoft.com/office/officeart/2018/2/layout/IconVerticalSolidList"/>
    <dgm:cxn modelId="{33B8D551-423C-49C9-8286-7CB31B61C9CD}" type="presParOf" srcId="{3871B768-D5DD-432A-8824-A89261D4A352}" destId="{35BCCEC3-1631-4E12-ADF8-0C9663FBA922}" srcOrd="4" destOrd="0" presId="urn:microsoft.com/office/officeart/2018/2/layout/IconVerticalSolidList"/>
    <dgm:cxn modelId="{D44B6A26-F8B0-46EE-90D2-CD27FCA81C91}" type="presParOf" srcId="{E3A35357-B94C-4C36-A7ED-AD94670CB9FC}" destId="{55AF5B8D-E023-4957-BFA4-7483702D0E25}" srcOrd="3" destOrd="0" presId="urn:microsoft.com/office/officeart/2018/2/layout/IconVerticalSolidList"/>
    <dgm:cxn modelId="{E30438A6-E532-4B3C-BAD0-0BA7B4A9A040}" type="presParOf" srcId="{E3A35357-B94C-4C36-A7ED-AD94670CB9FC}" destId="{A5022357-565A-41D0-A709-87524164AC8A}" srcOrd="4" destOrd="0" presId="urn:microsoft.com/office/officeart/2018/2/layout/IconVerticalSolidList"/>
    <dgm:cxn modelId="{6C23BDFF-E54D-452F-8060-B9C27966246F}" type="presParOf" srcId="{A5022357-565A-41D0-A709-87524164AC8A}" destId="{F25AD6F9-0550-4C58-8C50-6334E9A0E3A5}" srcOrd="0" destOrd="0" presId="urn:microsoft.com/office/officeart/2018/2/layout/IconVerticalSolidList"/>
    <dgm:cxn modelId="{6ED0862B-B762-43FB-873C-532FA4CA3081}" type="presParOf" srcId="{A5022357-565A-41D0-A709-87524164AC8A}" destId="{69C19804-0DBF-4C5B-8CE9-2BF9A35DAE16}" srcOrd="1" destOrd="0" presId="urn:microsoft.com/office/officeart/2018/2/layout/IconVerticalSolidList"/>
    <dgm:cxn modelId="{1CDD2348-BDF5-4B7C-97AD-00A4F42993F6}" type="presParOf" srcId="{A5022357-565A-41D0-A709-87524164AC8A}" destId="{DC766CE5-7A31-407E-9B05-7794FCC878FA}" srcOrd="2" destOrd="0" presId="urn:microsoft.com/office/officeart/2018/2/layout/IconVerticalSolidList"/>
    <dgm:cxn modelId="{B54C85EB-59C6-4104-BD52-5E431F5F1DEB}" type="presParOf" srcId="{A5022357-565A-41D0-A709-87524164AC8A}" destId="{554D023A-C11D-477F-A7C7-5FE933392ECF}" srcOrd="3" destOrd="0" presId="urn:microsoft.com/office/officeart/2018/2/layout/IconVerticalSolidList"/>
    <dgm:cxn modelId="{51DBE570-0BAE-4778-95E5-B0529A726F79}" type="presParOf" srcId="{E3A35357-B94C-4C36-A7ED-AD94670CB9FC}" destId="{F363B16C-C62D-48E4-8FA1-DA46F5AFE110}" srcOrd="5" destOrd="0" presId="urn:microsoft.com/office/officeart/2018/2/layout/IconVerticalSolidList"/>
    <dgm:cxn modelId="{9DED0A64-1EAD-41DC-932D-2EC3F7D88C6F}" type="presParOf" srcId="{E3A35357-B94C-4C36-A7ED-AD94670CB9FC}" destId="{3D8788CE-6A16-489A-9C29-275EFFE69D81}" srcOrd="6" destOrd="0" presId="urn:microsoft.com/office/officeart/2018/2/layout/IconVerticalSolidList"/>
    <dgm:cxn modelId="{C4931B89-BBE0-483C-ABE5-DA4692F85B87}" type="presParOf" srcId="{3D8788CE-6A16-489A-9C29-275EFFE69D81}" destId="{E7F224D0-62B9-46AB-AFC4-270558AB2D25}" srcOrd="0" destOrd="0" presId="urn:microsoft.com/office/officeart/2018/2/layout/IconVerticalSolidList"/>
    <dgm:cxn modelId="{354D694C-2737-45F0-972F-AD6F4F2D56F1}" type="presParOf" srcId="{3D8788CE-6A16-489A-9C29-275EFFE69D81}" destId="{F7BD96F4-9F0E-4F12-BE3A-FA955089933B}" srcOrd="1" destOrd="0" presId="urn:microsoft.com/office/officeart/2018/2/layout/IconVerticalSolidList"/>
    <dgm:cxn modelId="{5D911904-3246-4D1D-81C7-9203A54D54B0}" type="presParOf" srcId="{3D8788CE-6A16-489A-9C29-275EFFE69D81}" destId="{01E25B7A-0BA6-4F13-A0B3-F94DF5C3812B}" srcOrd="2" destOrd="0" presId="urn:microsoft.com/office/officeart/2018/2/layout/IconVerticalSolidList"/>
    <dgm:cxn modelId="{4072968D-CCD0-45EA-8A4F-D3206A86323E}" type="presParOf" srcId="{3D8788CE-6A16-489A-9C29-275EFFE69D81}" destId="{AA7C3272-0362-414B-B0F8-FEA333424BD4}" srcOrd="3" destOrd="0" presId="urn:microsoft.com/office/officeart/2018/2/layout/IconVerticalSolidList"/>
    <dgm:cxn modelId="{5416D625-B115-4BB7-A52B-F5D8DA70CBB3}" type="presParOf" srcId="{E3A35357-B94C-4C36-A7ED-AD94670CB9FC}" destId="{7B3AF501-4949-4A37-B945-437FD852AC78}" srcOrd="7" destOrd="0" presId="urn:microsoft.com/office/officeart/2018/2/layout/IconVerticalSolidList"/>
    <dgm:cxn modelId="{71BE4909-369A-42D0-93CA-6D7BBD99DB42}" type="presParOf" srcId="{E3A35357-B94C-4C36-A7ED-AD94670CB9FC}" destId="{A06720AB-41CD-4C16-B01A-B3D7C7128184}" srcOrd="8" destOrd="0" presId="urn:microsoft.com/office/officeart/2018/2/layout/IconVerticalSolidList"/>
    <dgm:cxn modelId="{1C830BBF-09D8-4CB1-9F99-20FDA31C080D}" type="presParOf" srcId="{A06720AB-41CD-4C16-B01A-B3D7C7128184}" destId="{DBFB2101-7E88-4542-8202-EEE961DE9D0A}" srcOrd="0" destOrd="0" presId="urn:microsoft.com/office/officeart/2018/2/layout/IconVerticalSolidList"/>
    <dgm:cxn modelId="{C54A6BFC-25CA-4CE2-899B-3BCC2431F5CB}" type="presParOf" srcId="{A06720AB-41CD-4C16-B01A-B3D7C7128184}" destId="{4EA62557-B2FF-418D-B7AE-BBE77CC518D1}" srcOrd="1" destOrd="0" presId="urn:microsoft.com/office/officeart/2018/2/layout/IconVerticalSolidList"/>
    <dgm:cxn modelId="{2BFA345E-33F0-4BBD-8489-4509AFB913E7}" type="presParOf" srcId="{A06720AB-41CD-4C16-B01A-B3D7C7128184}" destId="{20763F16-CFF7-4144-8EEE-3E01C8B46152}" srcOrd="2" destOrd="0" presId="urn:microsoft.com/office/officeart/2018/2/layout/IconVerticalSolidList"/>
    <dgm:cxn modelId="{5848B891-DE9B-4615-B9FB-F7FC1ED2632C}" type="presParOf" srcId="{A06720AB-41CD-4C16-B01A-B3D7C7128184}" destId="{DDC4C91F-0E47-459F-AD82-F15B0D3197A1}" srcOrd="3" destOrd="0" presId="urn:microsoft.com/office/officeart/2018/2/layout/IconVerticalSolidList"/>
    <dgm:cxn modelId="{7A9100C7-9133-4F37-BF48-ED565C75ECC0}" type="presParOf" srcId="{E3A35357-B94C-4C36-A7ED-AD94670CB9FC}" destId="{E7407A4C-B541-4F3A-9899-29BACC8C3867}" srcOrd="9" destOrd="0" presId="urn:microsoft.com/office/officeart/2018/2/layout/IconVerticalSolidList"/>
    <dgm:cxn modelId="{A39CBD3B-3812-4A0C-A542-6D5751471280}" type="presParOf" srcId="{E3A35357-B94C-4C36-A7ED-AD94670CB9FC}" destId="{7C432254-5237-4E03-BC13-D7A6548011F0}" srcOrd="10" destOrd="0" presId="urn:microsoft.com/office/officeart/2018/2/layout/IconVerticalSolidList"/>
    <dgm:cxn modelId="{FA1282D2-759D-4439-BB2E-D67AA9E00443}" type="presParOf" srcId="{7C432254-5237-4E03-BC13-D7A6548011F0}" destId="{6D3AF3DF-7E1B-463A-B022-222DDF3B7FE6}" srcOrd="0" destOrd="0" presId="urn:microsoft.com/office/officeart/2018/2/layout/IconVerticalSolidList"/>
    <dgm:cxn modelId="{14AE5614-D036-4A0B-AB73-62C779760F91}" type="presParOf" srcId="{7C432254-5237-4E03-BC13-D7A6548011F0}" destId="{DF2D0C17-7A76-465A-AFE6-557734C1A8F4}" srcOrd="1" destOrd="0" presId="urn:microsoft.com/office/officeart/2018/2/layout/IconVerticalSolidList"/>
    <dgm:cxn modelId="{56AF1320-5505-48F6-901D-B7DED58EED50}" type="presParOf" srcId="{7C432254-5237-4E03-BC13-D7A6548011F0}" destId="{C77AA019-77D7-45E2-AC08-7E9243546C3A}" srcOrd="2" destOrd="0" presId="urn:microsoft.com/office/officeart/2018/2/layout/IconVerticalSolidList"/>
    <dgm:cxn modelId="{BC977C35-F1D3-4679-9EB1-563889ECA77B}" type="presParOf" srcId="{7C432254-5237-4E03-BC13-D7A6548011F0}" destId="{CC265F67-C28A-4D21-BE82-81DBE3D7FD4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6AC423-E952-40BA-900B-8CDC01373C32}">
      <dsp:nvSpPr>
        <dsp:cNvPr id="0" name=""/>
        <dsp:cNvSpPr/>
      </dsp:nvSpPr>
      <dsp:spPr>
        <a:xfrm>
          <a:off x="-19306" y="10461"/>
          <a:ext cx="8194338" cy="6589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0973B6-793C-433F-AE0B-7CD01CFF02FF}">
      <dsp:nvSpPr>
        <dsp:cNvPr id="0" name=""/>
        <dsp:cNvSpPr/>
      </dsp:nvSpPr>
      <dsp:spPr>
        <a:xfrm>
          <a:off x="180017" y="158719"/>
          <a:ext cx="362407" cy="3624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7376F3-41C9-44B9-82E2-0186C3DD57F3}">
      <dsp:nvSpPr>
        <dsp:cNvPr id="0" name=""/>
        <dsp:cNvSpPr/>
      </dsp:nvSpPr>
      <dsp:spPr>
        <a:xfrm>
          <a:off x="741748" y="10461"/>
          <a:ext cx="7431794" cy="658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736" tIns="69736" rIns="69736" bIns="69736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Lunes a </a:t>
          </a:r>
          <a:r>
            <a:rPr lang="en-US" sz="1700" kern="1200" dirty="0" err="1">
              <a:latin typeface="Arial" panose="020B0604020202020204" pitchFamily="34" charset="0"/>
              <a:cs typeface="Arial" panose="020B0604020202020204" pitchFamily="34" charset="0"/>
            </a:rPr>
            <a:t>Miércoles</a:t>
          </a: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rPr>
            <a:t></a:t>
          </a: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>
              <a:latin typeface="Arial" panose="020B0604020202020204" pitchFamily="34" charset="0"/>
              <a:cs typeface="Arial" panose="020B0604020202020204" pitchFamily="34" charset="0"/>
            </a:rPr>
            <a:t>trabajo</a:t>
          </a: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>
              <a:latin typeface="Arial" panose="020B0604020202020204" pitchFamily="34" charset="0"/>
              <a:cs typeface="Arial" panose="020B0604020202020204" pitchFamily="34" charset="0"/>
            </a:rPr>
            <a:t>horario</a:t>
          </a: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>
              <a:latin typeface="Arial" panose="020B0604020202020204" pitchFamily="34" charset="0"/>
              <a:cs typeface="Arial" panose="020B0604020202020204" pitchFamily="34" charset="0"/>
            </a:rPr>
            <a:t>completo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41748" y="10461"/>
        <a:ext cx="7431794" cy="658922"/>
      </dsp:txXfrm>
    </dsp:sp>
    <dsp:sp modelId="{C0268829-AAA8-494B-9367-271F461390AE}">
      <dsp:nvSpPr>
        <dsp:cNvPr id="0" name=""/>
        <dsp:cNvSpPr/>
      </dsp:nvSpPr>
      <dsp:spPr>
        <a:xfrm>
          <a:off x="-19306" y="834114"/>
          <a:ext cx="8194338" cy="11189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8F0119-E016-4AF4-BCE8-AD674746862F}">
      <dsp:nvSpPr>
        <dsp:cNvPr id="0" name=""/>
        <dsp:cNvSpPr/>
      </dsp:nvSpPr>
      <dsp:spPr>
        <a:xfrm>
          <a:off x="180017" y="1212365"/>
          <a:ext cx="362407" cy="3624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35D906-04B6-48A2-980F-62369E3455F3}">
      <dsp:nvSpPr>
        <dsp:cNvPr id="0" name=""/>
        <dsp:cNvSpPr/>
      </dsp:nvSpPr>
      <dsp:spPr>
        <a:xfrm>
          <a:off x="741748" y="1064108"/>
          <a:ext cx="3687452" cy="658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736" tIns="69736" rIns="69736" bIns="69736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Jueves a Domingo </a:t>
          </a: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rPr>
            <a:t></a:t>
          </a: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 Abierto a </a:t>
          </a:r>
          <a:r>
            <a:rPr lang="en-US" sz="1700" kern="1200" dirty="0" err="1">
              <a:latin typeface="Arial" panose="020B0604020202020204" pitchFamily="34" charset="0"/>
              <a:cs typeface="Arial" panose="020B0604020202020204" pitchFamily="34" charset="0"/>
            </a:rPr>
            <a:t>propuestas</a:t>
          </a: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700" kern="1200" dirty="0" err="1">
              <a:latin typeface="Arial" panose="020B0604020202020204" pitchFamily="34" charset="0"/>
              <a:cs typeface="Arial" panose="020B0604020202020204" pitchFamily="34" charset="0"/>
            </a:rPr>
            <a:t>ej</a:t>
          </a: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:</a:t>
          </a:r>
        </a:p>
      </dsp:txBody>
      <dsp:txXfrm>
        <a:off x="741748" y="1064108"/>
        <a:ext cx="3687452" cy="658922"/>
      </dsp:txXfrm>
    </dsp:sp>
    <dsp:sp modelId="{35BCCEC3-1631-4E12-ADF8-0C9663FBA922}">
      <dsp:nvSpPr>
        <dsp:cNvPr id="0" name=""/>
        <dsp:cNvSpPr/>
      </dsp:nvSpPr>
      <dsp:spPr>
        <a:xfrm>
          <a:off x="4097152" y="1054382"/>
          <a:ext cx="3824545" cy="658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736" tIns="69736" rIns="69736" bIns="69736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Arial" panose="020B0604020202020204" pitchFamily="34" charset="0"/>
              <a:cs typeface="Arial" panose="020B0604020202020204" pitchFamily="34" charset="0"/>
            </a:rPr>
            <a:t>* </a:t>
          </a:r>
          <a:r>
            <a:rPr lang="en-US" sz="1200" b="1" kern="1200" dirty="0" err="1">
              <a:latin typeface="Arial" panose="020B0604020202020204" pitchFamily="34" charset="0"/>
              <a:cs typeface="Arial" panose="020B0604020202020204" pitchFamily="34" charset="0"/>
            </a:rPr>
            <a:t>Seminario</a:t>
          </a:r>
          <a:r>
            <a:rPr lang="en-US" sz="1200" b="1" kern="1200" dirty="0">
              <a:latin typeface="Arial" panose="020B0604020202020204" pitchFamily="34" charset="0"/>
              <a:cs typeface="Arial" panose="020B0604020202020204" pitchFamily="34" charset="0"/>
            </a:rPr>
            <a:t> 1 día </a:t>
          </a:r>
          <a:r>
            <a:rPr lang="en-US" sz="1200" b="1" kern="1200" dirty="0" err="1">
              <a:latin typeface="Arial" panose="020B0604020202020204" pitchFamily="34" charset="0"/>
              <a:cs typeface="Arial" panose="020B0604020202020204" pitchFamily="34" charset="0"/>
            </a:rPr>
            <a:t>entero</a:t>
          </a:r>
          <a:r>
            <a:rPr lang="en-US" sz="1200" b="1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200" b="1" kern="1200" dirty="0" err="1">
              <a:latin typeface="Arial" panose="020B0604020202020204" pitchFamily="34" charset="0"/>
              <a:cs typeface="Arial" panose="020B0604020202020204" pitchFamily="34" charset="0"/>
            </a:rPr>
            <a:t>sábado</a:t>
          </a:r>
          <a:r>
            <a:rPr lang="en-US" sz="12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200" b="1" kern="1200" dirty="0" err="1">
              <a:latin typeface="Arial" panose="020B0604020202020204" pitchFamily="34" charset="0"/>
              <a:cs typeface="Arial" panose="020B0604020202020204" pitchFamily="34" charset="0"/>
            </a:rPr>
            <a:t>por</a:t>
          </a:r>
          <a:r>
            <a:rPr lang="en-US" sz="12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200" b="1" kern="1200" dirty="0" err="1">
              <a:latin typeface="Arial" panose="020B0604020202020204" pitchFamily="34" charset="0"/>
              <a:cs typeface="Arial" panose="020B0604020202020204" pitchFamily="34" charset="0"/>
            </a:rPr>
            <a:t>ejemplo</a:t>
          </a:r>
          <a:endParaRPr lang="en-US" sz="12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Arial" panose="020B0604020202020204" pitchFamily="34" charset="0"/>
              <a:cs typeface="Arial" panose="020B0604020202020204" pitchFamily="34" charset="0"/>
            </a:rPr>
            <a:t>* Jueves jornada de 2 </a:t>
          </a:r>
          <a:r>
            <a:rPr lang="en-US" sz="1200" b="1" kern="1200" dirty="0" err="1">
              <a:latin typeface="Arial" panose="020B0604020202020204" pitchFamily="34" charset="0"/>
              <a:cs typeface="Arial" panose="020B0604020202020204" pitchFamily="34" charset="0"/>
            </a:rPr>
            <a:t>clases</a:t>
          </a:r>
          <a:r>
            <a:rPr lang="en-US" sz="1200" b="1" kern="1200" dirty="0">
              <a:latin typeface="Arial" panose="020B0604020202020204" pitchFamily="34" charset="0"/>
              <a:cs typeface="Arial" panose="020B0604020202020204" pitchFamily="34" charset="0"/>
            </a:rPr>
            <a:t> de 2 horas c/u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Arial" panose="020B0604020202020204" pitchFamily="34" charset="0"/>
              <a:cs typeface="Arial" panose="020B0604020202020204" pitchFamily="34" charset="0"/>
            </a:rPr>
            <a:t>* </a:t>
          </a:r>
          <a:r>
            <a:rPr lang="en-US" sz="1200" b="1" kern="1200" dirty="0" err="1">
              <a:latin typeface="Arial" panose="020B0604020202020204" pitchFamily="34" charset="0"/>
              <a:cs typeface="Arial" panose="020B0604020202020204" pitchFamily="34" charset="0"/>
            </a:rPr>
            <a:t>Incluso</a:t>
          </a:r>
          <a:r>
            <a:rPr lang="en-US" sz="1200" b="1" kern="1200" dirty="0">
              <a:latin typeface="Arial" panose="020B0604020202020204" pitchFamily="34" charset="0"/>
              <a:cs typeface="Arial" panose="020B0604020202020204" pitchFamily="34" charset="0"/>
            </a:rPr>
            <a:t> 1 </a:t>
          </a:r>
          <a:r>
            <a:rPr lang="en-US" sz="1200" b="1" kern="1200" dirty="0" err="1">
              <a:latin typeface="Arial" panose="020B0604020202020204" pitchFamily="34" charset="0"/>
              <a:cs typeface="Arial" panose="020B0604020202020204" pitchFamily="34" charset="0"/>
            </a:rPr>
            <a:t>domingo</a:t>
          </a:r>
          <a:r>
            <a:rPr lang="en-US" sz="12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200" b="1" kern="1200" dirty="0" err="1">
              <a:latin typeface="Arial" panose="020B0604020202020204" pitchFamily="34" charset="0"/>
              <a:cs typeface="Arial" panose="020B0604020202020204" pitchFamily="34" charset="0"/>
            </a:rPr>
            <a:t>si</a:t>
          </a:r>
          <a:r>
            <a:rPr lang="en-US" sz="12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200" b="1" kern="1200" dirty="0" err="1">
              <a:latin typeface="Arial" panose="020B0604020202020204" pitchFamily="34" charset="0"/>
              <a:cs typeface="Arial" panose="020B0604020202020204" pitchFamily="34" charset="0"/>
            </a:rPr>
            <a:t>así</a:t>
          </a:r>
          <a:r>
            <a:rPr lang="en-US" sz="1200" b="1" kern="1200" dirty="0">
              <a:latin typeface="Arial" panose="020B0604020202020204" pitchFamily="34" charset="0"/>
              <a:cs typeface="Arial" panose="020B0604020202020204" pitchFamily="34" charset="0"/>
            </a:rPr>
            <a:t> lo </a:t>
          </a:r>
          <a:r>
            <a:rPr lang="en-US" sz="1200" b="1" kern="1200" dirty="0" err="1">
              <a:latin typeface="Arial" panose="020B0604020202020204" pitchFamily="34" charset="0"/>
              <a:cs typeface="Arial" panose="020B0604020202020204" pitchFamily="34" charset="0"/>
            </a:rPr>
            <a:t>desean</a:t>
          </a:r>
          <a:endParaRPr lang="en-US" sz="12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Arial" panose="020B0604020202020204" pitchFamily="34" charset="0"/>
              <a:cs typeface="Arial" panose="020B0604020202020204" pitchFamily="34" charset="0"/>
            </a:rPr>
            <a:t>* Viernes (*)</a:t>
          </a:r>
        </a:p>
      </dsp:txBody>
      <dsp:txXfrm>
        <a:off x="4097152" y="1054382"/>
        <a:ext cx="3824545" cy="658922"/>
      </dsp:txXfrm>
    </dsp:sp>
    <dsp:sp modelId="{F25AD6F9-0550-4C58-8C50-6334E9A0E3A5}">
      <dsp:nvSpPr>
        <dsp:cNvPr id="0" name=""/>
        <dsp:cNvSpPr/>
      </dsp:nvSpPr>
      <dsp:spPr>
        <a:xfrm>
          <a:off x="-19306" y="2117754"/>
          <a:ext cx="8194338" cy="6589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C19804-0DBF-4C5B-8CE9-2BF9A35DAE16}">
      <dsp:nvSpPr>
        <dsp:cNvPr id="0" name=""/>
        <dsp:cNvSpPr/>
      </dsp:nvSpPr>
      <dsp:spPr>
        <a:xfrm>
          <a:off x="180017" y="2266011"/>
          <a:ext cx="362407" cy="3624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4D023A-C11D-477F-A7C7-5FE933392ECF}">
      <dsp:nvSpPr>
        <dsp:cNvPr id="0" name=""/>
        <dsp:cNvSpPr/>
      </dsp:nvSpPr>
      <dsp:spPr>
        <a:xfrm>
          <a:off x="741748" y="2117754"/>
          <a:ext cx="7431794" cy="658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736" tIns="69736" rIns="69736" bIns="69736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latin typeface="Arial" panose="020B0604020202020204" pitchFamily="34" charset="0"/>
              <a:cs typeface="Arial" panose="020B0604020202020204" pitchFamily="34" charset="0"/>
            </a:rPr>
            <a:t>Esto</a:t>
          </a: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>
              <a:latin typeface="Arial" panose="020B0604020202020204" pitchFamily="34" charset="0"/>
              <a:cs typeface="Arial" panose="020B0604020202020204" pitchFamily="34" charset="0"/>
            </a:rPr>
            <a:t>debe</a:t>
          </a: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>
              <a:latin typeface="Arial" panose="020B0604020202020204" pitchFamily="34" charset="0"/>
              <a:cs typeface="Arial" panose="020B0604020202020204" pitchFamily="34" charset="0"/>
            </a:rPr>
            <a:t>nacer</a:t>
          </a: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 de </a:t>
          </a:r>
          <a:r>
            <a:rPr lang="en-US" sz="1700" kern="1200" dirty="0" err="1">
              <a:latin typeface="Arial" panose="020B0604020202020204" pitchFamily="34" charset="0"/>
              <a:cs typeface="Arial" panose="020B0604020202020204" pitchFamily="34" charset="0"/>
            </a:rPr>
            <a:t>ustedes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41748" y="2117754"/>
        <a:ext cx="7431794" cy="658922"/>
      </dsp:txXfrm>
    </dsp:sp>
    <dsp:sp modelId="{E7F224D0-62B9-46AB-AFC4-270558AB2D25}">
      <dsp:nvSpPr>
        <dsp:cNvPr id="0" name=""/>
        <dsp:cNvSpPr/>
      </dsp:nvSpPr>
      <dsp:spPr>
        <a:xfrm>
          <a:off x="-19306" y="2941407"/>
          <a:ext cx="8194338" cy="6589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BD96F4-9F0E-4F12-BE3A-FA955089933B}">
      <dsp:nvSpPr>
        <dsp:cNvPr id="0" name=""/>
        <dsp:cNvSpPr/>
      </dsp:nvSpPr>
      <dsp:spPr>
        <a:xfrm>
          <a:off x="180017" y="3089664"/>
          <a:ext cx="362407" cy="3624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7C3272-0362-414B-B0F8-FEA333424BD4}">
      <dsp:nvSpPr>
        <dsp:cNvPr id="0" name=""/>
        <dsp:cNvSpPr/>
      </dsp:nvSpPr>
      <dsp:spPr>
        <a:xfrm>
          <a:off x="741748" y="2941407"/>
          <a:ext cx="7431794" cy="658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736" tIns="69736" rIns="69736" bIns="69736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1era </a:t>
          </a:r>
          <a:r>
            <a:rPr lang="en-US" sz="1700" kern="1200" dirty="0" err="1">
              <a:latin typeface="Arial" panose="020B0604020202020204" pitchFamily="34" charset="0"/>
              <a:cs typeface="Arial" panose="020B0604020202020204" pitchFamily="34" charset="0"/>
            </a:rPr>
            <a:t>tarea</a:t>
          </a: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 del </a:t>
          </a:r>
          <a:r>
            <a:rPr lang="en-US" sz="1700" kern="1200" dirty="0" err="1">
              <a:latin typeface="Arial" panose="020B0604020202020204" pitchFamily="34" charset="0"/>
              <a:cs typeface="Arial" panose="020B0604020202020204" pitchFamily="34" charset="0"/>
            </a:rPr>
            <a:t>presidente</a:t>
          </a: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 del club </a:t>
          </a: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rPr>
            <a:t></a:t>
          </a: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>
              <a:latin typeface="Arial" panose="020B0604020202020204" pitchFamily="34" charset="0"/>
              <a:cs typeface="Arial" panose="020B0604020202020204" pitchFamily="34" charset="0"/>
            </a:rPr>
            <a:t>organizar</a:t>
          </a: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 las </a:t>
          </a:r>
          <a:r>
            <a:rPr lang="en-US" sz="1700" kern="1200" dirty="0" err="1">
              <a:latin typeface="Arial" panose="020B0604020202020204" pitchFamily="34" charset="0"/>
              <a:cs typeface="Arial" panose="020B0604020202020204" pitchFamily="34" charset="0"/>
            </a:rPr>
            <a:t>clases</a:t>
          </a: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 de </a:t>
          </a:r>
          <a:r>
            <a:rPr lang="en-US" sz="1700" kern="1200" dirty="0" err="1">
              <a:latin typeface="Arial" panose="020B0604020202020204" pitchFamily="34" charset="0"/>
              <a:cs typeface="Arial" panose="020B0604020202020204" pitchFamily="34" charset="0"/>
            </a:rPr>
            <a:t>recuperación</a:t>
          </a: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sp:txBody>
      <dsp:txXfrm>
        <a:off x="741748" y="2941407"/>
        <a:ext cx="7431794" cy="658922"/>
      </dsp:txXfrm>
    </dsp:sp>
    <dsp:sp modelId="{DBFB2101-7E88-4542-8202-EEE961DE9D0A}">
      <dsp:nvSpPr>
        <dsp:cNvPr id="0" name=""/>
        <dsp:cNvSpPr/>
      </dsp:nvSpPr>
      <dsp:spPr>
        <a:xfrm>
          <a:off x="-19306" y="3765060"/>
          <a:ext cx="8194338" cy="6589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A62557-B2FF-418D-B7AE-BBE77CC518D1}">
      <dsp:nvSpPr>
        <dsp:cNvPr id="0" name=""/>
        <dsp:cNvSpPr/>
      </dsp:nvSpPr>
      <dsp:spPr>
        <a:xfrm>
          <a:off x="180017" y="3913317"/>
          <a:ext cx="362407" cy="36240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C4C91F-0E47-459F-AD82-F15B0D3197A1}">
      <dsp:nvSpPr>
        <dsp:cNvPr id="0" name=""/>
        <dsp:cNvSpPr/>
      </dsp:nvSpPr>
      <dsp:spPr>
        <a:xfrm>
          <a:off x="741748" y="3765060"/>
          <a:ext cx="7431794" cy="658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736" tIns="69736" rIns="69736" bIns="69736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POR SI ACASO: </a:t>
          </a:r>
          <a:r>
            <a:rPr lang="en-US" sz="1700" kern="1200" dirty="0" err="1">
              <a:latin typeface="Arial" panose="020B0604020202020204" pitchFamily="34" charset="0"/>
              <a:cs typeface="Arial" panose="020B0604020202020204" pitchFamily="34" charset="0"/>
            </a:rPr>
            <a:t>Cualquier</a:t>
          </a: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>
              <a:latin typeface="Arial" panose="020B0604020202020204" pitchFamily="34" charset="0"/>
              <a:cs typeface="Arial" panose="020B0604020202020204" pitchFamily="34" charset="0"/>
            </a:rPr>
            <a:t>clase</a:t>
          </a: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 extra no </a:t>
          </a:r>
          <a:r>
            <a:rPr lang="en-US" sz="1700" kern="1200" dirty="0" err="1">
              <a:latin typeface="Arial" panose="020B0604020202020204" pitchFamily="34" charset="0"/>
              <a:cs typeface="Arial" panose="020B0604020202020204" pitchFamily="34" charset="0"/>
            </a:rPr>
            <a:t>tendrá</a:t>
          </a: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>
              <a:latin typeface="Arial" panose="020B0604020202020204" pitchFamily="34" charset="0"/>
              <a:cs typeface="Arial" panose="020B0604020202020204" pitchFamily="34" charset="0"/>
            </a:rPr>
            <a:t>costo</a:t>
          </a: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>
              <a:latin typeface="Arial" panose="020B0604020202020204" pitchFamily="34" charset="0"/>
              <a:cs typeface="Arial" panose="020B0604020202020204" pitchFamily="34" charset="0"/>
            </a:rPr>
            <a:t>adicional</a:t>
          </a: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 o algo </a:t>
          </a:r>
          <a:r>
            <a:rPr lang="en-US" sz="1700" kern="1200" dirty="0" err="1">
              <a:latin typeface="Arial" panose="020B0604020202020204" pitchFamily="34" charset="0"/>
              <a:cs typeface="Arial" panose="020B0604020202020204" pitchFamily="34" charset="0"/>
            </a:rPr>
            <a:t>por</a:t>
          </a: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>
              <a:latin typeface="Arial" panose="020B0604020202020204" pitchFamily="34" charset="0"/>
              <a:cs typeface="Arial" panose="020B0604020202020204" pitchFamily="34" charset="0"/>
            </a:rPr>
            <a:t>el</a:t>
          </a: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>
              <a:latin typeface="Arial" panose="020B0604020202020204" pitchFamily="34" charset="0"/>
              <a:cs typeface="Arial" panose="020B0604020202020204" pitchFamily="34" charset="0"/>
            </a:rPr>
            <a:t>estilo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41748" y="3765060"/>
        <a:ext cx="7431794" cy="658922"/>
      </dsp:txXfrm>
    </dsp:sp>
    <dsp:sp modelId="{6D3AF3DF-7E1B-463A-B022-222DDF3B7FE6}">
      <dsp:nvSpPr>
        <dsp:cNvPr id="0" name=""/>
        <dsp:cNvSpPr/>
      </dsp:nvSpPr>
      <dsp:spPr>
        <a:xfrm>
          <a:off x="-19306" y="4588713"/>
          <a:ext cx="8194338" cy="6589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2D0C17-7A76-465A-AFE6-557734C1A8F4}">
      <dsp:nvSpPr>
        <dsp:cNvPr id="0" name=""/>
        <dsp:cNvSpPr/>
      </dsp:nvSpPr>
      <dsp:spPr>
        <a:xfrm>
          <a:off x="180017" y="4736970"/>
          <a:ext cx="362407" cy="36240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265F67-C28A-4D21-BE82-81DBE3D7FD49}">
      <dsp:nvSpPr>
        <dsp:cNvPr id="0" name=""/>
        <dsp:cNvSpPr/>
      </dsp:nvSpPr>
      <dsp:spPr>
        <a:xfrm>
          <a:off x="741748" y="4588713"/>
          <a:ext cx="7431794" cy="658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736" tIns="69736" rIns="69736" bIns="69736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latin typeface="Arial" panose="020B0604020202020204" pitchFamily="34" charset="0"/>
              <a:cs typeface="Arial" panose="020B0604020202020204" pitchFamily="34" charset="0"/>
            </a:rPr>
            <a:t>Informar</a:t>
          </a: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 al instructor hasta: </a:t>
          </a:r>
          <a:r>
            <a:rPr lang="en-US" sz="1700" b="1" kern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31.10.2023</a:t>
          </a:r>
        </a:p>
      </dsp:txBody>
      <dsp:txXfrm>
        <a:off x="741748" y="4588713"/>
        <a:ext cx="7431794" cy="6589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F6C5-A63A-42BD-8575-E3BC7A08BE61}" type="datetimeFigureOut">
              <a:rPr lang="es-419" smtClean="0"/>
              <a:t>26/10/2023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E6DA-FA5E-4972-9BBB-C53B9B961E4C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28125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F6C5-A63A-42BD-8575-E3BC7A08BE61}" type="datetimeFigureOut">
              <a:rPr lang="es-419" smtClean="0"/>
              <a:t>26/10/2023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E6DA-FA5E-4972-9BBB-C53B9B961E4C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27918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F6C5-A63A-42BD-8575-E3BC7A08BE61}" type="datetimeFigureOut">
              <a:rPr lang="es-419" smtClean="0"/>
              <a:t>26/10/2023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E6DA-FA5E-4972-9BBB-C53B9B961E4C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33891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F6C5-A63A-42BD-8575-E3BC7A08BE61}" type="datetimeFigureOut">
              <a:rPr lang="es-419" smtClean="0"/>
              <a:t>26/10/2023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E6DA-FA5E-4972-9BBB-C53B9B961E4C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570807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F6C5-A63A-42BD-8575-E3BC7A08BE61}" type="datetimeFigureOut">
              <a:rPr lang="es-419" smtClean="0"/>
              <a:t>26/10/2023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E6DA-FA5E-4972-9BBB-C53B9B961E4C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11739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F6C5-A63A-42BD-8575-E3BC7A08BE61}" type="datetimeFigureOut">
              <a:rPr lang="es-419" smtClean="0"/>
              <a:t>26/10/2023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E6DA-FA5E-4972-9BBB-C53B9B961E4C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73763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F6C5-A63A-42BD-8575-E3BC7A08BE61}" type="datetimeFigureOut">
              <a:rPr lang="es-419" smtClean="0"/>
              <a:t>26/10/2023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E6DA-FA5E-4972-9BBB-C53B9B961E4C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40594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F6C5-A63A-42BD-8575-E3BC7A08BE61}" type="datetimeFigureOut">
              <a:rPr lang="es-419" smtClean="0"/>
              <a:t>26/10/2023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E6DA-FA5E-4972-9BBB-C53B9B961E4C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16343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F6C5-A63A-42BD-8575-E3BC7A08BE61}" type="datetimeFigureOut">
              <a:rPr lang="es-419" smtClean="0"/>
              <a:t>26/10/2023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E6DA-FA5E-4972-9BBB-C53B9B961E4C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28470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F6C5-A63A-42BD-8575-E3BC7A08BE61}" type="datetimeFigureOut">
              <a:rPr lang="es-419" smtClean="0"/>
              <a:t>26/10/2023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E6DA-FA5E-4972-9BBB-C53B9B961E4C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43781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F6C5-A63A-42BD-8575-E3BC7A08BE61}" type="datetimeFigureOut">
              <a:rPr lang="es-419" smtClean="0"/>
              <a:t>26/10/2023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E6DA-FA5E-4972-9BBB-C53B9B961E4C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4677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2F6C5-A63A-42BD-8575-E3BC7A08BE61}" type="datetimeFigureOut">
              <a:rPr lang="es-419" smtClean="0"/>
              <a:t>26/10/2023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7E6DA-FA5E-4972-9BBB-C53B9B961E4C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6320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9FF903-3A60-CFF3-7D4A-96B11A089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9937" y="1470265"/>
            <a:ext cx="4129703" cy="3004145"/>
          </a:xfrm>
        </p:spPr>
        <p:txBody>
          <a:bodyPr>
            <a:normAutofit/>
          </a:bodyPr>
          <a:lstStyle/>
          <a:p>
            <a:r>
              <a:rPr lang="es-419" sz="7000" dirty="0">
                <a:solidFill>
                  <a:srgbClr val="0070C0"/>
                </a:solidFill>
                <a:latin typeface="Impact" panose="020B0806030902050204" pitchFamily="34" charset="0"/>
              </a:rPr>
              <a:t>Club de </a:t>
            </a:r>
            <a:r>
              <a:rPr lang="es-419" sz="7000" dirty="0" err="1">
                <a:solidFill>
                  <a:srgbClr val="0070C0"/>
                </a:solidFill>
                <a:latin typeface="Impact" panose="020B0806030902050204" pitchFamily="34" charset="0"/>
              </a:rPr>
              <a:t>Coding</a:t>
            </a:r>
            <a:r>
              <a:rPr lang="es-419" sz="7000" dirty="0">
                <a:solidFill>
                  <a:srgbClr val="0070C0"/>
                </a:solidFill>
                <a:latin typeface="Impact" panose="020B0806030902050204" pitchFamily="34" charset="0"/>
              </a:rPr>
              <a:t> &amp; </a:t>
            </a:r>
            <a:r>
              <a:rPr lang="es-419" sz="7000" dirty="0" err="1">
                <a:solidFill>
                  <a:srgbClr val="0070C0"/>
                </a:solidFill>
                <a:latin typeface="Impact" panose="020B0806030902050204" pitchFamily="34" charset="0"/>
              </a:rPr>
              <a:t>Gaming</a:t>
            </a:r>
            <a:endParaRPr lang="es-419" sz="7000" dirty="0">
              <a:solidFill>
                <a:srgbClr val="0070C0"/>
              </a:solidFill>
              <a:latin typeface="Impact" panose="020B080603090205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D77EFB-A906-9545-233C-9D58820C0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2163" y="5095713"/>
            <a:ext cx="4798972" cy="966335"/>
          </a:xfrm>
        </p:spPr>
        <p:txBody>
          <a:bodyPr>
            <a:normAutofit/>
          </a:bodyPr>
          <a:lstStyle/>
          <a:p>
            <a:r>
              <a:rPr lang="es-419" b="1" dirty="0">
                <a:latin typeface="Aptos Serif" panose="020B0502040204020203" pitchFamily="18" charset="0"/>
                <a:cs typeface="Aptos Serif" panose="020B0502040204020203" pitchFamily="18" charset="0"/>
              </a:rPr>
              <a:t>INFORMACIÓN IMPORTANTE</a:t>
            </a:r>
          </a:p>
          <a:p>
            <a:r>
              <a:rPr lang="es-419" b="1" dirty="0">
                <a:latin typeface="Aptos Serif" panose="020B0502040204020203" pitchFamily="18" charset="0"/>
                <a:cs typeface="Aptos Serif" panose="020B0502040204020203" pitchFamily="18" charset="0"/>
              </a:rPr>
              <a:t>19.10.2023</a:t>
            </a:r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7896" y="1"/>
            <a:ext cx="866357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261789" y="0"/>
            <a:ext cx="1303050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19805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4" name="Freeform: Shape 1038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161135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5" name="Freeform: Shape 1040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73320" y="5717906"/>
            <a:ext cx="1328707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6" name="Picture 2" descr="Keine Fotobeschreibung verfügbar.">
            <a:extLst>
              <a:ext uri="{FF2B5EF4-FFF2-40B4-BE49-F238E27FC236}">
                <a16:creationId xmlns:a16="http://schemas.microsoft.com/office/drawing/2014/main" id="{157147BD-467C-D0C0-F699-AC4AF7249D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6" r="11587" b="3"/>
          <a:stretch/>
        </p:blipFill>
        <p:spPr bwMode="auto">
          <a:xfrm>
            <a:off x="345909" y="959536"/>
            <a:ext cx="4366429" cy="4619345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390384" y="6258756"/>
            <a:ext cx="1174455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880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6F5476-8600-DD71-6106-2F960EC75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369" y="238539"/>
            <a:ext cx="8263890" cy="1434415"/>
          </a:xfrm>
        </p:spPr>
        <p:txBody>
          <a:bodyPr anchor="b">
            <a:normAutofit/>
          </a:bodyPr>
          <a:lstStyle/>
          <a:p>
            <a:r>
              <a:rPr lang="es-419" sz="43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Designar un presidente del club de </a:t>
            </a:r>
            <a:r>
              <a:rPr lang="es-419" sz="43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Coding</a:t>
            </a:r>
            <a:r>
              <a:rPr lang="es-419" sz="43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419" sz="43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Gaming</a:t>
            </a:r>
            <a:endParaRPr lang="es-419" sz="43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369" y="1681544"/>
            <a:ext cx="8229600" cy="18288"/>
          </a:xfrm>
          <a:custGeom>
            <a:avLst/>
            <a:gdLst>
              <a:gd name="connsiteX0" fmla="*/ 0 w 8229600"/>
              <a:gd name="connsiteY0" fmla="*/ 0 h 18288"/>
              <a:gd name="connsiteX1" fmla="*/ 521208 w 8229600"/>
              <a:gd name="connsiteY1" fmla="*/ 0 h 18288"/>
              <a:gd name="connsiteX2" fmla="*/ 1371600 w 8229600"/>
              <a:gd name="connsiteY2" fmla="*/ 0 h 18288"/>
              <a:gd name="connsiteX3" fmla="*/ 2221992 w 8229600"/>
              <a:gd name="connsiteY3" fmla="*/ 0 h 18288"/>
              <a:gd name="connsiteX4" fmla="*/ 3072384 w 8229600"/>
              <a:gd name="connsiteY4" fmla="*/ 0 h 18288"/>
              <a:gd name="connsiteX5" fmla="*/ 3511296 w 8229600"/>
              <a:gd name="connsiteY5" fmla="*/ 0 h 18288"/>
              <a:gd name="connsiteX6" fmla="*/ 4114800 w 8229600"/>
              <a:gd name="connsiteY6" fmla="*/ 0 h 18288"/>
              <a:gd name="connsiteX7" fmla="*/ 4553712 w 8229600"/>
              <a:gd name="connsiteY7" fmla="*/ 0 h 18288"/>
              <a:gd name="connsiteX8" fmla="*/ 5239512 w 8229600"/>
              <a:gd name="connsiteY8" fmla="*/ 0 h 18288"/>
              <a:gd name="connsiteX9" fmla="*/ 5843016 w 8229600"/>
              <a:gd name="connsiteY9" fmla="*/ 0 h 18288"/>
              <a:gd name="connsiteX10" fmla="*/ 6611112 w 8229600"/>
              <a:gd name="connsiteY10" fmla="*/ 0 h 18288"/>
              <a:gd name="connsiteX11" fmla="*/ 7461504 w 8229600"/>
              <a:gd name="connsiteY11" fmla="*/ 0 h 18288"/>
              <a:gd name="connsiteX12" fmla="*/ 8229600 w 8229600"/>
              <a:gd name="connsiteY12" fmla="*/ 0 h 18288"/>
              <a:gd name="connsiteX13" fmla="*/ 8229600 w 8229600"/>
              <a:gd name="connsiteY13" fmla="*/ 18288 h 18288"/>
              <a:gd name="connsiteX14" fmla="*/ 7461504 w 8229600"/>
              <a:gd name="connsiteY14" fmla="*/ 18288 h 18288"/>
              <a:gd name="connsiteX15" fmla="*/ 6940296 w 8229600"/>
              <a:gd name="connsiteY15" fmla="*/ 18288 h 18288"/>
              <a:gd name="connsiteX16" fmla="*/ 6419088 w 8229600"/>
              <a:gd name="connsiteY16" fmla="*/ 18288 h 18288"/>
              <a:gd name="connsiteX17" fmla="*/ 5650992 w 8229600"/>
              <a:gd name="connsiteY17" fmla="*/ 18288 h 18288"/>
              <a:gd name="connsiteX18" fmla="*/ 5129784 w 8229600"/>
              <a:gd name="connsiteY18" fmla="*/ 18288 h 18288"/>
              <a:gd name="connsiteX19" fmla="*/ 4690872 w 8229600"/>
              <a:gd name="connsiteY19" fmla="*/ 18288 h 18288"/>
              <a:gd name="connsiteX20" fmla="*/ 4087368 w 8229600"/>
              <a:gd name="connsiteY20" fmla="*/ 18288 h 18288"/>
              <a:gd name="connsiteX21" fmla="*/ 3401568 w 8229600"/>
              <a:gd name="connsiteY21" fmla="*/ 18288 h 18288"/>
              <a:gd name="connsiteX22" fmla="*/ 2798064 w 8229600"/>
              <a:gd name="connsiteY22" fmla="*/ 18288 h 18288"/>
              <a:gd name="connsiteX23" fmla="*/ 2276856 w 8229600"/>
              <a:gd name="connsiteY23" fmla="*/ 18288 h 18288"/>
              <a:gd name="connsiteX24" fmla="*/ 1426464 w 8229600"/>
              <a:gd name="connsiteY24" fmla="*/ 18288 h 18288"/>
              <a:gd name="connsiteX25" fmla="*/ 740664 w 8229600"/>
              <a:gd name="connsiteY25" fmla="*/ 18288 h 18288"/>
              <a:gd name="connsiteX26" fmla="*/ 0 w 8229600"/>
              <a:gd name="connsiteY26" fmla="*/ 18288 h 18288"/>
              <a:gd name="connsiteX27" fmla="*/ 0 w 8229600"/>
              <a:gd name="connsiteY27" fmla="*/ 0 h 18288"/>
              <a:gd name="connsiteX0" fmla="*/ 0 w 8229600"/>
              <a:gd name="connsiteY0" fmla="*/ 0 h 18288"/>
              <a:gd name="connsiteX1" fmla="*/ 521208 w 8229600"/>
              <a:gd name="connsiteY1" fmla="*/ 0 h 18288"/>
              <a:gd name="connsiteX2" fmla="*/ 960120 w 8229600"/>
              <a:gd name="connsiteY2" fmla="*/ 0 h 18288"/>
              <a:gd name="connsiteX3" fmla="*/ 1481328 w 8229600"/>
              <a:gd name="connsiteY3" fmla="*/ 0 h 18288"/>
              <a:gd name="connsiteX4" fmla="*/ 2167128 w 8229600"/>
              <a:gd name="connsiteY4" fmla="*/ 0 h 18288"/>
              <a:gd name="connsiteX5" fmla="*/ 2935224 w 8229600"/>
              <a:gd name="connsiteY5" fmla="*/ 0 h 18288"/>
              <a:gd name="connsiteX6" fmla="*/ 3785616 w 8229600"/>
              <a:gd name="connsiteY6" fmla="*/ 0 h 18288"/>
              <a:gd name="connsiteX7" fmla="*/ 4636008 w 8229600"/>
              <a:gd name="connsiteY7" fmla="*/ 0 h 18288"/>
              <a:gd name="connsiteX8" fmla="*/ 5239512 w 8229600"/>
              <a:gd name="connsiteY8" fmla="*/ 0 h 18288"/>
              <a:gd name="connsiteX9" fmla="*/ 6007608 w 8229600"/>
              <a:gd name="connsiteY9" fmla="*/ 0 h 18288"/>
              <a:gd name="connsiteX10" fmla="*/ 6693408 w 8229600"/>
              <a:gd name="connsiteY10" fmla="*/ 0 h 18288"/>
              <a:gd name="connsiteX11" fmla="*/ 7296912 w 8229600"/>
              <a:gd name="connsiteY11" fmla="*/ 0 h 18288"/>
              <a:gd name="connsiteX12" fmla="*/ 8229600 w 8229600"/>
              <a:gd name="connsiteY12" fmla="*/ 0 h 18288"/>
              <a:gd name="connsiteX13" fmla="*/ 8229600 w 8229600"/>
              <a:gd name="connsiteY13" fmla="*/ 18288 h 18288"/>
              <a:gd name="connsiteX14" fmla="*/ 7626096 w 8229600"/>
              <a:gd name="connsiteY14" fmla="*/ 18288 h 18288"/>
              <a:gd name="connsiteX15" fmla="*/ 7022592 w 8229600"/>
              <a:gd name="connsiteY15" fmla="*/ 18288 h 18288"/>
              <a:gd name="connsiteX16" fmla="*/ 6172200 w 8229600"/>
              <a:gd name="connsiteY16" fmla="*/ 18288 h 18288"/>
              <a:gd name="connsiteX17" fmla="*/ 5650992 w 8229600"/>
              <a:gd name="connsiteY17" fmla="*/ 18288 h 18288"/>
              <a:gd name="connsiteX18" fmla="*/ 4882896 w 8229600"/>
              <a:gd name="connsiteY18" fmla="*/ 18288 h 18288"/>
              <a:gd name="connsiteX19" fmla="*/ 4443984 w 8229600"/>
              <a:gd name="connsiteY19" fmla="*/ 18288 h 18288"/>
              <a:gd name="connsiteX20" fmla="*/ 3758184 w 8229600"/>
              <a:gd name="connsiteY20" fmla="*/ 18288 h 18288"/>
              <a:gd name="connsiteX21" fmla="*/ 3236976 w 8229600"/>
              <a:gd name="connsiteY21" fmla="*/ 18288 h 18288"/>
              <a:gd name="connsiteX22" fmla="*/ 2386584 w 8229600"/>
              <a:gd name="connsiteY22" fmla="*/ 18288 h 18288"/>
              <a:gd name="connsiteX23" fmla="*/ 1947672 w 8229600"/>
              <a:gd name="connsiteY23" fmla="*/ 18288 h 18288"/>
              <a:gd name="connsiteX24" fmla="*/ 1261872 w 8229600"/>
              <a:gd name="connsiteY24" fmla="*/ 18288 h 18288"/>
              <a:gd name="connsiteX25" fmla="*/ 822960 w 8229600"/>
              <a:gd name="connsiteY25" fmla="*/ 18288 h 18288"/>
              <a:gd name="connsiteX26" fmla="*/ 0 w 8229600"/>
              <a:gd name="connsiteY26" fmla="*/ 18288 h 18288"/>
              <a:gd name="connsiteX27" fmla="*/ 0 w 8229600"/>
              <a:gd name="connsiteY2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8229600" h="18288" fill="none" extrusionOk="0">
                <a:moveTo>
                  <a:pt x="0" y="0"/>
                </a:moveTo>
                <a:cubicBezTo>
                  <a:pt x="215278" y="6969"/>
                  <a:pt x="340572" y="21894"/>
                  <a:pt x="521208" y="0"/>
                </a:cubicBezTo>
                <a:cubicBezTo>
                  <a:pt x="745939" y="29643"/>
                  <a:pt x="1127486" y="-40512"/>
                  <a:pt x="1371600" y="0"/>
                </a:cubicBezTo>
                <a:cubicBezTo>
                  <a:pt x="1567490" y="28416"/>
                  <a:pt x="1945702" y="13075"/>
                  <a:pt x="2221992" y="0"/>
                </a:cubicBezTo>
                <a:cubicBezTo>
                  <a:pt x="2446218" y="-17340"/>
                  <a:pt x="2853686" y="-7924"/>
                  <a:pt x="3072384" y="0"/>
                </a:cubicBezTo>
                <a:cubicBezTo>
                  <a:pt x="3286960" y="20656"/>
                  <a:pt x="3324417" y="20174"/>
                  <a:pt x="3511296" y="0"/>
                </a:cubicBezTo>
                <a:cubicBezTo>
                  <a:pt x="3710690" y="-39182"/>
                  <a:pt x="3945457" y="-64074"/>
                  <a:pt x="4114800" y="0"/>
                </a:cubicBezTo>
                <a:cubicBezTo>
                  <a:pt x="4336079" y="28138"/>
                  <a:pt x="4420759" y="12117"/>
                  <a:pt x="4553712" y="0"/>
                </a:cubicBezTo>
                <a:cubicBezTo>
                  <a:pt x="4688252" y="-2224"/>
                  <a:pt x="5047430" y="19664"/>
                  <a:pt x="5239512" y="0"/>
                </a:cubicBezTo>
                <a:cubicBezTo>
                  <a:pt x="5424392" y="-49610"/>
                  <a:pt x="5708717" y="13540"/>
                  <a:pt x="5843016" y="0"/>
                </a:cubicBezTo>
                <a:cubicBezTo>
                  <a:pt x="6005788" y="32949"/>
                  <a:pt x="6198255" y="37080"/>
                  <a:pt x="6611112" y="0"/>
                </a:cubicBezTo>
                <a:cubicBezTo>
                  <a:pt x="6954152" y="635"/>
                  <a:pt x="7244390" y="18057"/>
                  <a:pt x="7461504" y="0"/>
                </a:cubicBezTo>
                <a:cubicBezTo>
                  <a:pt x="7693790" y="9882"/>
                  <a:pt x="7984486" y="17646"/>
                  <a:pt x="8229600" y="0"/>
                </a:cubicBezTo>
                <a:cubicBezTo>
                  <a:pt x="8228428" y="6016"/>
                  <a:pt x="8229853" y="9684"/>
                  <a:pt x="8229600" y="18288"/>
                </a:cubicBezTo>
                <a:cubicBezTo>
                  <a:pt x="7945777" y="19945"/>
                  <a:pt x="7812308" y="-8511"/>
                  <a:pt x="7461504" y="18288"/>
                </a:cubicBezTo>
                <a:cubicBezTo>
                  <a:pt x="7129391" y="53185"/>
                  <a:pt x="7087333" y="41906"/>
                  <a:pt x="6940296" y="18288"/>
                </a:cubicBezTo>
                <a:cubicBezTo>
                  <a:pt x="6810862" y="-23020"/>
                  <a:pt x="6701312" y="19361"/>
                  <a:pt x="6419088" y="18288"/>
                </a:cubicBezTo>
                <a:cubicBezTo>
                  <a:pt x="6152777" y="18855"/>
                  <a:pt x="5868611" y="48802"/>
                  <a:pt x="5650992" y="18288"/>
                </a:cubicBezTo>
                <a:cubicBezTo>
                  <a:pt x="5439747" y="15250"/>
                  <a:pt x="5334901" y="-1044"/>
                  <a:pt x="5129784" y="18288"/>
                </a:cubicBezTo>
                <a:cubicBezTo>
                  <a:pt x="4955906" y="40458"/>
                  <a:pt x="4793216" y="33888"/>
                  <a:pt x="4690872" y="18288"/>
                </a:cubicBezTo>
                <a:cubicBezTo>
                  <a:pt x="4552374" y="31087"/>
                  <a:pt x="4318742" y="6248"/>
                  <a:pt x="4087368" y="18288"/>
                </a:cubicBezTo>
                <a:cubicBezTo>
                  <a:pt x="3849418" y="32625"/>
                  <a:pt x="3751577" y="29688"/>
                  <a:pt x="3401568" y="18288"/>
                </a:cubicBezTo>
                <a:cubicBezTo>
                  <a:pt x="3067953" y="20409"/>
                  <a:pt x="3012425" y="26879"/>
                  <a:pt x="2798064" y="18288"/>
                </a:cubicBezTo>
                <a:cubicBezTo>
                  <a:pt x="2565154" y="16520"/>
                  <a:pt x="2426719" y="-31794"/>
                  <a:pt x="2276856" y="18288"/>
                </a:cubicBezTo>
                <a:cubicBezTo>
                  <a:pt x="2090980" y="4382"/>
                  <a:pt x="1702030" y="-8180"/>
                  <a:pt x="1426464" y="18288"/>
                </a:cubicBezTo>
                <a:cubicBezTo>
                  <a:pt x="1104481" y="69643"/>
                  <a:pt x="985013" y="-7690"/>
                  <a:pt x="740664" y="18288"/>
                </a:cubicBezTo>
                <a:cubicBezTo>
                  <a:pt x="507391" y="41643"/>
                  <a:pt x="191740" y="-11654"/>
                  <a:pt x="0" y="18288"/>
                </a:cubicBezTo>
                <a:cubicBezTo>
                  <a:pt x="714" y="9707"/>
                  <a:pt x="1025" y="3120"/>
                  <a:pt x="0" y="0"/>
                </a:cubicBezTo>
                <a:close/>
              </a:path>
              <a:path w="8229600" h="18288" stroke="0" extrusionOk="0">
                <a:moveTo>
                  <a:pt x="0" y="0"/>
                </a:moveTo>
                <a:cubicBezTo>
                  <a:pt x="270709" y="-27213"/>
                  <a:pt x="397128" y="23656"/>
                  <a:pt x="521208" y="0"/>
                </a:cubicBezTo>
                <a:cubicBezTo>
                  <a:pt x="631319" y="-5947"/>
                  <a:pt x="842157" y="28261"/>
                  <a:pt x="960120" y="0"/>
                </a:cubicBezTo>
                <a:cubicBezTo>
                  <a:pt x="1077930" y="6549"/>
                  <a:pt x="1318669" y="-15893"/>
                  <a:pt x="1481328" y="0"/>
                </a:cubicBezTo>
                <a:cubicBezTo>
                  <a:pt x="1659104" y="-21090"/>
                  <a:pt x="1870243" y="69945"/>
                  <a:pt x="2167128" y="0"/>
                </a:cubicBezTo>
                <a:cubicBezTo>
                  <a:pt x="2460684" y="-5519"/>
                  <a:pt x="2753885" y="-62993"/>
                  <a:pt x="2935224" y="0"/>
                </a:cubicBezTo>
                <a:cubicBezTo>
                  <a:pt x="3115119" y="56580"/>
                  <a:pt x="3535280" y="40687"/>
                  <a:pt x="3785616" y="0"/>
                </a:cubicBezTo>
                <a:cubicBezTo>
                  <a:pt x="4057881" y="25645"/>
                  <a:pt x="4308335" y="-2666"/>
                  <a:pt x="4636008" y="0"/>
                </a:cubicBezTo>
                <a:cubicBezTo>
                  <a:pt x="4987152" y="19805"/>
                  <a:pt x="5025979" y="14149"/>
                  <a:pt x="5239512" y="0"/>
                </a:cubicBezTo>
                <a:cubicBezTo>
                  <a:pt x="5437586" y="211"/>
                  <a:pt x="5752721" y="5618"/>
                  <a:pt x="6007608" y="0"/>
                </a:cubicBezTo>
                <a:cubicBezTo>
                  <a:pt x="6280137" y="-5132"/>
                  <a:pt x="6386079" y="-21510"/>
                  <a:pt x="6693408" y="0"/>
                </a:cubicBezTo>
                <a:cubicBezTo>
                  <a:pt x="6986580" y="4991"/>
                  <a:pt x="7015252" y="-18088"/>
                  <a:pt x="7296912" y="0"/>
                </a:cubicBezTo>
                <a:cubicBezTo>
                  <a:pt x="7569796" y="10390"/>
                  <a:pt x="7895472" y="71473"/>
                  <a:pt x="8229600" y="0"/>
                </a:cubicBezTo>
                <a:cubicBezTo>
                  <a:pt x="8230227" y="7450"/>
                  <a:pt x="8228885" y="11999"/>
                  <a:pt x="8229600" y="18288"/>
                </a:cubicBezTo>
                <a:cubicBezTo>
                  <a:pt x="8094333" y="-5252"/>
                  <a:pt x="7850928" y="37448"/>
                  <a:pt x="7626096" y="18288"/>
                </a:cubicBezTo>
                <a:cubicBezTo>
                  <a:pt x="7448378" y="-569"/>
                  <a:pt x="7315174" y="-1844"/>
                  <a:pt x="7022592" y="18288"/>
                </a:cubicBezTo>
                <a:cubicBezTo>
                  <a:pt x="6686163" y="50499"/>
                  <a:pt x="6352629" y="23510"/>
                  <a:pt x="6172200" y="18288"/>
                </a:cubicBezTo>
                <a:cubicBezTo>
                  <a:pt x="6015590" y="42345"/>
                  <a:pt x="5770309" y="21278"/>
                  <a:pt x="5650992" y="18288"/>
                </a:cubicBezTo>
                <a:cubicBezTo>
                  <a:pt x="5483975" y="12092"/>
                  <a:pt x="5165324" y="68948"/>
                  <a:pt x="4882896" y="18288"/>
                </a:cubicBezTo>
                <a:cubicBezTo>
                  <a:pt x="4568934" y="7053"/>
                  <a:pt x="4556334" y="27676"/>
                  <a:pt x="4443984" y="18288"/>
                </a:cubicBezTo>
                <a:cubicBezTo>
                  <a:pt x="4320775" y="10576"/>
                  <a:pt x="4034988" y="-3490"/>
                  <a:pt x="3758184" y="18288"/>
                </a:cubicBezTo>
                <a:cubicBezTo>
                  <a:pt x="3445155" y="-998"/>
                  <a:pt x="3367892" y="13824"/>
                  <a:pt x="3236976" y="18288"/>
                </a:cubicBezTo>
                <a:cubicBezTo>
                  <a:pt x="3093796" y="26408"/>
                  <a:pt x="2635824" y="24132"/>
                  <a:pt x="2386584" y="18288"/>
                </a:cubicBezTo>
                <a:cubicBezTo>
                  <a:pt x="2139815" y="-3297"/>
                  <a:pt x="2105958" y="25945"/>
                  <a:pt x="1947672" y="18288"/>
                </a:cubicBezTo>
                <a:cubicBezTo>
                  <a:pt x="1801011" y="-19911"/>
                  <a:pt x="1533636" y="14646"/>
                  <a:pt x="1261872" y="18288"/>
                </a:cubicBezTo>
                <a:cubicBezTo>
                  <a:pt x="989528" y="32227"/>
                  <a:pt x="1025848" y="14685"/>
                  <a:pt x="822960" y="18288"/>
                </a:cubicBezTo>
                <a:cubicBezTo>
                  <a:pt x="653456" y="20956"/>
                  <a:pt x="304027" y="8001"/>
                  <a:pt x="0" y="18288"/>
                </a:cubicBezTo>
                <a:cubicBezTo>
                  <a:pt x="-27" y="11611"/>
                  <a:pt x="-1713" y="5475"/>
                  <a:pt x="0" y="0"/>
                </a:cubicBezTo>
                <a:close/>
              </a:path>
              <a:path w="8229600" h="18288" fill="none" stroke="0" extrusionOk="0">
                <a:moveTo>
                  <a:pt x="0" y="0"/>
                </a:moveTo>
                <a:cubicBezTo>
                  <a:pt x="205130" y="6064"/>
                  <a:pt x="324007" y="6684"/>
                  <a:pt x="521208" y="0"/>
                </a:cubicBezTo>
                <a:cubicBezTo>
                  <a:pt x="695888" y="-14632"/>
                  <a:pt x="1101879" y="6017"/>
                  <a:pt x="1371600" y="0"/>
                </a:cubicBezTo>
                <a:cubicBezTo>
                  <a:pt x="1622968" y="4691"/>
                  <a:pt x="1936552" y="-7433"/>
                  <a:pt x="2221992" y="0"/>
                </a:cubicBezTo>
                <a:cubicBezTo>
                  <a:pt x="2498663" y="51226"/>
                  <a:pt x="2885875" y="-8757"/>
                  <a:pt x="3072384" y="0"/>
                </a:cubicBezTo>
                <a:cubicBezTo>
                  <a:pt x="3288944" y="24235"/>
                  <a:pt x="3331110" y="5443"/>
                  <a:pt x="3511296" y="0"/>
                </a:cubicBezTo>
                <a:cubicBezTo>
                  <a:pt x="3687973" y="-19690"/>
                  <a:pt x="3901025" y="-20092"/>
                  <a:pt x="4114800" y="0"/>
                </a:cubicBezTo>
                <a:cubicBezTo>
                  <a:pt x="4336102" y="32988"/>
                  <a:pt x="4416982" y="-5831"/>
                  <a:pt x="4553712" y="0"/>
                </a:cubicBezTo>
                <a:cubicBezTo>
                  <a:pt x="4674310" y="-5056"/>
                  <a:pt x="5080160" y="-12181"/>
                  <a:pt x="5239512" y="0"/>
                </a:cubicBezTo>
                <a:cubicBezTo>
                  <a:pt x="5419031" y="-38513"/>
                  <a:pt x="5691629" y="2226"/>
                  <a:pt x="5843016" y="0"/>
                </a:cubicBezTo>
                <a:cubicBezTo>
                  <a:pt x="5978317" y="-40553"/>
                  <a:pt x="6314754" y="9782"/>
                  <a:pt x="6611112" y="0"/>
                </a:cubicBezTo>
                <a:cubicBezTo>
                  <a:pt x="6973004" y="-17646"/>
                  <a:pt x="7175490" y="18489"/>
                  <a:pt x="7461504" y="0"/>
                </a:cubicBezTo>
                <a:cubicBezTo>
                  <a:pt x="7746737" y="-34159"/>
                  <a:pt x="7962178" y="39853"/>
                  <a:pt x="8229600" y="0"/>
                </a:cubicBezTo>
                <a:cubicBezTo>
                  <a:pt x="8228796" y="5852"/>
                  <a:pt x="8229698" y="10429"/>
                  <a:pt x="8229600" y="18288"/>
                </a:cubicBezTo>
                <a:cubicBezTo>
                  <a:pt x="7944174" y="-29104"/>
                  <a:pt x="7795646" y="-34405"/>
                  <a:pt x="7461504" y="18288"/>
                </a:cubicBezTo>
                <a:cubicBezTo>
                  <a:pt x="7129776" y="51087"/>
                  <a:pt x="7082769" y="31446"/>
                  <a:pt x="6940296" y="18288"/>
                </a:cubicBezTo>
                <a:cubicBezTo>
                  <a:pt x="6799665" y="-15875"/>
                  <a:pt x="6652769" y="31783"/>
                  <a:pt x="6419088" y="18288"/>
                </a:cubicBezTo>
                <a:cubicBezTo>
                  <a:pt x="6143970" y="52275"/>
                  <a:pt x="5863165" y="-16531"/>
                  <a:pt x="5650992" y="18288"/>
                </a:cubicBezTo>
                <a:cubicBezTo>
                  <a:pt x="5419172" y="40606"/>
                  <a:pt x="5309448" y="-405"/>
                  <a:pt x="5129784" y="18288"/>
                </a:cubicBezTo>
                <a:cubicBezTo>
                  <a:pt x="4947928" y="26023"/>
                  <a:pt x="4795021" y="5860"/>
                  <a:pt x="4690872" y="18288"/>
                </a:cubicBezTo>
                <a:cubicBezTo>
                  <a:pt x="4564358" y="-9579"/>
                  <a:pt x="4295485" y="-25280"/>
                  <a:pt x="4087368" y="18288"/>
                </a:cubicBezTo>
                <a:cubicBezTo>
                  <a:pt x="3871704" y="40406"/>
                  <a:pt x="3732927" y="-10898"/>
                  <a:pt x="3401568" y="18288"/>
                </a:cubicBezTo>
                <a:cubicBezTo>
                  <a:pt x="3075889" y="19660"/>
                  <a:pt x="3025898" y="44400"/>
                  <a:pt x="2798064" y="18288"/>
                </a:cubicBezTo>
                <a:cubicBezTo>
                  <a:pt x="2581856" y="-20869"/>
                  <a:pt x="2428311" y="-4900"/>
                  <a:pt x="2276856" y="18288"/>
                </a:cubicBezTo>
                <a:cubicBezTo>
                  <a:pt x="2098246" y="53283"/>
                  <a:pt x="1737531" y="55959"/>
                  <a:pt x="1426464" y="18288"/>
                </a:cubicBezTo>
                <a:cubicBezTo>
                  <a:pt x="1104708" y="26489"/>
                  <a:pt x="1006595" y="15928"/>
                  <a:pt x="740664" y="18288"/>
                </a:cubicBezTo>
                <a:cubicBezTo>
                  <a:pt x="480378" y="33084"/>
                  <a:pt x="202592" y="-12357"/>
                  <a:pt x="0" y="18288"/>
                </a:cubicBezTo>
                <a:cubicBezTo>
                  <a:pt x="888" y="9601"/>
                  <a:pt x="860" y="4150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8229600"/>
                      <a:gd name="connsiteY0" fmla="*/ 0 h 18288"/>
                      <a:gd name="connsiteX1" fmla="*/ 521208 w 8229600"/>
                      <a:gd name="connsiteY1" fmla="*/ 0 h 18288"/>
                      <a:gd name="connsiteX2" fmla="*/ 1371600 w 8229600"/>
                      <a:gd name="connsiteY2" fmla="*/ 0 h 18288"/>
                      <a:gd name="connsiteX3" fmla="*/ 2221992 w 8229600"/>
                      <a:gd name="connsiteY3" fmla="*/ 0 h 18288"/>
                      <a:gd name="connsiteX4" fmla="*/ 3072384 w 8229600"/>
                      <a:gd name="connsiteY4" fmla="*/ 0 h 18288"/>
                      <a:gd name="connsiteX5" fmla="*/ 3511296 w 8229600"/>
                      <a:gd name="connsiteY5" fmla="*/ 0 h 18288"/>
                      <a:gd name="connsiteX6" fmla="*/ 4114800 w 8229600"/>
                      <a:gd name="connsiteY6" fmla="*/ 0 h 18288"/>
                      <a:gd name="connsiteX7" fmla="*/ 4553712 w 8229600"/>
                      <a:gd name="connsiteY7" fmla="*/ 0 h 18288"/>
                      <a:gd name="connsiteX8" fmla="*/ 5239512 w 8229600"/>
                      <a:gd name="connsiteY8" fmla="*/ 0 h 18288"/>
                      <a:gd name="connsiteX9" fmla="*/ 5843016 w 8229600"/>
                      <a:gd name="connsiteY9" fmla="*/ 0 h 18288"/>
                      <a:gd name="connsiteX10" fmla="*/ 6611112 w 8229600"/>
                      <a:gd name="connsiteY10" fmla="*/ 0 h 18288"/>
                      <a:gd name="connsiteX11" fmla="*/ 7461504 w 8229600"/>
                      <a:gd name="connsiteY11" fmla="*/ 0 h 18288"/>
                      <a:gd name="connsiteX12" fmla="*/ 8229600 w 8229600"/>
                      <a:gd name="connsiteY12" fmla="*/ 0 h 18288"/>
                      <a:gd name="connsiteX13" fmla="*/ 8229600 w 8229600"/>
                      <a:gd name="connsiteY13" fmla="*/ 18288 h 18288"/>
                      <a:gd name="connsiteX14" fmla="*/ 7461504 w 8229600"/>
                      <a:gd name="connsiteY14" fmla="*/ 18288 h 18288"/>
                      <a:gd name="connsiteX15" fmla="*/ 6940296 w 8229600"/>
                      <a:gd name="connsiteY15" fmla="*/ 18288 h 18288"/>
                      <a:gd name="connsiteX16" fmla="*/ 6419088 w 8229600"/>
                      <a:gd name="connsiteY16" fmla="*/ 18288 h 18288"/>
                      <a:gd name="connsiteX17" fmla="*/ 5650992 w 8229600"/>
                      <a:gd name="connsiteY17" fmla="*/ 18288 h 18288"/>
                      <a:gd name="connsiteX18" fmla="*/ 5129784 w 8229600"/>
                      <a:gd name="connsiteY18" fmla="*/ 18288 h 18288"/>
                      <a:gd name="connsiteX19" fmla="*/ 4690872 w 8229600"/>
                      <a:gd name="connsiteY19" fmla="*/ 18288 h 18288"/>
                      <a:gd name="connsiteX20" fmla="*/ 4087368 w 8229600"/>
                      <a:gd name="connsiteY20" fmla="*/ 18288 h 18288"/>
                      <a:gd name="connsiteX21" fmla="*/ 3401568 w 8229600"/>
                      <a:gd name="connsiteY21" fmla="*/ 18288 h 18288"/>
                      <a:gd name="connsiteX22" fmla="*/ 2798064 w 8229600"/>
                      <a:gd name="connsiteY22" fmla="*/ 18288 h 18288"/>
                      <a:gd name="connsiteX23" fmla="*/ 2276856 w 8229600"/>
                      <a:gd name="connsiteY23" fmla="*/ 18288 h 18288"/>
                      <a:gd name="connsiteX24" fmla="*/ 1426464 w 8229600"/>
                      <a:gd name="connsiteY24" fmla="*/ 18288 h 18288"/>
                      <a:gd name="connsiteX25" fmla="*/ 740664 w 8229600"/>
                      <a:gd name="connsiteY25" fmla="*/ 18288 h 18288"/>
                      <a:gd name="connsiteX26" fmla="*/ 0 w 8229600"/>
                      <a:gd name="connsiteY26" fmla="*/ 18288 h 18288"/>
                      <a:gd name="connsiteX27" fmla="*/ 0 w 8229600"/>
                      <a:gd name="connsiteY27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</a:cxnLst>
                    <a:rect l="l" t="t" r="r" b="b"/>
                    <a:pathLst>
                      <a:path w="8229600" h="18288" fill="none" extrusionOk="0">
                        <a:moveTo>
                          <a:pt x="0" y="0"/>
                        </a:moveTo>
                        <a:cubicBezTo>
                          <a:pt x="227594" y="-4267"/>
                          <a:pt x="329693" y="13251"/>
                          <a:pt x="521208" y="0"/>
                        </a:cubicBezTo>
                        <a:cubicBezTo>
                          <a:pt x="712723" y="-13251"/>
                          <a:pt x="1137373" y="-13618"/>
                          <a:pt x="1371600" y="0"/>
                        </a:cubicBezTo>
                        <a:cubicBezTo>
                          <a:pt x="1605827" y="13618"/>
                          <a:pt x="1975382" y="-27374"/>
                          <a:pt x="2221992" y="0"/>
                        </a:cubicBezTo>
                        <a:cubicBezTo>
                          <a:pt x="2468602" y="27374"/>
                          <a:pt x="2863316" y="-20517"/>
                          <a:pt x="3072384" y="0"/>
                        </a:cubicBezTo>
                        <a:cubicBezTo>
                          <a:pt x="3281452" y="20517"/>
                          <a:pt x="3331438" y="10793"/>
                          <a:pt x="3511296" y="0"/>
                        </a:cubicBezTo>
                        <a:cubicBezTo>
                          <a:pt x="3691154" y="-10793"/>
                          <a:pt x="3906405" y="-29737"/>
                          <a:pt x="4114800" y="0"/>
                        </a:cubicBezTo>
                        <a:cubicBezTo>
                          <a:pt x="4323195" y="29737"/>
                          <a:pt x="4428852" y="-2234"/>
                          <a:pt x="4553712" y="0"/>
                        </a:cubicBezTo>
                        <a:cubicBezTo>
                          <a:pt x="4678572" y="2234"/>
                          <a:pt x="5065629" y="29368"/>
                          <a:pt x="5239512" y="0"/>
                        </a:cubicBezTo>
                        <a:cubicBezTo>
                          <a:pt x="5413395" y="-29368"/>
                          <a:pt x="5703888" y="11839"/>
                          <a:pt x="5843016" y="0"/>
                        </a:cubicBezTo>
                        <a:cubicBezTo>
                          <a:pt x="5982144" y="-11839"/>
                          <a:pt x="6260765" y="24719"/>
                          <a:pt x="6611112" y="0"/>
                        </a:cubicBezTo>
                        <a:cubicBezTo>
                          <a:pt x="6961459" y="-24719"/>
                          <a:pt x="7228293" y="32959"/>
                          <a:pt x="7461504" y="0"/>
                        </a:cubicBezTo>
                        <a:cubicBezTo>
                          <a:pt x="7694715" y="-32959"/>
                          <a:pt x="7990029" y="-3422"/>
                          <a:pt x="8229600" y="0"/>
                        </a:cubicBezTo>
                        <a:cubicBezTo>
                          <a:pt x="8228940" y="5812"/>
                          <a:pt x="8229447" y="9773"/>
                          <a:pt x="8229600" y="18288"/>
                        </a:cubicBezTo>
                        <a:cubicBezTo>
                          <a:pt x="7940706" y="-9293"/>
                          <a:pt x="7792584" y="-16009"/>
                          <a:pt x="7461504" y="18288"/>
                        </a:cubicBezTo>
                        <a:cubicBezTo>
                          <a:pt x="7130424" y="52585"/>
                          <a:pt x="7080072" y="43845"/>
                          <a:pt x="6940296" y="18288"/>
                        </a:cubicBezTo>
                        <a:cubicBezTo>
                          <a:pt x="6800520" y="-7269"/>
                          <a:pt x="6672872" y="26671"/>
                          <a:pt x="6419088" y="18288"/>
                        </a:cubicBezTo>
                        <a:cubicBezTo>
                          <a:pt x="6165304" y="9905"/>
                          <a:pt x="5869721" y="4987"/>
                          <a:pt x="5650992" y="18288"/>
                        </a:cubicBezTo>
                        <a:cubicBezTo>
                          <a:pt x="5432263" y="31589"/>
                          <a:pt x="5308310" y="3023"/>
                          <a:pt x="5129784" y="18288"/>
                        </a:cubicBezTo>
                        <a:cubicBezTo>
                          <a:pt x="4951258" y="33553"/>
                          <a:pt x="4799696" y="15357"/>
                          <a:pt x="4690872" y="18288"/>
                        </a:cubicBezTo>
                        <a:cubicBezTo>
                          <a:pt x="4582048" y="21219"/>
                          <a:pt x="4311124" y="-7836"/>
                          <a:pt x="4087368" y="18288"/>
                        </a:cubicBezTo>
                        <a:cubicBezTo>
                          <a:pt x="3863612" y="44412"/>
                          <a:pt x="3730288" y="13374"/>
                          <a:pt x="3401568" y="18288"/>
                        </a:cubicBezTo>
                        <a:cubicBezTo>
                          <a:pt x="3072848" y="23202"/>
                          <a:pt x="3020684" y="32425"/>
                          <a:pt x="2798064" y="18288"/>
                        </a:cubicBezTo>
                        <a:cubicBezTo>
                          <a:pt x="2575444" y="4151"/>
                          <a:pt x="2440915" y="-7352"/>
                          <a:pt x="2276856" y="18288"/>
                        </a:cubicBezTo>
                        <a:cubicBezTo>
                          <a:pt x="2112797" y="43928"/>
                          <a:pt x="1726502" y="-9560"/>
                          <a:pt x="1426464" y="18288"/>
                        </a:cubicBezTo>
                        <a:cubicBezTo>
                          <a:pt x="1126426" y="46136"/>
                          <a:pt x="992925" y="21016"/>
                          <a:pt x="740664" y="18288"/>
                        </a:cubicBezTo>
                        <a:cubicBezTo>
                          <a:pt x="488403" y="15560"/>
                          <a:pt x="195650" y="-16061"/>
                          <a:pt x="0" y="18288"/>
                        </a:cubicBezTo>
                        <a:cubicBezTo>
                          <a:pt x="348" y="9455"/>
                          <a:pt x="654" y="3983"/>
                          <a:pt x="0" y="0"/>
                        </a:cubicBezTo>
                        <a:close/>
                      </a:path>
                      <a:path w="8229600" h="18288" stroke="0" extrusionOk="0">
                        <a:moveTo>
                          <a:pt x="0" y="0"/>
                        </a:moveTo>
                        <a:cubicBezTo>
                          <a:pt x="259263" y="-9445"/>
                          <a:pt x="404731" y="4427"/>
                          <a:pt x="521208" y="0"/>
                        </a:cubicBezTo>
                        <a:cubicBezTo>
                          <a:pt x="637685" y="-4427"/>
                          <a:pt x="839187" y="564"/>
                          <a:pt x="960120" y="0"/>
                        </a:cubicBezTo>
                        <a:cubicBezTo>
                          <a:pt x="1081053" y="-564"/>
                          <a:pt x="1313469" y="-16481"/>
                          <a:pt x="1481328" y="0"/>
                        </a:cubicBezTo>
                        <a:cubicBezTo>
                          <a:pt x="1649187" y="16481"/>
                          <a:pt x="1885247" y="26161"/>
                          <a:pt x="2167128" y="0"/>
                        </a:cubicBezTo>
                        <a:cubicBezTo>
                          <a:pt x="2449009" y="-26161"/>
                          <a:pt x="2761875" y="-22202"/>
                          <a:pt x="2935224" y="0"/>
                        </a:cubicBezTo>
                        <a:cubicBezTo>
                          <a:pt x="3108573" y="22202"/>
                          <a:pt x="3540687" y="-2863"/>
                          <a:pt x="3785616" y="0"/>
                        </a:cubicBezTo>
                        <a:cubicBezTo>
                          <a:pt x="4030545" y="2863"/>
                          <a:pt x="4280774" y="-12442"/>
                          <a:pt x="4636008" y="0"/>
                        </a:cubicBezTo>
                        <a:cubicBezTo>
                          <a:pt x="4991242" y="12442"/>
                          <a:pt x="5025483" y="16914"/>
                          <a:pt x="5239512" y="0"/>
                        </a:cubicBezTo>
                        <a:cubicBezTo>
                          <a:pt x="5453541" y="-16914"/>
                          <a:pt x="5754008" y="16592"/>
                          <a:pt x="6007608" y="0"/>
                        </a:cubicBezTo>
                        <a:cubicBezTo>
                          <a:pt x="6261208" y="-16592"/>
                          <a:pt x="6407957" y="-11909"/>
                          <a:pt x="6693408" y="0"/>
                        </a:cubicBezTo>
                        <a:cubicBezTo>
                          <a:pt x="6978859" y="11909"/>
                          <a:pt x="7015437" y="-20890"/>
                          <a:pt x="7296912" y="0"/>
                        </a:cubicBezTo>
                        <a:cubicBezTo>
                          <a:pt x="7578387" y="20890"/>
                          <a:pt x="7859622" y="46406"/>
                          <a:pt x="8229600" y="0"/>
                        </a:cubicBezTo>
                        <a:cubicBezTo>
                          <a:pt x="8230508" y="6337"/>
                          <a:pt x="8228722" y="11778"/>
                          <a:pt x="8229600" y="18288"/>
                        </a:cubicBezTo>
                        <a:cubicBezTo>
                          <a:pt x="8075287" y="35054"/>
                          <a:pt x="7821366" y="21850"/>
                          <a:pt x="7626096" y="18288"/>
                        </a:cubicBezTo>
                        <a:cubicBezTo>
                          <a:pt x="7430826" y="14726"/>
                          <a:pt x="7320004" y="-9669"/>
                          <a:pt x="7022592" y="18288"/>
                        </a:cubicBezTo>
                        <a:cubicBezTo>
                          <a:pt x="6725180" y="46245"/>
                          <a:pt x="6348804" y="-14025"/>
                          <a:pt x="6172200" y="18288"/>
                        </a:cubicBezTo>
                        <a:cubicBezTo>
                          <a:pt x="5995596" y="50601"/>
                          <a:pt x="5788102" y="22890"/>
                          <a:pt x="5650992" y="18288"/>
                        </a:cubicBezTo>
                        <a:cubicBezTo>
                          <a:pt x="5513882" y="13686"/>
                          <a:pt x="5198399" y="29121"/>
                          <a:pt x="4882896" y="18288"/>
                        </a:cubicBezTo>
                        <a:cubicBezTo>
                          <a:pt x="4567393" y="7455"/>
                          <a:pt x="4557008" y="26965"/>
                          <a:pt x="4443984" y="18288"/>
                        </a:cubicBezTo>
                        <a:cubicBezTo>
                          <a:pt x="4330960" y="9611"/>
                          <a:pt x="4061674" y="28891"/>
                          <a:pt x="3758184" y="18288"/>
                        </a:cubicBezTo>
                        <a:cubicBezTo>
                          <a:pt x="3454694" y="7685"/>
                          <a:pt x="3380392" y="19119"/>
                          <a:pt x="3236976" y="18288"/>
                        </a:cubicBezTo>
                        <a:cubicBezTo>
                          <a:pt x="3093560" y="17457"/>
                          <a:pt x="2632116" y="37607"/>
                          <a:pt x="2386584" y="18288"/>
                        </a:cubicBezTo>
                        <a:cubicBezTo>
                          <a:pt x="2141052" y="-1031"/>
                          <a:pt x="2110884" y="28777"/>
                          <a:pt x="1947672" y="18288"/>
                        </a:cubicBezTo>
                        <a:cubicBezTo>
                          <a:pt x="1784460" y="7799"/>
                          <a:pt x="1535467" y="461"/>
                          <a:pt x="1261872" y="18288"/>
                        </a:cubicBezTo>
                        <a:cubicBezTo>
                          <a:pt x="988277" y="36115"/>
                          <a:pt x="1021096" y="10375"/>
                          <a:pt x="822960" y="18288"/>
                        </a:cubicBezTo>
                        <a:cubicBezTo>
                          <a:pt x="624824" y="26201"/>
                          <a:pt x="298309" y="1283"/>
                          <a:pt x="0" y="18288"/>
                        </a:cubicBezTo>
                        <a:cubicBezTo>
                          <a:pt x="-633" y="12278"/>
                          <a:pt x="-757" y="586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F1C5D38-49EB-5BD9-ED9E-52F156A09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369" y="2071316"/>
            <a:ext cx="5035164" cy="4119172"/>
          </a:xfrm>
        </p:spPr>
        <p:txBody>
          <a:bodyPr anchor="t">
            <a:normAutofit/>
          </a:bodyPr>
          <a:lstStyle/>
          <a:p>
            <a:r>
              <a:rPr lang="es-419" sz="1900" dirty="0">
                <a:latin typeface="Arial" panose="020B0604020202020204" pitchFamily="34" charset="0"/>
                <a:cs typeface="Arial" panose="020B0604020202020204" pitchFamily="34" charset="0"/>
              </a:rPr>
              <a:t>Un representante entre los estudiantes</a:t>
            </a:r>
          </a:p>
          <a:p>
            <a:r>
              <a:rPr lang="es-419" sz="19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Organizar al grupo, clases extra*, comunicación con los estudiantes</a:t>
            </a:r>
          </a:p>
          <a:p>
            <a:r>
              <a:rPr lang="es-419" sz="19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Informar sobre esto al instructor</a:t>
            </a:r>
          </a:p>
          <a:p>
            <a:r>
              <a:rPr lang="es-419" sz="19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Comunicación entre estudiantes: cuenta Gmail del colegio, </a:t>
            </a:r>
            <a:r>
              <a:rPr lang="es-419" sz="19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spaces</a:t>
            </a:r>
            <a:r>
              <a:rPr lang="es-419" sz="19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email, opcional: grupo de WhatsApp, grupo de Facebook, </a:t>
            </a:r>
            <a:r>
              <a:rPr lang="es-419" sz="19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etc</a:t>
            </a:r>
            <a:r>
              <a:rPr lang="es-419" sz="19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…</a:t>
            </a:r>
          </a:p>
          <a:p>
            <a:r>
              <a:rPr lang="es-419" sz="19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Comunicación con el instructor: cuenta Gmail del colegio.</a:t>
            </a:r>
          </a:p>
          <a:p>
            <a:r>
              <a:rPr lang="es-419" sz="19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Certificado especial para esta persona al finalizar año lectivo.</a:t>
            </a:r>
          </a:p>
          <a:p>
            <a:endParaRPr lang="es-419" sz="19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pic>
        <p:nvPicPr>
          <p:cNvPr id="6" name="Picture 2" descr="Keine Fotobeschreibung verfügbar.">
            <a:extLst>
              <a:ext uri="{FF2B5EF4-FFF2-40B4-BE49-F238E27FC236}">
                <a16:creationId xmlns:a16="http://schemas.microsoft.com/office/drawing/2014/main" id="{E773449B-3665-C398-A373-DA36A3E5D8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9" r="13005" b="-3"/>
          <a:stretch/>
        </p:blipFill>
        <p:spPr bwMode="auto">
          <a:xfrm>
            <a:off x="5756743" y="2093976"/>
            <a:ext cx="2955798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682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7551" y="3985"/>
            <a:ext cx="7329573" cy="6858000"/>
            <a:chOff x="1303402" y="3985"/>
            <a:chExt cx="9772765" cy="68580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CFD9220-FDBF-0753-880B-7CCB50C16587}"/>
              </a:ext>
            </a:extLst>
          </p:cNvPr>
          <p:cNvSpPr txBox="1"/>
          <p:nvPr/>
        </p:nvSpPr>
        <p:spPr>
          <a:xfrm>
            <a:off x="1429603" y="963193"/>
            <a:ext cx="6284564" cy="204248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b="1" i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El </a:t>
            </a:r>
            <a:r>
              <a:rPr lang="en-US" sz="3800" b="1" i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presidente</a:t>
            </a:r>
            <a:r>
              <a:rPr lang="en-US" sz="3800" b="1" i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b="1" i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designado</a:t>
            </a:r>
            <a:r>
              <a:rPr lang="en-US" sz="3800" b="1" i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800" b="1" i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nuestro</a:t>
            </a:r>
            <a:r>
              <a:rPr lang="en-US" sz="3800" b="1" i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club para </a:t>
            </a:r>
            <a:r>
              <a:rPr lang="en-US" sz="3800" b="1" i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el</a:t>
            </a:r>
            <a:r>
              <a:rPr lang="en-US" sz="3800" b="1" i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b="1" i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año</a:t>
            </a:r>
            <a:r>
              <a:rPr lang="en-US" sz="3800" b="1" i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b="1" i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lectivo</a:t>
            </a:r>
            <a:r>
              <a:rPr lang="en-US" sz="3800" b="1" i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2023-2024 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B6A7B-440E-ECB0-7F87-6DD414C7E785}"/>
              </a:ext>
            </a:extLst>
          </p:cNvPr>
          <p:cNvSpPr txBox="1"/>
          <p:nvPr/>
        </p:nvSpPr>
        <p:spPr>
          <a:xfrm>
            <a:off x="1295985" y="3233058"/>
            <a:ext cx="6755363" cy="2292346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s-419" sz="5000" dirty="0">
                <a:solidFill>
                  <a:srgbClr val="66FF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Valentina y Ana Paula</a:t>
            </a:r>
          </a:p>
        </p:txBody>
      </p:sp>
    </p:spTree>
    <p:extLst>
      <p:ext uri="{BB962C8B-B14F-4D97-AF65-F5344CB8AC3E}">
        <p14:creationId xmlns:p14="http://schemas.microsoft.com/office/powerpoint/2010/main" val="301780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2" y="-1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50EA44-9DF7-4988-BE8B-6BFD62966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8743" y="699899"/>
            <a:ext cx="8035257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C1C99A37-B1EC-5CB0-45CE-DBAE2A57D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9019" y="540168"/>
            <a:ext cx="4371282" cy="1600288"/>
          </a:xfrm>
        </p:spPr>
        <p:txBody>
          <a:bodyPr anchor="b">
            <a:normAutofit/>
          </a:bodyPr>
          <a:lstStyle/>
          <a:p>
            <a:r>
              <a:rPr lang="es-419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Observaciones hasta la fecha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790E19-E9B6-4BD2-909F-5CC48808D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80018"/>
            <a:ext cx="571433" cy="5449824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9" name="Picture 2" descr="Keine Fotobeschreibung verfügbar.">
            <a:extLst>
              <a:ext uri="{FF2B5EF4-FFF2-40B4-BE49-F238E27FC236}">
                <a16:creationId xmlns:a16="http://schemas.microsoft.com/office/drawing/2014/main" id="{ED54F460-96BC-F844-BEDF-9146ECF44E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6" r="11587" b="3"/>
          <a:stretch/>
        </p:blipFill>
        <p:spPr bwMode="auto">
          <a:xfrm>
            <a:off x="229519" y="680018"/>
            <a:ext cx="3271919" cy="436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F1C5D38-49EB-5BD9-ED9E-52F156A09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9019" y="2300188"/>
            <a:ext cx="4371282" cy="3675710"/>
          </a:xfrm>
        </p:spPr>
        <p:txBody>
          <a:bodyPr anchor="t">
            <a:normAutofit fontScale="92500"/>
          </a:bodyPr>
          <a:lstStyle/>
          <a:p>
            <a:r>
              <a:rPr lang="es-419" sz="1800" dirty="0">
                <a:latin typeface="Arial" panose="020B0604020202020204" pitchFamily="34" charset="0"/>
                <a:cs typeface="Arial" panose="020B0604020202020204" pitchFamily="34" charset="0"/>
              </a:rPr>
              <a:t>1 h / 1 h 30 min </a:t>
            </a:r>
            <a:r>
              <a:rPr lang="es-419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no es suficiente </a:t>
            </a:r>
          </a:p>
          <a:p>
            <a:r>
              <a:rPr lang="es-419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Aprender Python</a:t>
            </a:r>
          </a:p>
          <a:p>
            <a:r>
              <a:rPr lang="es-419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Diseñar juegos básicos en Python</a:t>
            </a:r>
          </a:p>
          <a:p>
            <a:r>
              <a:rPr lang="es-419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Clases extra (NECESARIAS, más no obligatorias)</a:t>
            </a:r>
          </a:p>
          <a:p>
            <a:r>
              <a:rPr lang="es-419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Al ritmo actual  no vamos a cumplir los objetivos</a:t>
            </a:r>
          </a:p>
          <a:p>
            <a:r>
              <a:rPr lang="es-419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El instructor está disponible a la solución</a:t>
            </a:r>
          </a:p>
          <a:p>
            <a:r>
              <a:rPr lang="es-419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Depende de ustedes</a:t>
            </a:r>
          </a:p>
          <a:p>
            <a:r>
              <a:rPr lang="es-419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Opciones instructor: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419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En la siguiente </a:t>
            </a:r>
            <a:r>
              <a:rPr lang="es-419" sz="1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slide</a:t>
            </a:r>
            <a:r>
              <a:rPr lang="es-419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😅</a:t>
            </a:r>
            <a:endParaRPr lang="es-419" sz="18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es-419" sz="18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es-419" sz="18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es-419" sz="18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085D7B9-E066-4923-8CB7-294BF3062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524492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00BCDA5-2D44-4128-806C-857815909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9144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680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6">
            <a:extLst>
              <a:ext uri="{FF2B5EF4-FFF2-40B4-BE49-F238E27FC236}">
                <a16:creationId xmlns:a16="http://schemas.microsoft.com/office/drawing/2014/main" id="{351F4BC2-36FE-7193-9D50-9569F5C9EB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8848329"/>
              </p:ext>
            </p:extLst>
          </p:nvPr>
        </p:nvGraphicFramePr>
        <p:xfrm>
          <a:off x="474831" y="1390558"/>
          <a:ext cx="8194338" cy="5258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2" descr="Keine Fotobeschreibung verfügbar.">
            <a:extLst>
              <a:ext uri="{FF2B5EF4-FFF2-40B4-BE49-F238E27FC236}">
                <a16:creationId xmlns:a16="http://schemas.microsoft.com/office/drawing/2014/main" id="{ED54F460-96BC-F844-BEDF-9146ECF44E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6" r="11587" b="3"/>
          <a:stretch/>
        </p:blipFill>
        <p:spPr bwMode="auto">
          <a:xfrm>
            <a:off x="7564822" y="232017"/>
            <a:ext cx="1119701" cy="1115013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C1C99A37-B1EC-5CB0-45CE-DBAE2A57D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77" y="382374"/>
            <a:ext cx="6939699" cy="950490"/>
          </a:xfrm>
        </p:spPr>
        <p:txBody>
          <a:bodyPr>
            <a:normAutofit fontScale="90000"/>
          </a:bodyPr>
          <a:lstStyle/>
          <a:p>
            <a:r>
              <a:rPr lang="es-419" sz="35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Disponibilidad y Recomendaciones del Instructor</a:t>
            </a:r>
          </a:p>
        </p:txBody>
      </p:sp>
    </p:spTree>
    <p:extLst>
      <p:ext uri="{BB962C8B-B14F-4D97-AF65-F5344CB8AC3E}">
        <p14:creationId xmlns:p14="http://schemas.microsoft.com/office/powerpoint/2010/main" val="2368773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DD77349-6ADE-99FE-8E04-12919EE56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9768"/>
            <a:ext cx="9151630" cy="1519356"/>
            <a:chOff x="-1" y="-29768"/>
            <a:chExt cx="12202175" cy="151935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B2B92C-44DF-B41D-C67A-EBF175DF52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41EB2F1-D26A-D7C9-E9AC-B63BE629A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D16430-53D3-47E5-F4B8-B441E710D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3">
            <a:extLst>
              <a:ext uri="{FF2B5EF4-FFF2-40B4-BE49-F238E27FC236}">
                <a16:creationId xmlns:a16="http://schemas.microsoft.com/office/drawing/2014/main" id="{BC4CC543-E372-443D-B3CB-DF930D1C9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518" y="301843"/>
            <a:ext cx="6531222" cy="1003532"/>
          </a:xfrm>
        </p:spPr>
        <p:txBody>
          <a:bodyPr anchor="ctr">
            <a:normAutofit fontScale="90000"/>
          </a:bodyPr>
          <a:lstStyle/>
          <a:p>
            <a:r>
              <a:rPr lang="es-419" sz="2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No Recomendado por el Instructor pero sigue siendo una opción para ustedes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83993042-F161-6762-EE0E-491B7370C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787" y="1821193"/>
            <a:ext cx="8414426" cy="4734963"/>
          </a:xfrm>
        </p:spPr>
        <p:txBody>
          <a:bodyPr>
            <a:noAutofit/>
          </a:bodyPr>
          <a:lstStyle/>
          <a:p>
            <a:r>
              <a:rPr lang="es-419" sz="2200" dirty="0">
                <a:latin typeface="Arial Nova Cond" panose="020B0506020202020204" pitchFamily="34" charset="0"/>
                <a:cs typeface="Arial" panose="020B0604020202020204" pitchFamily="34" charset="0"/>
              </a:rPr>
              <a:t>Hacer clases grabadas y subir al E-Learning</a:t>
            </a:r>
          </a:p>
          <a:p>
            <a:r>
              <a:rPr lang="es-419" sz="2200" dirty="0">
                <a:latin typeface="Arial Nova Cond" panose="020B0506020202020204" pitchFamily="34" charset="0"/>
                <a:cs typeface="Arial" panose="020B0604020202020204" pitchFamily="34" charset="0"/>
              </a:rPr>
              <a:t>No RECOMENDADO por el Instructor, pero opción si ustedes así lo desean.</a:t>
            </a:r>
          </a:p>
          <a:p>
            <a:r>
              <a:rPr lang="es-419" sz="2200" dirty="0">
                <a:latin typeface="Arial Nova Cond" panose="020B0506020202020204" pitchFamily="34" charset="0"/>
                <a:cs typeface="Arial" panose="020B0604020202020204" pitchFamily="34" charset="0"/>
              </a:rPr>
              <a:t>Desventaja para los estudiantes que están empezando desde 0.</a:t>
            </a:r>
          </a:p>
          <a:p>
            <a:r>
              <a:rPr lang="es-419" sz="2200" b="1" dirty="0">
                <a:solidFill>
                  <a:srgbClr val="FF0000"/>
                </a:solidFill>
                <a:latin typeface="Arial Nova Cond" panose="020B0506020202020204" pitchFamily="34" charset="0"/>
                <a:cs typeface="Arial" panose="020B0604020202020204" pitchFamily="34" charset="0"/>
              </a:rPr>
              <a:t>El profesor no puede garantizar </a:t>
            </a:r>
            <a:r>
              <a:rPr lang="es-419" sz="2200" dirty="0">
                <a:latin typeface="Arial Nova Cond" panose="020B0506020202020204" pitchFamily="34" charset="0"/>
                <a:cs typeface="Arial" panose="020B0604020202020204" pitchFamily="34" charset="0"/>
              </a:rPr>
              <a:t>que va a poder atender todas las dudas que se generen por cada clase y la atención personal a cada duda que tenga el estudiante.</a:t>
            </a:r>
          </a:p>
          <a:p>
            <a:r>
              <a:rPr lang="es-419" sz="2200" dirty="0">
                <a:latin typeface="Arial Nova Cond" panose="020B0506020202020204" pitchFamily="34" charset="0"/>
                <a:cs typeface="Arial" panose="020B0604020202020204" pitchFamily="34" charset="0"/>
              </a:rPr>
              <a:t>Vamos a llegar a la parte de los juegos en desigualdad de condiciones.</a:t>
            </a:r>
          </a:p>
          <a:p>
            <a:r>
              <a:rPr lang="es-419" sz="2200" dirty="0">
                <a:latin typeface="Arial Nova Cond" panose="020B0506020202020204" pitchFamily="34" charset="0"/>
                <a:cs typeface="Arial" panose="020B0604020202020204" pitchFamily="34" charset="0"/>
              </a:rPr>
              <a:t>Su primer contacto con el aprendizaje de algo nuevo debe ser en lo posible con una guía personal al frente de ustedes.</a:t>
            </a:r>
          </a:p>
          <a:p>
            <a:r>
              <a:rPr lang="es-419" sz="2200" dirty="0">
                <a:latin typeface="Arial Nova Cond" panose="020B0506020202020204" pitchFamily="34" charset="0"/>
                <a:cs typeface="Arial" panose="020B0604020202020204" pitchFamily="34" charset="0"/>
              </a:rPr>
              <a:t>Y luego de esto, se podría sugerir un aprendizaje personal por sus cuentas: E-Learning, </a:t>
            </a:r>
            <a:r>
              <a:rPr lang="es-419" sz="2200" dirty="0" err="1">
                <a:latin typeface="Arial Nova Cond" panose="020B0506020202020204" pitchFamily="34" charset="0"/>
                <a:cs typeface="Arial" panose="020B0604020202020204" pitchFamily="34" charset="0"/>
              </a:rPr>
              <a:t>Youtube</a:t>
            </a:r>
            <a:r>
              <a:rPr lang="es-419" sz="2200" dirty="0">
                <a:latin typeface="Arial Nova Cond" panose="020B0506020202020204" pitchFamily="34" charset="0"/>
                <a:cs typeface="Arial" panose="020B0604020202020204" pitchFamily="34" charset="0"/>
              </a:rPr>
              <a:t>, Udemy, </a:t>
            </a:r>
            <a:r>
              <a:rPr lang="es-419" sz="2200" dirty="0" err="1">
                <a:latin typeface="Arial Nova Cond" panose="020B0506020202020204" pitchFamily="34" charset="0"/>
                <a:cs typeface="Arial" panose="020B0604020202020204" pitchFamily="34" charset="0"/>
              </a:rPr>
              <a:t>etc</a:t>
            </a:r>
            <a:r>
              <a:rPr lang="es-419" sz="2200" dirty="0">
                <a:latin typeface="Arial Nova Cond" panose="020B0506020202020204" pitchFamily="34" charset="0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4" name="Picture 2" descr="Keine Fotobeschreibung verfügbar.">
            <a:extLst>
              <a:ext uri="{FF2B5EF4-FFF2-40B4-BE49-F238E27FC236}">
                <a16:creationId xmlns:a16="http://schemas.microsoft.com/office/drawing/2014/main" id="{F5EE0527-6E7F-9830-271D-687B991609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6" r="11587" b="3"/>
          <a:stretch/>
        </p:blipFill>
        <p:spPr bwMode="auto">
          <a:xfrm>
            <a:off x="7564822" y="232017"/>
            <a:ext cx="1119701" cy="1115013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841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6F5476-8600-DD71-6106-2F960EC75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975" y="310580"/>
            <a:ext cx="7757808" cy="902133"/>
          </a:xfrm>
        </p:spPr>
        <p:txBody>
          <a:bodyPr anchor="b">
            <a:noAutofit/>
          </a:bodyPr>
          <a:lstStyle/>
          <a:p>
            <a:r>
              <a:rPr lang="es-419" sz="35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Motivación para sacrificio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4813DE6-CC05-D4A6-57C6-34BDCB1C1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971521">
            <a:off x="7992806" y="182303"/>
            <a:ext cx="1060660" cy="511935"/>
          </a:xfrm>
          <a:custGeom>
            <a:avLst/>
            <a:gdLst>
              <a:gd name="connsiteX0" fmla="*/ 1414214 w 1414214"/>
              <a:gd name="connsiteY0" fmla="*/ 281652 h 511935"/>
              <a:gd name="connsiteX1" fmla="*/ 1099481 w 1414214"/>
              <a:gd name="connsiteY1" fmla="*/ 511935 h 511935"/>
              <a:gd name="connsiteX2" fmla="*/ 996953 w 1414214"/>
              <a:gd name="connsiteY2" fmla="*/ 499092 h 511935"/>
              <a:gd name="connsiteX3" fmla="*/ 752474 w 1414214"/>
              <a:gd name="connsiteY3" fmla="*/ 465695 h 511935"/>
              <a:gd name="connsiteX4" fmla="*/ 22399 w 1414214"/>
              <a:gd name="connsiteY4" fmla="*/ 308988 h 511935"/>
              <a:gd name="connsiteX5" fmla="*/ 38819 w 1414214"/>
              <a:gd name="connsiteY5" fmla="*/ 240901 h 511935"/>
              <a:gd name="connsiteX6" fmla="*/ 183869 w 1414214"/>
              <a:gd name="connsiteY6" fmla="*/ 0 h 511935"/>
              <a:gd name="connsiteX7" fmla="*/ 371788 w 1414214"/>
              <a:gd name="connsiteY7" fmla="*/ 44535 h 511935"/>
              <a:gd name="connsiteX8" fmla="*/ 1301107 w 1414214"/>
              <a:gd name="connsiteY8" fmla="*/ 255886 h 511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4214" h="511935">
                <a:moveTo>
                  <a:pt x="1414214" y="281652"/>
                </a:moveTo>
                <a:lnTo>
                  <a:pt x="1099481" y="511935"/>
                </a:lnTo>
                <a:lnTo>
                  <a:pt x="996953" y="499092"/>
                </a:lnTo>
                <a:cubicBezTo>
                  <a:pt x="901102" y="486845"/>
                  <a:pt x="814760" y="475243"/>
                  <a:pt x="752474" y="465695"/>
                </a:cubicBezTo>
                <a:cubicBezTo>
                  <a:pt x="425047" y="415944"/>
                  <a:pt x="206254" y="352678"/>
                  <a:pt x="22399" y="308988"/>
                </a:cubicBezTo>
                <a:cubicBezTo>
                  <a:pt x="1595" y="292696"/>
                  <a:pt x="-21851" y="307630"/>
                  <a:pt x="38819" y="240901"/>
                </a:cubicBezTo>
                <a:lnTo>
                  <a:pt x="183869" y="0"/>
                </a:lnTo>
                <a:lnTo>
                  <a:pt x="371788" y="44535"/>
                </a:lnTo>
                <a:cubicBezTo>
                  <a:pt x="681468" y="117668"/>
                  <a:pt x="1029104" y="194340"/>
                  <a:pt x="1301107" y="255886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0C531AC-B951-C983-A9F9-A57678E3B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07706" y="253728"/>
            <a:ext cx="335450" cy="466480"/>
            <a:chOff x="9571360" y="4439737"/>
            <a:chExt cx="351312" cy="354664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5304F32-33F0-5A5F-4837-1B2BFA5DB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0478977">
              <a:off x="9571360" y="4439737"/>
              <a:ext cx="351312" cy="354664"/>
            </a:xfrm>
            <a:custGeom>
              <a:avLst/>
              <a:gdLst>
                <a:gd name="connsiteX0" fmla="*/ 2531073 w 4828010"/>
                <a:gd name="connsiteY0" fmla="*/ 0 h 4873559"/>
                <a:gd name="connsiteX1" fmla="*/ 3937963 w 4828010"/>
                <a:gd name="connsiteY1" fmla="*/ 437433 h 4873559"/>
                <a:gd name="connsiteX2" fmla="*/ 4806231 w 4828010"/>
                <a:gd name="connsiteY2" fmla="*/ 1773180 h 4873559"/>
                <a:gd name="connsiteX3" fmla="*/ 4448644 w 4828010"/>
                <a:gd name="connsiteY3" fmla="*/ 3933235 h 4873559"/>
                <a:gd name="connsiteX4" fmla="*/ 3192542 w 4828010"/>
                <a:gd name="connsiteY4" fmla="*/ 4716168 h 4873559"/>
                <a:gd name="connsiteX5" fmla="*/ 937448 w 4828010"/>
                <a:gd name="connsiteY5" fmla="*/ 4547691 h 4873559"/>
                <a:gd name="connsiteX6" fmla="*/ 12348 w 4828010"/>
                <a:gd name="connsiteY6" fmla="*/ 3026750 h 4873559"/>
                <a:gd name="connsiteX7" fmla="*/ 553508 w 4828010"/>
                <a:gd name="connsiteY7" fmla="*/ 740383 h 4873559"/>
                <a:gd name="connsiteX8" fmla="*/ 2531073 w 4828010"/>
                <a:gd name="connsiteY8" fmla="*/ 0 h 4873559"/>
                <a:gd name="connsiteX0" fmla="*/ 2531073 w 4828010"/>
                <a:gd name="connsiteY0" fmla="*/ 0 h 4853896"/>
                <a:gd name="connsiteX1" fmla="*/ 3937963 w 4828010"/>
                <a:gd name="connsiteY1" fmla="*/ 437433 h 4853896"/>
                <a:gd name="connsiteX2" fmla="*/ 4806231 w 4828010"/>
                <a:gd name="connsiteY2" fmla="*/ 1773180 h 4853896"/>
                <a:gd name="connsiteX3" fmla="*/ 4448644 w 4828010"/>
                <a:gd name="connsiteY3" fmla="*/ 3933235 h 4853896"/>
                <a:gd name="connsiteX4" fmla="*/ 3192542 w 4828010"/>
                <a:gd name="connsiteY4" fmla="*/ 4716168 h 4853896"/>
                <a:gd name="connsiteX5" fmla="*/ 1075671 w 4828010"/>
                <a:gd name="connsiteY5" fmla="*/ 4473263 h 4853896"/>
                <a:gd name="connsiteX6" fmla="*/ 12348 w 4828010"/>
                <a:gd name="connsiteY6" fmla="*/ 3026750 h 4853896"/>
                <a:gd name="connsiteX7" fmla="*/ 553508 w 4828010"/>
                <a:gd name="connsiteY7" fmla="*/ 740383 h 4853896"/>
                <a:gd name="connsiteX8" fmla="*/ 2531073 w 4828010"/>
                <a:gd name="connsiteY8" fmla="*/ 0 h 4853896"/>
                <a:gd name="connsiteX0" fmla="*/ 2531073 w 4828010"/>
                <a:gd name="connsiteY0" fmla="*/ 0 h 4852652"/>
                <a:gd name="connsiteX1" fmla="*/ 3937963 w 4828010"/>
                <a:gd name="connsiteY1" fmla="*/ 437433 h 4852652"/>
                <a:gd name="connsiteX2" fmla="*/ 4806231 w 4828010"/>
                <a:gd name="connsiteY2" fmla="*/ 1773180 h 4852652"/>
                <a:gd name="connsiteX3" fmla="*/ 4448644 w 4828010"/>
                <a:gd name="connsiteY3" fmla="*/ 3933235 h 4852652"/>
                <a:gd name="connsiteX4" fmla="*/ 3192542 w 4828010"/>
                <a:gd name="connsiteY4" fmla="*/ 4716168 h 4852652"/>
                <a:gd name="connsiteX5" fmla="*/ 1160732 w 4828010"/>
                <a:gd name="connsiteY5" fmla="*/ 4467947 h 4852652"/>
                <a:gd name="connsiteX6" fmla="*/ 12348 w 4828010"/>
                <a:gd name="connsiteY6" fmla="*/ 3026750 h 4852652"/>
                <a:gd name="connsiteX7" fmla="*/ 553508 w 4828010"/>
                <a:gd name="connsiteY7" fmla="*/ 740383 h 4852652"/>
                <a:gd name="connsiteX8" fmla="*/ 2531073 w 4828010"/>
                <a:gd name="connsiteY8" fmla="*/ 0 h 4852652"/>
                <a:gd name="connsiteX0" fmla="*/ 2531073 w 4828010"/>
                <a:gd name="connsiteY0" fmla="*/ 0 h 4852652"/>
                <a:gd name="connsiteX1" fmla="*/ 3937963 w 4828010"/>
                <a:gd name="connsiteY1" fmla="*/ 437433 h 4852652"/>
                <a:gd name="connsiteX2" fmla="*/ 4806231 w 4828010"/>
                <a:gd name="connsiteY2" fmla="*/ 1773180 h 4852652"/>
                <a:gd name="connsiteX3" fmla="*/ 4448644 w 4828010"/>
                <a:gd name="connsiteY3" fmla="*/ 3933235 h 4852652"/>
                <a:gd name="connsiteX4" fmla="*/ 3192542 w 4828010"/>
                <a:gd name="connsiteY4" fmla="*/ 4716168 h 4852652"/>
                <a:gd name="connsiteX5" fmla="*/ 1160732 w 4828010"/>
                <a:gd name="connsiteY5" fmla="*/ 4467947 h 4852652"/>
                <a:gd name="connsiteX6" fmla="*/ 12348 w 4828010"/>
                <a:gd name="connsiteY6" fmla="*/ 3026750 h 4852652"/>
                <a:gd name="connsiteX7" fmla="*/ 553508 w 4828010"/>
                <a:gd name="connsiteY7" fmla="*/ 740383 h 4852652"/>
                <a:gd name="connsiteX8" fmla="*/ 2531073 w 4828010"/>
                <a:gd name="connsiteY8" fmla="*/ 0 h 4852652"/>
                <a:gd name="connsiteX0" fmla="*/ 2460239 w 4757176"/>
                <a:gd name="connsiteY0" fmla="*/ 0 h 4850182"/>
                <a:gd name="connsiteX1" fmla="*/ 3867129 w 4757176"/>
                <a:gd name="connsiteY1" fmla="*/ 437433 h 4850182"/>
                <a:gd name="connsiteX2" fmla="*/ 4735397 w 4757176"/>
                <a:gd name="connsiteY2" fmla="*/ 1773180 h 4850182"/>
                <a:gd name="connsiteX3" fmla="*/ 4377810 w 4757176"/>
                <a:gd name="connsiteY3" fmla="*/ 3933235 h 4850182"/>
                <a:gd name="connsiteX4" fmla="*/ 3121708 w 4757176"/>
                <a:gd name="connsiteY4" fmla="*/ 4716168 h 4850182"/>
                <a:gd name="connsiteX5" fmla="*/ 1089898 w 4757176"/>
                <a:gd name="connsiteY5" fmla="*/ 4467947 h 4850182"/>
                <a:gd name="connsiteX6" fmla="*/ 15942 w 4757176"/>
                <a:gd name="connsiteY6" fmla="*/ 3101178 h 4850182"/>
                <a:gd name="connsiteX7" fmla="*/ 482674 w 4757176"/>
                <a:gd name="connsiteY7" fmla="*/ 740383 h 4850182"/>
                <a:gd name="connsiteX8" fmla="*/ 2460239 w 4757176"/>
                <a:gd name="connsiteY8" fmla="*/ 0 h 4850182"/>
                <a:gd name="connsiteX0" fmla="*/ 2460239 w 4757176"/>
                <a:gd name="connsiteY0" fmla="*/ 0 h 4850182"/>
                <a:gd name="connsiteX1" fmla="*/ 3867129 w 4757176"/>
                <a:gd name="connsiteY1" fmla="*/ 437433 h 4850182"/>
                <a:gd name="connsiteX2" fmla="*/ 4735397 w 4757176"/>
                <a:gd name="connsiteY2" fmla="*/ 1773180 h 4850182"/>
                <a:gd name="connsiteX3" fmla="*/ 4377810 w 4757176"/>
                <a:gd name="connsiteY3" fmla="*/ 3933235 h 4850182"/>
                <a:gd name="connsiteX4" fmla="*/ 3121708 w 4757176"/>
                <a:gd name="connsiteY4" fmla="*/ 4716168 h 4850182"/>
                <a:gd name="connsiteX5" fmla="*/ 1089898 w 4757176"/>
                <a:gd name="connsiteY5" fmla="*/ 4467947 h 4850182"/>
                <a:gd name="connsiteX6" fmla="*/ 15942 w 4757176"/>
                <a:gd name="connsiteY6" fmla="*/ 3101178 h 4850182"/>
                <a:gd name="connsiteX7" fmla="*/ 482674 w 4757176"/>
                <a:gd name="connsiteY7" fmla="*/ 740383 h 4850182"/>
                <a:gd name="connsiteX8" fmla="*/ 2460239 w 4757176"/>
                <a:gd name="connsiteY8" fmla="*/ 0 h 4850182"/>
                <a:gd name="connsiteX0" fmla="*/ 2484014 w 4780951"/>
                <a:gd name="connsiteY0" fmla="*/ 0 h 4850182"/>
                <a:gd name="connsiteX1" fmla="*/ 3890904 w 4780951"/>
                <a:gd name="connsiteY1" fmla="*/ 437433 h 4850182"/>
                <a:gd name="connsiteX2" fmla="*/ 4759172 w 4780951"/>
                <a:gd name="connsiteY2" fmla="*/ 1773180 h 4850182"/>
                <a:gd name="connsiteX3" fmla="*/ 4401585 w 4780951"/>
                <a:gd name="connsiteY3" fmla="*/ 3933235 h 4850182"/>
                <a:gd name="connsiteX4" fmla="*/ 3145483 w 4780951"/>
                <a:gd name="connsiteY4" fmla="*/ 4716168 h 4850182"/>
                <a:gd name="connsiteX5" fmla="*/ 1113673 w 4780951"/>
                <a:gd name="connsiteY5" fmla="*/ 4467947 h 4850182"/>
                <a:gd name="connsiteX6" fmla="*/ 39717 w 4780951"/>
                <a:gd name="connsiteY6" fmla="*/ 3101178 h 4850182"/>
                <a:gd name="connsiteX7" fmla="*/ 506449 w 4780951"/>
                <a:gd name="connsiteY7" fmla="*/ 740383 h 4850182"/>
                <a:gd name="connsiteX8" fmla="*/ 2484014 w 4780951"/>
                <a:gd name="connsiteY8" fmla="*/ 0 h 4850182"/>
                <a:gd name="connsiteX0" fmla="*/ 2484014 w 4780127"/>
                <a:gd name="connsiteY0" fmla="*/ 0 h 4850182"/>
                <a:gd name="connsiteX1" fmla="*/ 3890904 w 4780127"/>
                <a:gd name="connsiteY1" fmla="*/ 437433 h 4850182"/>
                <a:gd name="connsiteX2" fmla="*/ 4759172 w 4780127"/>
                <a:gd name="connsiteY2" fmla="*/ 1773180 h 4850182"/>
                <a:gd name="connsiteX3" fmla="*/ 4390953 w 4780127"/>
                <a:gd name="connsiteY3" fmla="*/ 3805644 h 4850182"/>
                <a:gd name="connsiteX4" fmla="*/ 3145483 w 4780127"/>
                <a:gd name="connsiteY4" fmla="*/ 4716168 h 4850182"/>
                <a:gd name="connsiteX5" fmla="*/ 1113673 w 4780127"/>
                <a:gd name="connsiteY5" fmla="*/ 4467947 h 4850182"/>
                <a:gd name="connsiteX6" fmla="*/ 39717 w 4780127"/>
                <a:gd name="connsiteY6" fmla="*/ 3101178 h 4850182"/>
                <a:gd name="connsiteX7" fmla="*/ 506449 w 4780127"/>
                <a:gd name="connsiteY7" fmla="*/ 740383 h 4850182"/>
                <a:gd name="connsiteX8" fmla="*/ 2484014 w 4780127"/>
                <a:gd name="connsiteY8" fmla="*/ 0 h 4850182"/>
                <a:gd name="connsiteX0" fmla="*/ 2484014 w 4778010"/>
                <a:gd name="connsiteY0" fmla="*/ 0 h 4846926"/>
                <a:gd name="connsiteX1" fmla="*/ 3890904 w 4778010"/>
                <a:gd name="connsiteY1" fmla="*/ 437433 h 4846926"/>
                <a:gd name="connsiteX2" fmla="*/ 4759172 w 4778010"/>
                <a:gd name="connsiteY2" fmla="*/ 1773180 h 4846926"/>
                <a:gd name="connsiteX3" fmla="*/ 4390953 w 4778010"/>
                <a:gd name="connsiteY3" fmla="*/ 3805644 h 4846926"/>
                <a:gd name="connsiteX4" fmla="*/ 3343914 w 4778010"/>
                <a:gd name="connsiteY4" fmla="*/ 4712128 h 4846926"/>
                <a:gd name="connsiteX5" fmla="*/ 1113673 w 4778010"/>
                <a:gd name="connsiteY5" fmla="*/ 4467947 h 4846926"/>
                <a:gd name="connsiteX6" fmla="*/ 39717 w 4778010"/>
                <a:gd name="connsiteY6" fmla="*/ 3101178 h 4846926"/>
                <a:gd name="connsiteX7" fmla="*/ 506449 w 4778010"/>
                <a:gd name="connsiteY7" fmla="*/ 740383 h 4846926"/>
                <a:gd name="connsiteX8" fmla="*/ 2484014 w 4778010"/>
                <a:gd name="connsiteY8" fmla="*/ 0 h 4846926"/>
                <a:gd name="connsiteX0" fmla="*/ 2484014 w 4782503"/>
                <a:gd name="connsiteY0" fmla="*/ 0 h 4846926"/>
                <a:gd name="connsiteX1" fmla="*/ 3890904 w 4782503"/>
                <a:gd name="connsiteY1" fmla="*/ 437433 h 4846926"/>
                <a:gd name="connsiteX2" fmla="*/ 4759172 w 4782503"/>
                <a:gd name="connsiteY2" fmla="*/ 1773180 h 4846926"/>
                <a:gd name="connsiteX3" fmla="*/ 4450482 w 4782503"/>
                <a:gd name="connsiteY3" fmla="*/ 3688481 h 4846926"/>
                <a:gd name="connsiteX4" fmla="*/ 3343914 w 4782503"/>
                <a:gd name="connsiteY4" fmla="*/ 4712128 h 4846926"/>
                <a:gd name="connsiteX5" fmla="*/ 1113673 w 4782503"/>
                <a:gd name="connsiteY5" fmla="*/ 4467947 h 4846926"/>
                <a:gd name="connsiteX6" fmla="*/ 39717 w 4782503"/>
                <a:gd name="connsiteY6" fmla="*/ 3101178 h 4846926"/>
                <a:gd name="connsiteX7" fmla="*/ 506449 w 4782503"/>
                <a:gd name="connsiteY7" fmla="*/ 740383 h 4846926"/>
                <a:gd name="connsiteX8" fmla="*/ 2484014 w 4782503"/>
                <a:gd name="connsiteY8" fmla="*/ 0 h 4846926"/>
                <a:gd name="connsiteX0" fmla="*/ 2484014 w 4784889"/>
                <a:gd name="connsiteY0" fmla="*/ 0 h 4846926"/>
                <a:gd name="connsiteX1" fmla="*/ 3890904 w 4784889"/>
                <a:gd name="connsiteY1" fmla="*/ 437433 h 4846926"/>
                <a:gd name="connsiteX2" fmla="*/ 4759172 w 4784889"/>
                <a:gd name="connsiteY2" fmla="*/ 1773180 h 4846926"/>
                <a:gd name="connsiteX3" fmla="*/ 4474294 w 4784889"/>
                <a:gd name="connsiteY3" fmla="*/ 3676361 h 4846926"/>
                <a:gd name="connsiteX4" fmla="*/ 3343914 w 4784889"/>
                <a:gd name="connsiteY4" fmla="*/ 4712128 h 4846926"/>
                <a:gd name="connsiteX5" fmla="*/ 1113673 w 4784889"/>
                <a:gd name="connsiteY5" fmla="*/ 4467947 h 4846926"/>
                <a:gd name="connsiteX6" fmla="*/ 39717 w 4784889"/>
                <a:gd name="connsiteY6" fmla="*/ 3101178 h 4846926"/>
                <a:gd name="connsiteX7" fmla="*/ 506449 w 4784889"/>
                <a:gd name="connsiteY7" fmla="*/ 740383 h 4846926"/>
                <a:gd name="connsiteX8" fmla="*/ 2484014 w 4784889"/>
                <a:gd name="connsiteY8" fmla="*/ 0 h 4846926"/>
                <a:gd name="connsiteX0" fmla="*/ 2484014 w 4784889"/>
                <a:gd name="connsiteY0" fmla="*/ 0 h 4860980"/>
                <a:gd name="connsiteX1" fmla="*/ 3890904 w 4784889"/>
                <a:gd name="connsiteY1" fmla="*/ 437433 h 4860980"/>
                <a:gd name="connsiteX2" fmla="*/ 4759172 w 4784889"/>
                <a:gd name="connsiteY2" fmla="*/ 1773180 h 4860980"/>
                <a:gd name="connsiteX3" fmla="*/ 4474294 w 4784889"/>
                <a:gd name="connsiteY3" fmla="*/ 3676361 h 4860980"/>
                <a:gd name="connsiteX4" fmla="*/ 3343914 w 4784889"/>
                <a:gd name="connsiteY4" fmla="*/ 4712128 h 4860980"/>
                <a:gd name="connsiteX5" fmla="*/ 1097799 w 4784889"/>
                <a:gd name="connsiteY5" fmla="*/ 4524510 h 4860980"/>
                <a:gd name="connsiteX6" fmla="*/ 39717 w 4784889"/>
                <a:gd name="connsiteY6" fmla="*/ 3101178 h 4860980"/>
                <a:gd name="connsiteX7" fmla="*/ 506449 w 4784889"/>
                <a:gd name="connsiteY7" fmla="*/ 740383 h 4860980"/>
                <a:gd name="connsiteX8" fmla="*/ 2484014 w 4784889"/>
                <a:gd name="connsiteY8" fmla="*/ 0 h 4860980"/>
                <a:gd name="connsiteX0" fmla="*/ 2484014 w 4783308"/>
                <a:gd name="connsiteY0" fmla="*/ 0 h 4860981"/>
                <a:gd name="connsiteX1" fmla="*/ 3890904 w 4783308"/>
                <a:gd name="connsiteY1" fmla="*/ 437433 h 4860981"/>
                <a:gd name="connsiteX2" fmla="*/ 4759172 w 4783308"/>
                <a:gd name="connsiteY2" fmla="*/ 1773180 h 4860981"/>
                <a:gd name="connsiteX3" fmla="*/ 4474294 w 4783308"/>
                <a:gd name="connsiteY3" fmla="*/ 3676361 h 4860981"/>
                <a:gd name="connsiteX4" fmla="*/ 3443129 w 4783308"/>
                <a:gd name="connsiteY4" fmla="*/ 4712129 h 4860981"/>
                <a:gd name="connsiteX5" fmla="*/ 1097799 w 4783308"/>
                <a:gd name="connsiteY5" fmla="*/ 4524510 h 4860981"/>
                <a:gd name="connsiteX6" fmla="*/ 39717 w 4783308"/>
                <a:gd name="connsiteY6" fmla="*/ 3101178 h 4860981"/>
                <a:gd name="connsiteX7" fmla="*/ 506449 w 4783308"/>
                <a:gd name="connsiteY7" fmla="*/ 740383 h 4860981"/>
                <a:gd name="connsiteX8" fmla="*/ 2484014 w 4783308"/>
                <a:gd name="connsiteY8" fmla="*/ 0 h 4860981"/>
                <a:gd name="connsiteX0" fmla="*/ 2484014 w 4783308"/>
                <a:gd name="connsiteY0" fmla="*/ 0 h 4821502"/>
                <a:gd name="connsiteX1" fmla="*/ 3890904 w 4783308"/>
                <a:gd name="connsiteY1" fmla="*/ 437433 h 4821502"/>
                <a:gd name="connsiteX2" fmla="*/ 4759172 w 4783308"/>
                <a:gd name="connsiteY2" fmla="*/ 1773180 h 4821502"/>
                <a:gd name="connsiteX3" fmla="*/ 4474294 w 4783308"/>
                <a:gd name="connsiteY3" fmla="*/ 3676361 h 4821502"/>
                <a:gd name="connsiteX4" fmla="*/ 3443129 w 4783308"/>
                <a:gd name="connsiteY4" fmla="*/ 4712129 h 4821502"/>
                <a:gd name="connsiteX5" fmla="*/ 1097799 w 4783308"/>
                <a:gd name="connsiteY5" fmla="*/ 4524510 h 4821502"/>
                <a:gd name="connsiteX6" fmla="*/ 39717 w 4783308"/>
                <a:gd name="connsiteY6" fmla="*/ 3101178 h 4821502"/>
                <a:gd name="connsiteX7" fmla="*/ 506449 w 4783308"/>
                <a:gd name="connsiteY7" fmla="*/ 740383 h 4821502"/>
                <a:gd name="connsiteX8" fmla="*/ 2484014 w 4783308"/>
                <a:gd name="connsiteY8" fmla="*/ 0 h 4821502"/>
                <a:gd name="connsiteX0" fmla="*/ 2484014 w 4783308"/>
                <a:gd name="connsiteY0" fmla="*/ 0 h 4821502"/>
                <a:gd name="connsiteX1" fmla="*/ 3890904 w 4783308"/>
                <a:gd name="connsiteY1" fmla="*/ 437433 h 4821502"/>
                <a:gd name="connsiteX2" fmla="*/ 4759172 w 4783308"/>
                <a:gd name="connsiteY2" fmla="*/ 1773180 h 4821502"/>
                <a:gd name="connsiteX3" fmla="*/ 4474294 w 4783308"/>
                <a:gd name="connsiteY3" fmla="*/ 3676361 h 4821502"/>
                <a:gd name="connsiteX4" fmla="*/ 3443129 w 4783308"/>
                <a:gd name="connsiteY4" fmla="*/ 4712129 h 4821502"/>
                <a:gd name="connsiteX5" fmla="*/ 1097799 w 4783308"/>
                <a:gd name="connsiteY5" fmla="*/ 4524510 h 4821502"/>
                <a:gd name="connsiteX6" fmla="*/ 39717 w 4783308"/>
                <a:gd name="connsiteY6" fmla="*/ 3101178 h 4821502"/>
                <a:gd name="connsiteX7" fmla="*/ 506449 w 4783308"/>
                <a:gd name="connsiteY7" fmla="*/ 740383 h 4821502"/>
                <a:gd name="connsiteX8" fmla="*/ 2484014 w 4783308"/>
                <a:gd name="connsiteY8" fmla="*/ 0 h 4821502"/>
                <a:gd name="connsiteX0" fmla="*/ 2532073 w 4784141"/>
                <a:gd name="connsiteY0" fmla="*/ 0 h 4773425"/>
                <a:gd name="connsiteX1" fmla="*/ 3891737 w 4784141"/>
                <a:gd name="connsiteY1" fmla="*/ 389356 h 4773425"/>
                <a:gd name="connsiteX2" fmla="*/ 4760005 w 4784141"/>
                <a:gd name="connsiteY2" fmla="*/ 1725103 h 4773425"/>
                <a:gd name="connsiteX3" fmla="*/ 4475127 w 4784141"/>
                <a:gd name="connsiteY3" fmla="*/ 3628284 h 4773425"/>
                <a:gd name="connsiteX4" fmla="*/ 3443962 w 4784141"/>
                <a:gd name="connsiteY4" fmla="*/ 4664052 h 4773425"/>
                <a:gd name="connsiteX5" fmla="*/ 1098632 w 4784141"/>
                <a:gd name="connsiteY5" fmla="*/ 4476433 h 4773425"/>
                <a:gd name="connsiteX6" fmla="*/ 40550 w 4784141"/>
                <a:gd name="connsiteY6" fmla="*/ 3053101 h 4773425"/>
                <a:gd name="connsiteX7" fmla="*/ 507282 w 4784141"/>
                <a:gd name="connsiteY7" fmla="*/ 692306 h 4773425"/>
                <a:gd name="connsiteX8" fmla="*/ 2532073 w 4784141"/>
                <a:gd name="connsiteY8" fmla="*/ 0 h 4773425"/>
                <a:gd name="connsiteX0" fmla="*/ 2532073 w 4784141"/>
                <a:gd name="connsiteY0" fmla="*/ 491 h 4773916"/>
                <a:gd name="connsiteX1" fmla="*/ 3891737 w 4784141"/>
                <a:gd name="connsiteY1" fmla="*/ 389847 h 4773916"/>
                <a:gd name="connsiteX2" fmla="*/ 4760005 w 4784141"/>
                <a:gd name="connsiteY2" fmla="*/ 1725594 h 4773916"/>
                <a:gd name="connsiteX3" fmla="*/ 4475127 w 4784141"/>
                <a:gd name="connsiteY3" fmla="*/ 3628775 h 4773916"/>
                <a:gd name="connsiteX4" fmla="*/ 3443962 w 4784141"/>
                <a:gd name="connsiteY4" fmla="*/ 4664543 h 4773916"/>
                <a:gd name="connsiteX5" fmla="*/ 1098632 w 4784141"/>
                <a:gd name="connsiteY5" fmla="*/ 4476924 h 4773916"/>
                <a:gd name="connsiteX6" fmla="*/ 40550 w 4784141"/>
                <a:gd name="connsiteY6" fmla="*/ 3053592 h 4773916"/>
                <a:gd name="connsiteX7" fmla="*/ 507282 w 4784141"/>
                <a:gd name="connsiteY7" fmla="*/ 692797 h 4773916"/>
                <a:gd name="connsiteX8" fmla="*/ 2532073 w 4784141"/>
                <a:gd name="connsiteY8" fmla="*/ 491 h 4773916"/>
                <a:gd name="connsiteX0" fmla="*/ 2532073 w 4784141"/>
                <a:gd name="connsiteY0" fmla="*/ 491 h 4773916"/>
                <a:gd name="connsiteX1" fmla="*/ 3891737 w 4784141"/>
                <a:gd name="connsiteY1" fmla="*/ 389847 h 4773916"/>
                <a:gd name="connsiteX2" fmla="*/ 4760005 w 4784141"/>
                <a:gd name="connsiteY2" fmla="*/ 1725594 h 4773916"/>
                <a:gd name="connsiteX3" fmla="*/ 4475127 w 4784141"/>
                <a:gd name="connsiteY3" fmla="*/ 3628775 h 4773916"/>
                <a:gd name="connsiteX4" fmla="*/ 3443962 w 4784141"/>
                <a:gd name="connsiteY4" fmla="*/ 4664543 h 4773916"/>
                <a:gd name="connsiteX5" fmla="*/ 1098632 w 4784141"/>
                <a:gd name="connsiteY5" fmla="*/ 4476924 h 4773916"/>
                <a:gd name="connsiteX6" fmla="*/ 40550 w 4784141"/>
                <a:gd name="connsiteY6" fmla="*/ 3053592 h 4773916"/>
                <a:gd name="connsiteX7" fmla="*/ 507282 w 4784141"/>
                <a:gd name="connsiteY7" fmla="*/ 692797 h 4773916"/>
                <a:gd name="connsiteX8" fmla="*/ 2532073 w 4784141"/>
                <a:gd name="connsiteY8" fmla="*/ 491 h 4773916"/>
                <a:gd name="connsiteX0" fmla="*/ 2558783 w 4784614"/>
                <a:gd name="connsiteY0" fmla="*/ 525 h 4757924"/>
                <a:gd name="connsiteX1" fmla="*/ 3892210 w 4784614"/>
                <a:gd name="connsiteY1" fmla="*/ 373855 h 4757924"/>
                <a:gd name="connsiteX2" fmla="*/ 4760478 w 4784614"/>
                <a:gd name="connsiteY2" fmla="*/ 1709602 h 4757924"/>
                <a:gd name="connsiteX3" fmla="*/ 4475600 w 4784614"/>
                <a:gd name="connsiteY3" fmla="*/ 3612783 h 4757924"/>
                <a:gd name="connsiteX4" fmla="*/ 3444435 w 4784614"/>
                <a:gd name="connsiteY4" fmla="*/ 4648551 h 4757924"/>
                <a:gd name="connsiteX5" fmla="*/ 1099105 w 4784614"/>
                <a:gd name="connsiteY5" fmla="*/ 4460932 h 4757924"/>
                <a:gd name="connsiteX6" fmla="*/ 41023 w 4784614"/>
                <a:gd name="connsiteY6" fmla="*/ 3037600 h 4757924"/>
                <a:gd name="connsiteX7" fmla="*/ 507755 w 4784614"/>
                <a:gd name="connsiteY7" fmla="*/ 676805 h 4757924"/>
                <a:gd name="connsiteX8" fmla="*/ 2558783 w 4784614"/>
                <a:gd name="connsiteY8" fmla="*/ 525 h 4757924"/>
                <a:gd name="connsiteX0" fmla="*/ 2558783 w 4784614"/>
                <a:gd name="connsiteY0" fmla="*/ 408 h 4757807"/>
                <a:gd name="connsiteX1" fmla="*/ 3907953 w 4784614"/>
                <a:gd name="connsiteY1" fmla="*/ 443183 h 4757807"/>
                <a:gd name="connsiteX2" fmla="*/ 4760478 w 4784614"/>
                <a:gd name="connsiteY2" fmla="*/ 1709485 h 4757807"/>
                <a:gd name="connsiteX3" fmla="*/ 4475600 w 4784614"/>
                <a:gd name="connsiteY3" fmla="*/ 3612666 h 4757807"/>
                <a:gd name="connsiteX4" fmla="*/ 3444435 w 4784614"/>
                <a:gd name="connsiteY4" fmla="*/ 4648434 h 4757807"/>
                <a:gd name="connsiteX5" fmla="*/ 1099105 w 4784614"/>
                <a:gd name="connsiteY5" fmla="*/ 4460815 h 4757807"/>
                <a:gd name="connsiteX6" fmla="*/ 41023 w 4784614"/>
                <a:gd name="connsiteY6" fmla="*/ 3037483 h 4757807"/>
                <a:gd name="connsiteX7" fmla="*/ 507755 w 4784614"/>
                <a:gd name="connsiteY7" fmla="*/ 676688 h 4757807"/>
                <a:gd name="connsiteX8" fmla="*/ 2558783 w 4784614"/>
                <a:gd name="connsiteY8" fmla="*/ 408 h 4757807"/>
                <a:gd name="connsiteX0" fmla="*/ 2675744 w 4786788"/>
                <a:gd name="connsiteY0" fmla="*/ 250 h 4954478"/>
                <a:gd name="connsiteX1" fmla="*/ 3910127 w 4786788"/>
                <a:gd name="connsiteY1" fmla="*/ 639854 h 4954478"/>
                <a:gd name="connsiteX2" fmla="*/ 4762652 w 4786788"/>
                <a:gd name="connsiteY2" fmla="*/ 1906156 h 4954478"/>
                <a:gd name="connsiteX3" fmla="*/ 4477774 w 4786788"/>
                <a:gd name="connsiteY3" fmla="*/ 3809337 h 4954478"/>
                <a:gd name="connsiteX4" fmla="*/ 3446609 w 4786788"/>
                <a:gd name="connsiteY4" fmla="*/ 4845105 h 4954478"/>
                <a:gd name="connsiteX5" fmla="*/ 1101279 w 4786788"/>
                <a:gd name="connsiteY5" fmla="*/ 4657486 h 4954478"/>
                <a:gd name="connsiteX6" fmla="*/ 43197 w 4786788"/>
                <a:gd name="connsiteY6" fmla="*/ 3234154 h 4954478"/>
                <a:gd name="connsiteX7" fmla="*/ 509929 w 4786788"/>
                <a:gd name="connsiteY7" fmla="*/ 873359 h 4954478"/>
                <a:gd name="connsiteX8" fmla="*/ 2675744 w 4786788"/>
                <a:gd name="connsiteY8" fmla="*/ 250 h 4954478"/>
                <a:gd name="connsiteX0" fmla="*/ 2675744 w 4786788"/>
                <a:gd name="connsiteY0" fmla="*/ 250 h 4954478"/>
                <a:gd name="connsiteX1" fmla="*/ 3910127 w 4786788"/>
                <a:gd name="connsiteY1" fmla="*/ 639854 h 4954478"/>
                <a:gd name="connsiteX2" fmla="*/ 4762652 w 4786788"/>
                <a:gd name="connsiteY2" fmla="*/ 1906156 h 4954478"/>
                <a:gd name="connsiteX3" fmla="*/ 4477774 w 4786788"/>
                <a:gd name="connsiteY3" fmla="*/ 3809337 h 4954478"/>
                <a:gd name="connsiteX4" fmla="*/ 3446609 w 4786788"/>
                <a:gd name="connsiteY4" fmla="*/ 4845105 h 4954478"/>
                <a:gd name="connsiteX5" fmla="*/ 1101279 w 4786788"/>
                <a:gd name="connsiteY5" fmla="*/ 4657486 h 4954478"/>
                <a:gd name="connsiteX6" fmla="*/ 43197 w 4786788"/>
                <a:gd name="connsiteY6" fmla="*/ 3234154 h 4954478"/>
                <a:gd name="connsiteX7" fmla="*/ 509929 w 4786788"/>
                <a:gd name="connsiteY7" fmla="*/ 873359 h 4954478"/>
                <a:gd name="connsiteX8" fmla="*/ 2675744 w 4786788"/>
                <a:gd name="connsiteY8" fmla="*/ 250 h 4954478"/>
                <a:gd name="connsiteX0" fmla="*/ 2675744 w 4786788"/>
                <a:gd name="connsiteY0" fmla="*/ 290 h 4954518"/>
                <a:gd name="connsiteX1" fmla="*/ 3910127 w 4786788"/>
                <a:gd name="connsiteY1" fmla="*/ 639894 h 4954518"/>
                <a:gd name="connsiteX2" fmla="*/ 4762652 w 4786788"/>
                <a:gd name="connsiteY2" fmla="*/ 1906196 h 4954518"/>
                <a:gd name="connsiteX3" fmla="*/ 4477774 w 4786788"/>
                <a:gd name="connsiteY3" fmla="*/ 3809377 h 4954518"/>
                <a:gd name="connsiteX4" fmla="*/ 3446609 w 4786788"/>
                <a:gd name="connsiteY4" fmla="*/ 4845145 h 4954518"/>
                <a:gd name="connsiteX5" fmla="*/ 1101279 w 4786788"/>
                <a:gd name="connsiteY5" fmla="*/ 4657526 h 4954518"/>
                <a:gd name="connsiteX6" fmla="*/ 43197 w 4786788"/>
                <a:gd name="connsiteY6" fmla="*/ 3234194 h 4954518"/>
                <a:gd name="connsiteX7" fmla="*/ 509929 w 4786788"/>
                <a:gd name="connsiteY7" fmla="*/ 873399 h 4954518"/>
                <a:gd name="connsiteX8" fmla="*/ 2675744 w 4786788"/>
                <a:gd name="connsiteY8" fmla="*/ 290 h 4954518"/>
                <a:gd name="connsiteX0" fmla="*/ 2675744 w 4786788"/>
                <a:gd name="connsiteY0" fmla="*/ 326 h 4954554"/>
                <a:gd name="connsiteX1" fmla="*/ 3990884 w 4786788"/>
                <a:gd name="connsiteY1" fmla="*/ 591130 h 4954554"/>
                <a:gd name="connsiteX2" fmla="*/ 4762652 w 4786788"/>
                <a:gd name="connsiteY2" fmla="*/ 1906232 h 4954554"/>
                <a:gd name="connsiteX3" fmla="*/ 4477774 w 4786788"/>
                <a:gd name="connsiteY3" fmla="*/ 3809413 h 4954554"/>
                <a:gd name="connsiteX4" fmla="*/ 3446609 w 4786788"/>
                <a:gd name="connsiteY4" fmla="*/ 4845181 h 4954554"/>
                <a:gd name="connsiteX5" fmla="*/ 1101279 w 4786788"/>
                <a:gd name="connsiteY5" fmla="*/ 4657562 h 4954554"/>
                <a:gd name="connsiteX6" fmla="*/ 43197 w 4786788"/>
                <a:gd name="connsiteY6" fmla="*/ 3234230 h 4954554"/>
                <a:gd name="connsiteX7" fmla="*/ 509929 w 4786788"/>
                <a:gd name="connsiteY7" fmla="*/ 873435 h 4954554"/>
                <a:gd name="connsiteX8" fmla="*/ 2675744 w 4786788"/>
                <a:gd name="connsiteY8" fmla="*/ 326 h 4954554"/>
                <a:gd name="connsiteX0" fmla="*/ 2662196 w 4773240"/>
                <a:gd name="connsiteY0" fmla="*/ 326 h 4954554"/>
                <a:gd name="connsiteX1" fmla="*/ 3977336 w 4773240"/>
                <a:gd name="connsiteY1" fmla="*/ 591130 h 4954554"/>
                <a:gd name="connsiteX2" fmla="*/ 4749104 w 4773240"/>
                <a:gd name="connsiteY2" fmla="*/ 1906232 h 4954554"/>
                <a:gd name="connsiteX3" fmla="*/ 4464226 w 4773240"/>
                <a:gd name="connsiteY3" fmla="*/ 3809413 h 4954554"/>
                <a:gd name="connsiteX4" fmla="*/ 3433061 w 4773240"/>
                <a:gd name="connsiteY4" fmla="*/ 4845181 h 4954554"/>
                <a:gd name="connsiteX5" fmla="*/ 1087731 w 4773240"/>
                <a:gd name="connsiteY5" fmla="*/ 4657562 h 4954554"/>
                <a:gd name="connsiteX6" fmla="*/ 29649 w 4773240"/>
                <a:gd name="connsiteY6" fmla="*/ 3234230 h 4954554"/>
                <a:gd name="connsiteX7" fmla="*/ 640977 w 4773240"/>
                <a:gd name="connsiteY7" fmla="*/ 730117 h 4954554"/>
                <a:gd name="connsiteX8" fmla="*/ 2662196 w 4773240"/>
                <a:gd name="connsiteY8" fmla="*/ 326 h 4954554"/>
                <a:gd name="connsiteX0" fmla="*/ 2664762 w 4775806"/>
                <a:gd name="connsiteY0" fmla="*/ 326 h 4954554"/>
                <a:gd name="connsiteX1" fmla="*/ 3979902 w 4775806"/>
                <a:gd name="connsiteY1" fmla="*/ 591130 h 4954554"/>
                <a:gd name="connsiteX2" fmla="*/ 4751670 w 4775806"/>
                <a:gd name="connsiteY2" fmla="*/ 1906232 h 4954554"/>
                <a:gd name="connsiteX3" fmla="*/ 4466792 w 4775806"/>
                <a:gd name="connsiteY3" fmla="*/ 3809413 h 4954554"/>
                <a:gd name="connsiteX4" fmla="*/ 3435627 w 4775806"/>
                <a:gd name="connsiteY4" fmla="*/ 4845181 h 4954554"/>
                <a:gd name="connsiteX5" fmla="*/ 1090297 w 4775806"/>
                <a:gd name="connsiteY5" fmla="*/ 4657562 h 4954554"/>
                <a:gd name="connsiteX6" fmla="*/ 32215 w 4775806"/>
                <a:gd name="connsiteY6" fmla="*/ 3234230 h 4954554"/>
                <a:gd name="connsiteX7" fmla="*/ 607899 w 4775806"/>
                <a:gd name="connsiteY7" fmla="*/ 806182 h 4954554"/>
                <a:gd name="connsiteX8" fmla="*/ 2664762 w 4775806"/>
                <a:gd name="connsiteY8" fmla="*/ 326 h 4954554"/>
                <a:gd name="connsiteX0" fmla="*/ 2673549 w 4784593"/>
                <a:gd name="connsiteY0" fmla="*/ 326 h 4954554"/>
                <a:gd name="connsiteX1" fmla="*/ 3988689 w 4784593"/>
                <a:gd name="connsiteY1" fmla="*/ 591130 h 4954554"/>
                <a:gd name="connsiteX2" fmla="*/ 4760457 w 4784593"/>
                <a:gd name="connsiteY2" fmla="*/ 1906232 h 4954554"/>
                <a:gd name="connsiteX3" fmla="*/ 4475579 w 4784593"/>
                <a:gd name="connsiteY3" fmla="*/ 3809413 h 4954554"/>
                <a:gd name="connsiteX4" fmla="*/ 3444414 w 4784593"/>
                <a:gd name="connsiteY4" fmla="*/ 4845181 h 4954554"/>
                <a:gd name="connsiteX5" fmla="*/ 1099084 w 4784593"/>
                <a:gd name="connsiteY5" fmla="*/ 4657562 h 4954554"/>
                <a:gd name="connsiteX6" fmla="*/ 41002 w 4784593"/>
                <a:gd name="connsiteY6" fmla="*/ 3234230 h 4954554"/>
                <a:gd name="connsiteX7" fmla="*/ 616686 w 4784593"/>
                <a:gd name="connsiteY7" fmla="*/ 806182 h 4954554"/>
                <a:gd name="connsiteX8" fmla="*/ 2673549 w 4784593"/>
                <a:gd name="connsiteY8" fmla="*/ 326 h 4954554"/>
                <a:gd name="connsiteX0" fmla="*/ 2649000 w 4760044"/>
                <a:gd name="connsiteY0" fmla="*/ 326 h 4964273"/>
                <a:gd name="connsiteX1" fmla="*/ 3964140 w 4760044"/>
                <a:gd name="connsiteY1" fmla="*/ 591130 h 4964273"/>
                <a:gd name="connsiteX2" fmla="*/ 4735908 w 4760044"/>
                <a:gd name="connsiteY2" fmla="*/ 1906232 h 4964273"/>
                <a:gd name="connsiteX3" fmla="*/ 4451030 w 4760044"/>
                <a:gd name="connsiteY3" fmla="*/ 3809413 h 4964273"/>
                <a:gd name="connsiteX4" fmla="*/ 3419865 w 4760044"/>
                <a:gd name="connsiteY4" fmla="*/ 4845181 h 4964273"/>
                <a:gd name="connsiteX5" fmla="*/ 1074535 w 4760044"/>
                <a:gd name="connsiteY5" fmla="*/ 4657562 h 4964273"/>
                <a:gd name="connsiteX6" fmla="*/ 33359 w 4760044"/>
                <a:gd name="connsiteY6" fmla="*/ 2995991 h 4964273"/>
                <a:gd name="connsiteX7" fmla="*/ 592137 w 4760044"/>
                <a:gd name="connsiteY7" fmla="*/ 806182 h 4964273"/>
                <a:gd name="connsiteX8" fmla="*/ 2649000 w 4760044"/>
                <a:gd name="connsiteY8" fmla="*/ 326 h 4964273"/>
                <a:gd name="connsiteX0" fmla="*/ 2649000 w 4760044"/>
                <a:gd name="connsiteY0" fmla="*/ 300 h 4964247"/>
                <a:gd name="connsiteX1" fmla="*/ 3813909 w 4760044"/>
                <a:gd name="connsiteY1" fmla="*/ 619239 h 4964247"/>
                <a:gd name="connsiteX2" fmla="*/ 4735908 w 4760044"/>
                <a:gd name="connsiteY2" fmla="*/ 1906206 h 4964247"/>
                <a:gd name="connsiteX3" fmla="*/ 4451030 w 4760044"/>
                <a:gd name="connsiteY3" fmla="*/ 3809387 h 4964247"/>
                <a:gd name="connsiteX4" fmla="*/ 3419865 w 4760044"/>
                <a:gd name="connsiteY4" fmla="*/ 4845155 h 4964247"/>
                <a:gd name="connsiteX5" fmla="*/ 1074535 w 4760044"/>
                <a:gd name="connsiteY5" fmla="*/ 4657536 h 4964247"/>
                <a:gd name="connsiteX6" fmla="*/ 33359 w 4760044"/>
                <a:gd name="connsiteY6" fmla="*/ 2995965 h 4964247"/>
                <a:gd name="connsiteX7" fmla="*/ 592137 w 4760044"/>
                <a:gd name="connsiteY7" fmla="*/ 806156 h 4964247"/>
                <a:gd name="connsiteX8" fmla="*/ 2649000 w 4760044"/>
                <a:gd name="connsiteY8" fmla="*/ 300 h 4964247"/>
                <a:gd name="connsiteX0" fmla="*/ 2649000 w 4849477"/>
                <a:gd name="connsiteY0" fmla="*/ -2 h 4963945"/>
                <a:gd name="connsiteX1" fmla="*/ 4735908 w 4849477"/>
                <a:gd name="connsiteY1" fmla="*/ 1905904 h 4963945"/>
                <a:gd name="connsiteX2" fmla="*/ 4451030 w 4849477"/>
                <a:gd name="connsiteY2" fmla="*/ 3809085 h 4963945"/>
                <a:gd name="connsiteX3" fmla="*/ 3419865 w 4849477"/>
                <a:gd name="connsiteY3" fmla="*/ 4844853 h 4963945"/>
                <a:gd name="connsiteX4" fmla="*/ 1074535 w 4849477"/>
                <a:gd name="connsiteY4" fmla="*/ 4657234 h 4963945"/>
                <a:gd name="connsiteX5" fmla="*/ 33359 w 4849477"/>
                <a:gd name="connsiteY5" fmla="*/ 2995663 h 4963945"/>
                <a:gd name="connsiteX6" fmla="*/ 592137 w 4849477"/>
                <a:gd name="connsiteY6" fmla="*/ 805854 h 4963945"/>
                <a:gd name="connsiteX7" fmla="*/ 2649000 w 4849477"/>
                <a:gd name="connsiteY7" fmla="*/ -2 h 4963945"/>
                <a:gd name="connsiteX0" fmla="*/ 2649000 w 4859466"/>
                <a:gd name="connsiteY0" fmla="*/ -2 h 5536260"/>
                <a:gd name="connsiteX1" fmla="*/ 4735908 w 4859466"/>
                <a:gd name="connsiteY1" fmla="*/ 1905904 h 5536260"/>
                <a:gd name="connsiteX2" fmla="*/ 4451030 w 4859466"/>
                <a:gd name="connsiteY2" fmla="*/ 3809085 h 5536260"/>
                <a:gd name="connsiteX3" fmla="*/ 3067466 w 4859466"/>
                <a:gd name="connsiteY3" fmla="*/ 5491001 h 5536260"/>
                <a:gd name="connsiteX4" fmla="*/ 1074535 w 4859466"/>
                <a:gd name="connsiteY4" fmla="*/ 4657234 h 5536260"/>
                <a:gd name="connsiteX5" fmla="*/ 33359 w 4859466"/>
                <a:gd name="connsiteY5" fmla="*/ 2995663 h 5536260"/>
                <a:gd name="connsiteX6" fmla="*/ 592137 w 4859466"/>
                <a:gd name="connsiteY6" fmla="*/ 805854 h 5536260"/>
                <a:gd name="connsiteX7" fmla="*/ 2649000 w 4859466"/>
                <a:gd name="connsiteY7" fmla="*/ -2 h 5536260"/>
                <a:gd name="connsiteX0" fmla="*/ 2780481 w 4861205"/>
                <a:gd name="connsiteY0" fmla="*/ -2 h 5864449"/>
                <a:gd name="connsiteX1" fmla="*/ 4737647 w 4861205"/>
                <a:gd name="connsiteY1" fmla="*/ 2234093 h 5864449"/>
                <a:gd name="connsiteX2" fmla="*/ 4452769 w 4861205"/>
                <a:gd name="connsiteY2" fmla="*/ 4137274 h 5864449"/>
                <a:gd name="connsiteX3" fmla="*/ 3069205 w 4861205"/>
                <a:gd name="connsiteY3" fmla="*/ 5819190 h 5864449"/>
                <a:gd name="connsiteX4" fmla="*/ 1076274 w 4861205"/>
                <a:gd name="connsiteY4" fmla="*/ 4985423 h 5864449"/>
                <a:gd name="connsiteX5" fmla="*/ 35098 w 4861205"/>
                <a:gd name="connsiteY5" fmla="*/ 3323852 h 5864449"/>
                <a:gd name="connsiteX6" fmla="*/ 593876 w 4861205"/>
                <a:gd name="connsiteY6" fmla="*/ 1134043 h 5864449"/>
                <a:gd name="connsiteX7" fmla="*/ 2780481 w 4861205"/>
                <a:gd name="connsiteY7" fmla="*/ -2 h 5864449"/>
                <a:gd name="connsiteX0" fmla="*/ 2289077 w 4369801"/>
                <a:gd name="connsiteY0" fmla="*/ -2 h 5893101"/>
                <a:gd name="connsiteX1" fmla="*/ 4246243 w 4369801"/>
                <a:gd name="connsiteY1" fmla="*/ 2234093 h 5893101"/>
                <a:gd name="connsiteX2" fmla="*/ 3961365 w 4369801"/>
                <a:gd name="connsiteY2" fmla="*/ 4137274 h 5893101"/>
                <a:gd name="connsiteX3" fmla="*/ 2577801 w 4369801"/>
                <a:gd name="connsiteY3" fmla="*/ 5819190 h 5893101"/>
                <a:gd name="connsiteX4" fmla="*/ 584870 w 4369801"/>
                <a:gd name="connsiteY4" fmla="*/ 4985423 h 5893101"/>
                <a:gd name="connsiteX5" fmla="*/ 102472 w 4369801"/>
                <a:gd name="connsiteY5" fmla="*/ 1134043 h 5893101"/>
                <a:gd name="connsiteX6" fmla="*/ 2289077 w 4369801"/>
                <a:gd name="connsiteY6" fmla="*/ -2 h 5893101"/>
                <a:gd name="connsiteX0" fmla="*/ 2352777 w 4433501"/>
                <a:gd name="connsiteY0" fmla="*/ -2 h 5854124"/>
                <a:gd name="connsiteX1" fmla="*/ 4309943 w 4433501"/>
                <a:gd name="connsiteY1" fmla="*/ 2234093 h 5854124"/>
                <a:gd name="connsiteX2" fmla="*/ 4025065 w 4433501"/>
                <a:gd name="connsiteY2" fmla="*/ 4137274 h 5854124"/>
                <a:gd name="connsiteX3" fmla="*/ 2641501 w 4433501"/>
                <a:gd name="connsiteY3" fmla="*/ 5819190 h 5854124"/>
                <a:gd name="connsiteX4" fmla="*/ 430809 w 4433501"/>
                <a:gd name="connsiteY4" fmla="*/ 4389642 h 5854124"/>
                <a:gd name="connsiteX5" fmla="*/ 166172 w 4433501"/>
                <a:gd name="connsiteY5" fmla="*/ 1134043 h 5854124"/>
                <a:gd name="connsiteX6" fmla="*/ 2352777 w 4433501"/>
                <a:gd name="connsiteY6" fmla="*/ -2 h 5854124"/>
                <a:gd name="connsiteX0" fmla="*/ 2193618 w 4274342"/>
                <a:gd name="connsiteY0" fmla="*/ -2 h 5850779"/>
                <a:gd name="connsiteX1" fmla="*/ 4150784 w 4274342"/>
                <a:gd name="connsiteY1" fmla="*/ 2234093 h 5850779"/>
                <a:gd name="connsiteX2" fmla="*/ 3865906 w 4274342"/>
                <a:gd name="connsiteY2" fmla="*/ 4137274 h 5850779"/>
                <a:gd name="connsiteX3" fmla="*/ 2482342 w 4274342"/>
                <a:gd name="connsiteY3" fmla="*/ 5819190 h 5850779"/>
                <a:gd name="connsiteX4" fmla="*/ 271650 w 4274342"/>
                <a:gd name="connsiteY4" fmla="*/ 4389642 h 5850779"/>
                <a:gd name="connsiteX5" fmla="*/ 247914 w 4274342"/>
                <a:gd name="connsiteY5" fmla="*/ 1846756 h 5850779"/>
                <a:gd name="connsiteX6" fmla="*/ 2193618 w 4274342"/>
                <a:gd name="connsiteY6" fmla="*/ -2 h 5850779"/>
                <a:gd name="connsiteX0" fmla="*/ 1967294 w 4267345"/>
                <a:gd name="connsiteY0" fmla="*/ -3 h 5416782"/>
                <a:gd name="connsiteX1" fmla="*/ 4137681 w 4267345"/>
                <a:gd name="connsiteY1" fmla="*/ 1800096 h 5416782"/>
                <a:gd name="connsiteX2" fmla="*/ 3852803 w 4267345"/>
                <a:gd name="connsiteY2" fmla="*/ 3703277 h 5416782"/>
                <a:gd name="connsiteX3" fmla="*/ 2469239 w 4267345"/>
                <a:gd name="connsiteY3" fmla="*/ 5385193 h 5416782"/>
                <a:gd name="connsiteX4" fmla="*/ 258547 w 4267345"/>
                <a:gd name="connsiteY4" fmla="*/ 3955645 h 5416782"/>
                <a:gd name="connsiteX5" fmla="*/ 234811 w 4267345"/>
                <a:gd name="connsiteY5" fmla="*/ 1412759 h 5416782"/>
                <a:gd name="connsiteX6" fmla="*/ 1967294 w 4267345"/>
                <a:gd name="connsiteY6" fmla="*/ -3 h 5416782"/>
                <a:gd name="connsiteX0" fmla="*/ 1967294 w 3964997"/>
                <a:gd name="connsiteY0" fmla="*/ -3 h 5416782"/>
                <a:gd name="connsiteX1" fmla="*/ 3668011 w 3964997"/>
                <a:gd name="connsiteY1" fmla="*/ 1478862 h 5416782"/>
                <a:gd name="connsiteX2" fmla="*/ 3852803 w 3964997"/>
                <a:gd name="connsiteY2" fmla="*/ 3703277 h 5416782"/>
                <a:gd name="connsiteX3" fmla="*/ 2469239 w 3964997"/>
                <a:gd name="connsiteY3" fmla="*/ 5385193 h 5416782"/>
                <a:gd name="connsiteX4" fmla="*/ 258547 w 3964997"/>
                <a:gd name="connsiteY4" fmla="*/ 3955645 h 5416782"/>
                <a:gd name="connsiteX5" fmla="*/ 234811 w 3964997"/>
                <a:gd name="connsiteY5" fmla="*/ 1412759 h 5416782"/>
                <a:gd name="connsiteX6" fmla="*/ 1967294 w 3964997"/>
                <a:gd name="connsiteY6" fmla="*/ -3 h 5416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64997" h="5416782">
                  <a:moveTo>
                    <a:pt x="1967294" y="-3"/>
                  </a:moveTo>
                  <a:cubicBezTo>
                    <a:pt x="2657922" y="183339"/>
                    <a:pt x="3353760" y="861649"/>
                    <a:pt x="3668011" y="1478862"/>
                  </a:cubicBezTo>
                  <a:cubicBezTo>
                    <a:pt x="3982262" y="2096075"/>
                    <a:pt x="4052598" y="3052222"/>
                    <a:pt x="3852803" y="3703277"/>
                  </a:cubicBezTo>
                  <a:cubicBezTo>
                    <a:pt x="3653008" y="4354332"/>
                    <a:pt x="2782065" y="5270224"/>
                    <a:pt x="2469239" y="5385193"/>
                  </a:cubicBezTo>
                  <a:cubicBezTo>
                    <a:pt x="1758393" y="5606258"/>
                    <a:pt x="630952" y="4617717"/>
                    <a:pt x="258547" y="3955645"/>
                  </a:cubicBezTo>
                  <a:cubicBezTo>
                    <a:pt x="-113858" y="3293573"/>
                    <a:pt x="-49980" y="2072034"/>
                    <a:pt x="234811" y="1412759"/>
                  </a:cubicBezTo>
                  <a:cubicBezTo>
                    <a:pt x="519602" y="753484"/>
                    <a:pt x="1314621" y="30745"/>
                    <a:pt x="1967294" y="-3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7660A84-957D-5B03-5B37-036016C70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0478977">
              <a:off x="9571360" y="4439737"/>
              <a:ext cx="351312" cy="354664"/>
            </a:xfrm>
            <a:custGeom>
              <a:avLst/>
              <a:gdLst>
                <a:gd name="connsiteX0" fmla="*/ 2531073 w 4828010"/>
                <a:gd name="connsiteY0" fmla="*/ 0 h 4873559"/>
                <a:gd name="connsiteX1" fmla="*/ 3937963 w 4828010"/>
                <a:gd name="connsiteY1" fmla="*/ 437433 h 4873559"/>
                <a:gd name="connsiteX2" fmla="*/ 4806231 w 4828010"/>
                <a:gd name="connsiteY2" fmla="*/ 1773180 h 4873559"/>
                <a:gd name="connsiteX3" fmla="*/ 4448644 w 4828010"/>
                <a:gd name="connsiteY3" fmla="*/ 3933235 h 4873559"/>
                <a:gd name="connsiteX4" fmla="*/ 3192542 w 4828010"/>
                <a:gd name="connsiteY4" fmla="*/ 4716168 h 4873559"/>
                <a:gd name="connsiteX5" fmla="*/ 937448 w 4828010"/>
                <a:gd name="connsiteY5" fmla="*/ 4547691 h 4873559"/>
                <a:gd name="connsiteX6" fmla="*/ 12348 w 4828010"/>
                <a:gd name="connsiteY6" fmla="*/ 3026750 h 4873559"/>
                <a:gd name="connsiteX7" fmla="*/ 553508 w 4828010"/>
                <a:gd name="connsiteY7" fmla="*/ 740383 h 4873559"/>
                <a:gd name="connsiteX8" fmla="*/ 2531073 w 4828010"/>
                <a:gd name="connsiteY8" fmla="*/ 0 h 4873559"/>
                <a:gd name="connsiteX0" fmla="*/ 2531073 w 4828010"/>
                <a:gd name="connsiteY0" fmla="*/ 0 h 4853896"/>
                <a:gd name="connsiteX1" fmla="*/ 3937963 w 4828010"/>
                <a:gd name="connsiteY1" fmla="*/ 437433 h 4853896"/>
                <a:gd name="connsiteX2" fmla="*/ 4806231 w 4828010"/>
                <a:gd name="connsiteY2" fmla="*/ 1773180 h 4853896"/>
                <a:gd name="connsiteX3" fmla="*/ 4448644 w 4828010"/>
                <a:gd name="connsiteY3" fmla="*/ 3933235 h 4853896"/>
                <a:gd name="connsiteX4" fmla="*/ 3192542 w 4828010"/>
                <a:gd name="connsiteY4" fmla="*/ 4716168 h 4853896"/>
                <a:gd name="connsiteX5" fmla="*/ 1075671 w 4828010"/>
                <a:gd name="connsiteY5" fmla="*/ 4473263 h 4853896"/>
                <a:gd name="connsiteX6" fmla="*/ 12348 w 4828010"/>
                <a:gd name="connsiteY6" fmla="*/ 3026750 h 4853896"/>
                <a:gd name="connsiteX7" fmla="*/ 553508 w 4828010"/>
                <a:gd name="connsiteY7" fmla="*/ 740383 h 4853896"/>
                <a:gd name="connsiteX8" fmla="*/ 2531073 w 4828010"/>
                <a:gd name="connsiteY8" fmla="*/ 0 h 4853896"/>
                <a:gd name="connsiteX0" fmla="*/ 2531073 w 4828010"/>
                <a:gd name="connsiteY0" fmla="*/ 0 h 4852652"/>
                <a:gd name="connsiteX1" fmla="*/ 3937963 w 4828010"/>
                <a:gd name="connsiteY1" fmla="*/ 437433 h 4852652"/>
                <a:gd name="connsiteX2" fmla="*/ 4806231 w 4828010"/>
                <a:gd name="connsiteY2" fmla="*/ 1773180 h 4852652"/>
                <a:gd name="connsiteX3" fmla="*/ 4448644 w 4828010"/>
                <a:gd name="connsiteY3" fmla="*/ 3933235 h 4852652"/>
                <a:gd name="connsiteX4" fmla="*/ 3192542 w 4828010"/>
                <a:gd name="connsiteY4" fmla="*/ 4716168 h 4852652"/>
                <a:gd name="connsiteX5" fmla="*/ 1160732 w 4828010"/>
                <a:gd name="connsiteY5" fmla="*/ 4467947 h 4852652"/>
                <a:gd name="connsiteX6" fmla="*/ 12348 w 4828010"/>
                <a:gd name="connsiteY6" fmla="*/ 3026750 h 4852652"/>
                <a:gd name="connsiteX7" fmla="*/ 553508 w 4828010"/>
                <a:gd name="connsiteY7" fmla="*/ 740383 h 4852652"/>
                <a:gd name="connsiteX8" fmla="*/ 2531073 w 4828010"/>
                <a:gd name="connsiteY8" fmla="*/ 0 h 4852652"/>
                <a:gd name="connsiteX0" fmla="*/ 2531073 w 4828010"/>
                <a:gd name="connsiteY0" fmla="*/ 0 h 4852652"/>
                <a:gd name="connsiteX1" fmla="*/ 3937963 w 4828010"/>
                <a:gd name="connsiteY1" fmla="*/ 437433 h 4852652"/>
                <a:gd name="connsiteX2" fmla="*/ 4806231 w 4828010"/>
                <a:gd name="connsiteY2" fmla="*/ 1773180 h 4852652"/>
                <a:gd name="connsiteX3" fmla="*/ 4448644 w 4828010"/>
                <a:gd name="connsiteY3" fmla="*/ 3933235 h 4852652"/>
                <a:gd name="connsiteX4" fmla="*/ 3192542 w 4828010"/>
                <a:gd name="connsiteY4" fmla="*/ 4716168 h 4852652"/>
                <a:gd name="connsiteX5" fmla="*/ 1160732 w 4828010"/>
                <a:gd name="connsiteY5" fmla="*/ 4467947 h 4852652"/>
                <a:gd name="connsiteX6" fmla="*/ 12348 w 4828010"/>
                <a:gd name="connsiteY6" fmla="*/ 3026750 h 4852652"/>
                <a:gd name="connsiteX7" fmla="*/ 553508 w 4828010"/>
                <a:gd name="connsiteY7" fmla="*/ 740383 h 4852652"/>
                <a:gd name="connsiteX8" fmla="*/ 2531073 w 4828010"/>
                <a:gd name="connsiteY8" fmla="*/ 0 h 4852652"/>
                <a:gd name="connsiteX0" fmla="*/ 2460239 w 4757176"/>
                <a:gd name="connsiteY0" fmla="*/ 0 h 4850182"/>
                <a:gd name="connsiteX1" fmla="*/ 3867129 w 4757176"/>
                <a:gd name="connsiteY1" fmla="*/ 437433 h 4850182"/>
                <a:gd name="connsiteX2" fmla="*/ 4735397 w 4757176"/>
                <a:gd name="connsiteY2" fmla="*/ 1773180 h 4850182"/>
                <a:gd name="connsiteX3" fmla="*/ 4377810 w 4757176"/>
                <a:gd name="connsiteY3" fmla="*/ 3933235 h 4850182"/>
                <a:gd name="connsiteX4" fmla="*/ 3121708 w 4757176"/>
                <a:gd name="connsiteY4" fmla="*/ 4716168 h 4850182"/>
                <a:gd name="connsiteX5" fmla="*/ 1089898 w 4757176"/>
                <a:gd name="connsiteY5" fmla="*/ 4467947 h 4850182"/>
                <a:gd name="connsiteX6" fmla="*/ 15942 w 4757176"/>
                <a:gd name="connsiteY6" fmla="*/ 3101178 h 4850182"/>
                <a:gd name="connsiteX7" fmla="*/ 482674 w 4757176"/>
                <a:gd name="connsiteY7" fmla="*/ 740383 h 4850182"/>
                <a:gd name="connsiteX8" fmla="*/ 2460239 w 4757176"/>
                <a:gd name="connsiteY8" fmla="*/ 0 h 4850182"/>
                <a:gd name="connsiteX0" fmla="*/ 2460239 w 4757176"/>
                <a:gd name="connsiteY0" fmla="*/ 0 h 4850182"/>
                <a:gd name="connsiteX1" fmla="*/ 3867129 w 4757176"/>
                <a:gd name="connsiteY1" fmla="*/ 437433 h 4850182"/>
                <a:gd name="connsiteX2" fmla="*/ 4735397 w 4757176"/>
                <a:gd name="connsiteY2" fmla="*/ 1773180 h 4850182"/>
                <a:gd name="connsiteX3" fmla="*/ 4377810 w 4757176"/>
                <a:gd name="connsiteY3" fmla="*/ 3933235 h 4850182"/>
                <a:gd name="connsiteX4" fmla="*/ 3121708 w 4757176"/>
                <a:gd name="connsiteY4" fmla="*/ 4716168 h 4850182"/>
                <a:gd name="connsiteX5" fmla="*/ 1089898 w 4757176"/>
                <a:gd name="connsiteY5" fmla="*/ 4467947 h 4850182"/>
                <a:gd name="connsiteX6" fmla="*/ 15942 w 4757176"/>
                <a:gd name="connsiteY6" fmla="*/ 3101178 h 4850182"/>
                <a:gd name="connsiteX7" fmla="*/ 482674 w 4757176"/>
                <a:gd name="connsiteY7" fmla="*/ 740383 h 4850182"/>
                <a:gd name="connsiteX8" fmla="*/ 2460239 w 4757176"/>
                <a:gd name="connsiteY8" fmla="*/ 0 h 4850182"/>
                <a:gd name="connsiteX0" fmla="*/ 2484014 w 4780951"/>
                <a:gd name="connsiteY0" fmla="*/ 0 h 4850182"/>
                <a:gd name="connsiteX1" fmla="*/ 3890904 w 4780951"/>
                <a:gd name="connsiteY1" fmla="*/ 437433 h 4850182"/>
                <a:gd name="connsiteX2" fmla="*/ 4759172 w 4780951"/>
                <a:gd name="connsiteY2" fmla="*/ 1773180 h 4850182"/>
                <a:gd name="connsiteX3" fmla="*/ 4401585 w 4780951"/>
                <a:gd name="connsiteY3" fmla="*/ 3933235 h 4850182"/>
                <a:gd name="connsiteX4" fmla="*/ 3145483 w 4780951"/>
                <a:gd name="connsiteY4" fmla="*/ 4716168 h 4850182"/>
                <a:gd name="connsiteX5" fmla="*/ 1113673 w 4780951"/>
                <a:gd name="connsiteY5" fmla="*/ 4467947 h 4850182"/>
                <a:gd name="connsiteX6" fmla="*/ 39717 w 4780951"/>
                <a:gd name="connsiteY6" fmla="*/ 3101178 h 4850182"/>
                <a:gd name="connsiteX7" fmla="*/ 506449 w 4780951"/>
                <a:gd name="connsiteY7" fmla="*/ 740383 h 4850182"/>
                <a:gd name="connsiteX8" fmla="*/ 2484014 w 4780951"/>
                <a:gd name="connsiteY8" fmla="*/ 0 h 4850182"/>
                <a:gd name="connsiteX0" fmla="*/ 2484014 w 4780127"/>
                <a:gd name="connsiteY0" fmla="*/ 0 h 4850182"/>
                <a:gd name="connsiteX1" fmla="*/ 3890904 w 4780127"/>
                <a:gd name="connsiteY1" fmla="*/ 437433 h 4850182"/>
                <a:gd name="connsiteX2" fmla="*/ 4759172 w 4780127"/>
                <a:gd name="connsiteY2" fmla="*/ 1773180 h 4850182"/>
                <a:gd name="connsiteX3" fmla="*/ 4390953 w 4780127"/>
                <a:gd name="connsiteY3" fmla="*/ 3805644 h 4850182"/>
                <a:gd name="connsiteX4" fmla="*/ 3145483 w 4780127"/>
                <a:gd name="connsiteY4" fmla="*/ 4716168 h 4850182"/>
                <a:gd name="connsiteX5" fmla="*/ 1113673 w 4780127"/>
                <a:gd name="connsiteY5" fmla="*/ 4467947 h 4850182"/>
                <a:gd name="connsiteX6" fmla="*/ 39717 w 4780127"/>
                <a:gd name="connsiteY6" fmla="*/ 3101178 h 4850182"/>
                <a:gd name="connsiteX7" fmla="*/ 506449 w 4780127"/>
                <a:gd name="connsiteY7" fmla="*/ 740383 h 4850182"/>
                <a:gd name="connsiteX8" fmla="*/ 2484014 w 4780127"/>
                <a:gd name="connsiteY8" fmla="*/ 0 h 4850182"/>
                <a:gd name="connsiteX0" fmla="*/ 2484014 w 4778010"/>
                <a:gd name="connsiteY0" fmla="*/ 0 h 4846926"/>
                <a:gd name="connsiteX1" fmla="*/ 3890904 w 4778010"/>
                <a:gd name="connsiteY1" fmla="*/ 437433 h 4846926"/>
                <a:gd name="connsiteX2" fmla="*/ 4759172 w 4778010"/>
                <a:gd name="connsiteY2" fmla="*/ 1773180 h 4846926"/>
                <a:gd name="connsiteX3" fmla="*/ 4390953 w 4778010"/>
                <a:gd name="connsiteY3" fmla="*/ 3805644 h 4846926"/>
                <a:gd name="connsiteX4" fmla="*/ 3343914 w 4778010"/>
                <a:gd name="connsiteY4" fmla="*/ 4712128 h 4846926"/>
                <a:gd name="connsiteX5" fmla="*/ 1113673 w 4778010"/>
                <a:gd name="connsiteY5" fmla="*/ 4467947 h 4846926"/>
                <a:gd name="connsiteX6" fmla="*/ 39717 w 4778010"/>
                <a:gd name="connsiteY6" fmla="*/ 3101178 h 4846926"/>
                <a:gd name="connsiteX7" fmla="*/ 506449 w 4778010"/>
                <a:gd name="connsiteY7" fmla="*/ 740383 h 4846926"/>
                <a:gd name="connsiteX8" fmla="*/ 2484014 w 4778010"/>
                <a:gd name="connsiteY8" fmla="*/ 0 h 4846926"/>
                <a:gd name="connsiteX0" fmla="*/ 2484014 w 4782503"/>
                <a:gd name="connsiteY0" fmla="*/ 0 h 4846926"/>
                <a:gd name="connsiteX1" fmla="*/ 3890904 w 4782503"/>
                <a:gd name="connsiteY1" fmla="*/ 437433 h 4846926"/>
                <a:gd name="connsiteX2" fmla="*/ 4759172 w 4782503"/>
                <a:gd name="connsiteY2" fmla="*/ 1773180 h 4846926"/>
                <a:gd name="connsiteX3" fmla="*/ 4450482 w 4782503"/>
                <a:gd name="connsiteY3" fmla="*/ 3688481 h 4846926"/>
                <a:gd name="connsiteX4" fmla="*/ 3343914 w 4782503"/>
                <a:gd name="connsiteY4" fmla="*/ 4712128 h 4846926"/>
                <a:gd name="connsiteX5" fmla="*/ 1113673 w 4782503"/>
                <a:gd name="connsiteY5" fmla="*/ 4467947 h 4846926"/>
                <a:gd name="connsiteX6" fmla="*/ 39717 w 4782503"/>
                <a:gd name="connsiteY6" fmla="*/ 3101178 h 4846926"/>
                <a:gd name="connsiteX7" fmla="*/ 506449 w 4782503"/>
                <a:gd name="connsiteY7" fmla="*/ 740383 h 4846926"/>
                <a:gd name="connsiteX8" fmla="*/ 2484014 w 4782503"/>
                <a:gd name="connsiteY8" fmla="*/ 0 h 4846926"/>
                <a:gd name="connsiteX0" fmla="*/ 2484014 w 4784889"/>
                <a:gd name="connsiteY0" fmla="*/ 0 h 4846926"/>
                <a:gd name="connsiteX1" fmla="*/ 3890904 w 4784889"/>
                <a:gd name="connsiteY1" fmla="*/ 437433 h 4846926"/>
                <a:gd name="connsiteX2" fmla="*/ 4759172 w 4784889"/>
                <a:gd name="connsiteY2" fmla="*/ 1773180 h 4846926"/>
                <a:gd name="connsiteX3" fmla="*/ 4474294 w 4784889"/>
                <a:gd name="connsiteY3" fmla="*/ 3676361 h 4846926"/>
                <a:gd name="connsiteX4" fmla="*/ 3343914 w 4784889"/>
                <a:gd name="connsiteY4" fmla="*/ 4712128 h 4846926"/>
                <a:gd name="connsiteX5" fmla="*/ 1113673 w 4784889"/>
                <a:gd name="connsiteY5" fmla="*/ 4467947 h 4846926"/>
                <a:gd name="connsiteX6" fmla="*/ 39717 w 4784889"/>
                <a:gd name="connsiteY6" fmla="*/ 3101178 h 4846926"/>
                <a:gd name="connsiteX7" fmla="*/ 506449 w 4784889"/>
                <a:gd name="connsiteY7" fmla="*/ 740383 h 4846926"/>
                <a:gd name="connsiteX8" fmla="*/ 2484014 w 4784889"/>
                <a:gd name="connsiteY8" fmla="*/ 0 h 4846926"/>
                <a:gd name="connsiteX0" fmla="*/ 2484014 w 4784889"/>
                <a:gd name="connsiteY0" fmla="*/ 0 h 4860980"/>
                <a:gd name="connsiteX1" fmla="*/ 3890904 w 4784889"/>
                <a:gd name="connsiteY1" fmla="*/ 437433 h 4860980"/>
                <a:gd name="connsiteX2" fmla="*/ 4759172 w 4784889"/>
                <a:gd name="connsiteY2" fmla="*/ 1773180 h 4860980"/>
                <a:gd name="connsiteX3" fmla="*/ 4474294 w 4784889"/>
                <a:gd name="connsiteY3" fmla="*/ 3676361 h 4860980"/>
                <a:gd name="connsiteX4" fmla="*/ 3343914 w 4784889"/>
                <a:gd name="connsiteY4" fmla="*/ 4712128 h 4860980"/>
                <a:gd name="connsiteX5" fmla="*/ 1097799 w 4784889"/>
                <a:gd name="connsiteY5" fmla="*/ 4524510 h 4860980"/>
                <a:gd name="connsiteX6" fmla="*/ 39717 w 4784889"/>
                <a:gd name="connsiteY6" fmla="*/ 3101178 h 4860980"/>
                <a:gd name="connsiteX7" fmla="*/ 506449 w 4784889"/>
                <a:gd name="connsiteY7" fmla="*/ 740383 h 4860980"/>
                <a:gd name="connsiteX8" fmla="*/ 2484014 w 4784889"/>
                <a:gd name="connsiteY8" fmla="*/ 0 h 4860980"/>
                <a:gd name="connsiteX0" fmla="*/ 2484014 w 4783308"/>
                <a:gd name="connsiteY0" fmla="*/ 0 h 4860981"/>
                <a:gd name="connsiteX1" fmla="*/ 3890904 w 4783308"/>
                <a:gd name="connsiteY1" fmla="*/ 437433 h 4860981"/>
                <a:gd name="connsiteX2" fmla="*/ 4759172 w 4783308"/>
                <a:gd name="connsiteY2" fmla="*/ 1773180 h 4860981"/>
                <a:gd name="connsiteX3" fmla="*/ 4474294 w 4783308"/>
                <a:gd name="connsiteY3" fmla="*/ 3676361 h 4860981"/>
                <a:gd name="connsiteX4" fmla="*/ 3443129 w 4783308"/>
                <a:gd name="connsiteY4" fmla="*/ 4712129 h 4860981"/>
                <a:gd name="connsiteX5" fmla="*/ 1097799 w 4783308"/>
                <a:gd name="connsiteY5" fmla="*/ 4524510 h 4860981"/>
                <a:gd name="connsiteX6" fmla="*/ 39717 w 4783308"/>
                <a:gd name="connsiteY6" fmla="*/ 3101178 h 4860981"/>
                <a:gd name="connsiteX7" fmla="*/ 506449 w 4783308"/>
                <a:gd name="connsiteY7" fmla="*/ 740383 h 4860981"/>
                <a:gd name="connsiteX8" fmla="*/ 2484014 w 4783308"/>
                <a:gd name="connsiteY8" fmla="*/ 0 h 4860981"/>
                <a:gd name="connsiteX0" fmla="*/ 2484014 w 4783308"/>
                <a:gd name="connsiteY0" fmla="*/ 0 h 4821502"/>
                <a:gd name="connsiteX1" fmla="*/ 3890904 w 4783308"/>
                <a:gd name="connsiteY1" fmla="*/ 437433 h 4821502"/>
                <a:gd name="connsiteX2" fmla="*/ 4759172 w 4783308"/>
                <a:gd name="connsiteY2" fmla="*/ 1773180 h 4821502"/>
                <a:gd name="connsiteX3" fmla="*/ 4474294 w 4783308"/>
                <a:gd name="connsiteY3" fmla="*/ 3676361 h 4821502"/>
                <a:gd name="connsiteX4" fmla="*/ 3443129 w 4783308"/>
                <a:gd name="connsiteY4" fmla="*/ 4712129 h 4821502"/>
                <a:gd name="connsiteX5" fmla="*/ 1097799 w 4783308"/>
                <a:gd name="connsiteY5" fmla="*/ 4524510 h 4821502"/>
                <a:gd name="connsiteX6" fmla="*/ 39717 w 4783308"/>
                <a:gd name="connsiteY6" fmla="*/ 3101178 h 4821502"/>
                <a:gd name="connsiteX7" fmla="*/ 506449 w 4783308"/>
                <a:gd name="connsiteY7" fmla="*/ 740383 h 4821502"/>
                <a:gd name="connsiteX8" fmla="*/ 2484014 w 4783308"/>
                <a:gd name="connsiteY8" fmla="*/ 0 h 4821502"/>
                <a:gd name="connsiteX0" fmla="*/ 2484014 w 4783308"/>
                <a:gd name="connsiteY0" fmla="*/ 0 h 4821502"/>
                <a:gd name="connsiteX1" fmla="*/ 3890904 w 4783308"/>
                <a:gd name="connsiteY1" fmla="*/ 437433 h 4821502"/>
                <a:gd name="connsiteX2" fmla="*/ 4759172 w 4783308"/>
                <a:gd name="connsiteY2" fmla="*/ 1773180 h 4821502"/>
                <a:gd name="connsiteX3" fmla="*/ 4474294 w 4783308"/>
                <a:gd name="connsiteY3" fmla="*/ 3676361 h 4821502"/>
                <a:gd name="connsiteX4" fmla="*/ 3443129 w 4783308"/>
                <a:gd name="connsiteY4" fmla="*/ 4712129 h 4821502"/>
                <a:gd name="connsiteX5" fmla="*/ 1097799 w 4783308"/>
                <a:gd name="connsiteY5" fmla="*/ 4524510 h 4821502"/>
                <a:gd name="connsiteX6" fmla="*/ 39717 w 4783308"/>
                <a:gd name="connsiteY6" fmla="*/ 3101178 h 4821502"/>
                <a:gd name="connsiteX7" fmla="*/ 506449 w 4783308"/>
                <a:gd name="connsiteY7" fmla="*/ 740383 h 4821502"/>
                <a:gd name="connsiteX8" fmla="*/ 2484014 w 4783308"/>
                <a:gd name="connsiteY8" fmla="*/ 0 h 4821502"/>
                <a:gd name="connsiteX0" fmla="*/ 2532073 w 4784141"/>
                <a:gd name="connsiteY0" fmla="*/ 0 h 4773425"/>
                <a:gd name="connsiteX1" fmla="*/ 3891737 w 4784141"/>
                <a:gd name="connsiteY1" fmla="*/ 389356 h 4773425"/>
                <a:gd name="connsiteX2" fmla="*/ 4760005 w 4784141"/>
                <a:gd name="connsiteY2" fmla="*/ 1725103 h 4773425"/>
                <a:gd name="connsiteX3" fmla="*/ 4475127 w 4784141"/>
                <a:gd name="connsiteY3" fmla="*/ 3628284 h 4773425"/>
                <a:gd name="connsiteX4" fmla="*/ 3443962 w 4784141"/>
                <a:gd name="connsiteY4" fmla="*/ 4664052 h 4773425"/>
                <a:gd name="connsiteX5" fmla="*/ 1098632 w 4784141"/>
                <a:gd name="connsiteY5" fmla="*/ 4476433 h 4773425"/>
                <a:gd name="connsiteX6" fmla="*/ 40550 w 4784141"/>
                <a:gd name="connsiteY6" fmla="*/ 3053101 h 4773425"/>
                <a:gd name="connsiteX7" fmla="*/ 507282 w 4784141"/>
                <a:gd name="connsiteY7" fmla="*/ 692306 h 4773425"/>
                <a:gd name="connsiteX8" fmla="*/ 2532073 w 4784141"/>
                <a:gd name="connsiteY8" fmla="*/ 0 h 4773425"/>
                <a:gd name="connsiteX0" fmla="*/ 2532073 w 4784141"/>
                <a:gd name="connsiteY0" fmla="*/ 491 h 4773916"/>
                <a:gd name="connsiteX1" fmla="*/ 3891737 w 4784141"/>
                <a:gd name="connsiteY1" fmla="*/ 389847 h 4773916"/>
                <a:gd name="connsiteX2" fmla="*/ 4760005 w 4784141"/>
                <a:gd name="connsiteY2" fmla="*/ 1725594 h 4773916"/>
                <a:gd name="connsiteX3" fmla="*/ 4475127 w 4784141"/>
                <a:gd name="connsiteY3" fmla="*/ 3628775 h 4773916"/>
                <a:gd name="connsiteX4" fmla="*/ 3443962 w 4784141"/>
                <a:gd name="connsiteY4" fmla="*/ 4664543 h 4773916"/>
                <a:gd name="connsiteX5" fmla="*/ 1098632 w 4784141"/>
                <a:gd name="connsiteY5" fmla="*/ 4476924 h 4773916"/>
                <a:gd name="connsiteX6" fmla="*/ 40550 w 4784141"/>
                <a:gd name="connsiteY6" fmla="*/ 3053592 h 4773916"/>
                <a:gd name="connsiteX7" fmla="*/ 507282 w 4784141"/>
                <a:gd name="connsiteY7" fmla="*/ 692797 h 4773916"/>
                <a:gd name="connsiteX8" fmla="*/ 2532073 w 4784141"/>
                <a:gd name="connsiteY8" fmla="*/ 491 h 4773916"/>
                <a:gd name="connsiteX0" fmla="*/ 2532073 w 4784141"/>
                <a:gd name="connsiteY0" fmla="*/ 491 h 4773916"/>
                <a:gd name="connsiteX1" fmla="*/ 3891737 w 4784141"/>
                <a:gd name="connsiteY1" fmla="*/ 389847 h 4773916"/>
                <a:gd name="connsiteX2" fmla="*/ 4760005 w 4784141"/>
                <a:gd name="connsiteY2" fmla="*/ 1725594 h 4773916"/>
                <a:gd name="connsiteX3" fmla="*/ 4475127 w 4784141"/>
                <a:gd name="connsiteY3" fmla="*/ 3628775 h 4773916"/>
                <a:gd name="connsiteX4" fmla="*/ 3443962 w 4784141"/>
                <a:gd name="connsiteY4" fmla="*/ 4664543 h 4773916"/>
                <a:gd name="connsiteX5" fmla="*/ 1098632 w 4784141"/>
                <a:gd name="connsiteY5" fmla="*/ 4476924 h 4773916"/>
                <a:gd name="connsiteX6" fmla="*/ 40550 w 4784141"/>
                <a:gd name="connsiteY6" fmla="*/ 3053592 h 4773916"/>
                <a:gd name="connsiteX7" fmla="*/ 507282 w 4784141"/>
                <a:gd name="connsiteY7" fmla="*/ 692797 h 4773916"/>
                <a:gd name="connsiteX8" fmla="*/ 2532073 w 4784141"/>
                <a:gd name="connsiteY8" fmla="*/ 491 h 4773916"/>
                <a:gd name="connsiteX0" fmla="*/ 2558783 w 4784614"/>
                <a:gd name="connsiteY0" fmla="*/ 525 h 4757924"/>
                <a:gd name="connsiteX1" fmla="*/ 3892210 w 4784614"/>
                <a:gd name="connsiteY1" fmla="*/ 373855 h 4757924"/>
                <a:gd name="connsiteX2" fmla="*/ 4760478 w 4784614"/>
                <a:gd name="connsiteY2" fmla="*/ 1709602 h 4757924"/>
                <a:gd name="connsiteX3" fmla="*/ 4475600 w 4784614"/>
                <a:gd name="connsiteY3" fmla="*/ 3612783 h 4757924"/>
                <a:gd name="connsiteX4" fmla="*/ 3444435 w 4784614"/>
                <a:gd name="connsiteY4" fmla="*/ 4648551 h 4757924"/>
                <a:gd name="connsiteX5" fmla="*/ 1099105 w 4784614"/>
                <a:gd name="connsiteY5" fmla="*/ 4460932 h 4757924"/>
                <a:gd name="connsiteX6" fmla="*/ 41023 w 4784614"/>
                <a:gd name="connsiteY6" fmla="*/ 3037600 h 4757924"/>
                <a:gd name="connsiteX7" fmla="*/ 507755 w 4784614"/>
                <a:gd name="connsiteY7" fmla="*/ 676805 h 4757924"/>
                <a:gd name="connsiteX8" fmla="*/ 2558783 w 4784614"/>
                <a:gd name="connsiteY8" fmla="*/ 525 h 4757924"/>
                <a:gd name="connsiteX0" fmla="*/ 2558783 w 4784614"/>
                <a:gd name="connsiteY0" fmla="*/ 408 h 4757807"/>
                <a:gd name="connsiteX1" fmla="*/ 3907953 w 4784614"/>
                <a:gd name="connsiteY1" fmla="*/ 443183 h 4757807"/>
                <a:gd name="connsiteX2" fmla="*/ 4760478 w 4784614"/>
                <a:gd name="connsiteY2" fmla="*/ 1709485 h 4757807"/>
                <a:gd name="connsiteX3" fmla="*/ 4475600 w 4784614"/>
                <a:gd name="connsiteY3" fmla="*/ 3612666 h 4757807"/>
                <a:gd name="connsiteX4" fmla="*/ 3444435 w 4784614"/>
                <a:gd name="connsiteY4" fmla="*/ 4648434 h 4757807"/>
                <a:gd name="connsiteX5" fmla="*/ 1099105 w 4784614"/>
                <a:gd name="connsiteY5" fmla="*/ 4460815 h 4757807"/>
                <a:gd name="connsiteX6" fmla="*/ 41023 w 4784614"/>
                <a:gd name="connsiteY6" fmla="*/ 3037483 h 4757807"/>
                <a:gd name="connsiteX7" fmla="*/ 507755 w 4784614"/>
                <a:gd name="connsiteY7" fmla="*/ 676688 h 4757807"/>
                <a:gd name="connsiteX8" fmla="*/ 2558783 w 4784614"/>
                <a:gd name="connsiteY8" fmla="*/ 408 h 4757807"/>
                <a:gd name="connsiteX0" fmla="*/ 2675744 w 4786788"/>
                <a:gd name="connsiteY0" fmla="*/ 250 h 4954478"/>
                <a:gd name="connsiteX1" fmla="*/ 3910127 w 4786788"/>
                <a:gd name="connsiteY1" fmla="*/ 639854 h 4954478"/>
                <a:gd name="connsiteX2" fmla="*/ 4762652 w 4786788"/>
                <a:gd name="connsiteY2" fmla="*/ 1906156 h 4954478"/>
                <a:gd name="connsiteX3" fmla="*/ 4477774 w 4786788"/>
                <a:gd name="connsiteY3" fmla="*/ 3809337 h 4954478"/>
                <a:gd name="connsiteX4" fmla="*/ 3446609 w 4786788"/>
                <a:gd name="connsiteY4" fmla="*/ 4845105 h 4954478"/>
                <a:gd name="connsiteX5" fmla="*/ 1101279 w 4786788"/>
                <a:gd name="connsiteY5" fmla="*/ 4657486 h 4954478"/>
                <a:gd name="connsiteX6" fmla="*/ 43197 w 4786788"/>
                <a:gd name="connsiteY6" fmla="*/ 3234154 h 4954478"/>
                <a:gd name="connsiteX7" fmla="*/ 509929 w 4786788"/>
                <a:gd name="connsiteY7" fmla="*/ 873359 h 4954478"/>
                <a:gd name="connsiteX8" fmla="*/ 2675744 w 4786788"/>
                <a:gd name="connsiteY8" fmla="*/ 250 h 4954478"/>
                <a:gd name="connsiteX0" fmla="*/ 2675744 w 4786788"/>
                <a:gd name="connsiteY0" fmla="*/ 250 h 4954478"/>
                <a:gd name="connsiteX1" fmla="*/ 3910127 w 4786788"/>
                <a:gd name="connsiteY1" fmla="*/ 639854 h 4954478"/>
                <a:gd name="connsiteX2" fmla="*/ 4762652 w 4786788"/>
                <a:gd name="connsiteY2" fmla="*/ 1906156 h 4954478"/>
                <a:gd name="connsiteX3" fmla="*/ 4477774 w 4786788"/>
                <a:gd name="connsiteY3" fmla="*/ 3809337 h 4954478"/>
                <a:gd name="connsiteX4" fmla="*/ 3446609 w 4786788"/>
                <a:gd name="connsiteY4" fmla="*/ 4845105 h 4954478"/>
                <a:gd name="connsiteX5" fmla="*/ 1101279 w 4786788"/>
                <a:gd name="connsiteY5" fmla="*/ 4657486 h 4954478"/>
                <a:gd name="connsiteX6" fmla="*/ 43197 w 4786788"/>
                <a:gd name="connsiteY6" fmla="*/ 3234154 h 4954478"/>
                <a:gd name="connsiteX7" fmla="*/ 509929 w 4786788"/>
                <a:gd name="connsiteY7" fmla="*/ 873359 h 4954478"/>
                <a:gd name="connsiteX8" fmla="*/ 2675744 w 4786788"/>
                <a:gd name="connsiteY8" fmla="*/ 250 h 4954478"/>
                <a:gd name="connsiteX0" fmla="*/ 2675744 w 4786788"/>
                <a:gd name="connsiteY0" fmla="*/ 290 h 4954518"/>
                <a:gd name="connsiteX1" fmla="*/ 3910127 w 4786788"/>
                <a:gd name="connsiteY1" fmla="*/ 639894 h 4954518"/>
                <a:gd name="connsiteX2" fmla="*/ 4762652 w 4786788"/>
                <a:gd name="connsiteY2" fmla="*/ 1906196 h 4954518"/>
                <a:gd name="connsiteX3" fmla="*/ 4477774 w 4786788"/>
                <a:gd name="connsiteY3" fmla="*/ 3809377 h 4954518"/>
                <a:gd name="connsiteX4" fmla="*/ 3446609 w 4786788"/>
                <a:gd name="connsiteY4" fmla="*/ 4845145 h 4954518"/>
                <a:gd name="connsiteX5" fmla="*/ 1101279 w 4786788"/>
                <a:gd name="connsiteY5" fmla="*/ 4657526 h 4954518"/>
                <a:gd name="connsiteX6" fmla="*/ 43197 w 4786788"/>
                <a:gd name="connsiteY6" fmla="*/ 3234194 h 4954518"/>
                <a:gd name="connsiteX7" fmla="*/ 509929 w 4786788"/>
                <a:gd name="connsiteY7" fmla="*/ 873399 h 4954518"/>
                <a:gd name="connsiteX8" fmla="*/ 2675744 w 4786788"/>
                <a:gd name="connsiteY8" fmla="*/ 290 h 4954518"/>
                <a:gd name="connsiteX0" fmla="*/ 2675744 w 4786788"/>
                <a:gd name="connsiteY0" fmla="*/ 326 h 4954554"/>
                <a:gd name="connsiteX1" fmla="*/ 3990884 w 4786788"/>
                <a:gd name="connsiteY1" fmla="*/ 591130 h 4954554"/>
                <a:gd name="connsiteX2" fmla="*/ 4762652 w 4786788"/>
                <a:gd name="connsiteY2" fmla="*/ 1906232 h 4954554"/>
                <a:gd name="connsiteX3" fmla="*/ 4477774 w 4786788"/>
                <a:gd name="connsiteY3" fmla="*/ 3809413 h 4954554"/>
                <a:gd name="connsiteX4" fmla="*/ 3446609 w 4786788"/>
                <a:gd name="connsiteY4" fmla="*/ 4845181 h 4954554"/>
                <a:gd name="connsiteX5" fmla="*/ 1101279 w 4786788"/>
                <a:gd name="connsiteY5" fmla="*/ 4657562 h 4954554"/>
                <a:gd name="connsiteX6" fmla="*/ 43197 w 4786788"/>
                <a:gd name="connsiteY6" fmla="*/ 3234230 h 4954554"/>
                <a:gd name="connsiteX7" fmla="*/ 509929 w 4786788"/>
                <a:gd name="connsiteY7" fmla="*/ 873435 h 4954554"/>
                <a:gd name="connsiteX8" fmla="*/ 2675744 w 4786788"/>
                <a:gd name="connsiteY8" fmla="*/ 326 h 4954554"/>
                <a:gd name="connsiteX0" fmla="*/ 2662196 w 4773240"/>
                <a:gd name="connsiteY0" fmla="*/ 326 h 4954554"/>
                <a:gd name="connsiteX1" fmla="*/ 3977336 w 4773240"/>
                <a:gd name="connsiteY1" fmla="*/ 591130 h 4954554"/>
                <a:gd name="connsiteX2" fmla="*/ 4749104 w 4773240"/>
                <a:gd name="connsiteY2" fmla="*/ 1906232 h 4954554"/>
                <a:gd name="connsiteX3" fmla="*/ 4464226 w 4773240"/>
                <a:gd name="connsiteY3" fmla="*/ 3809413 h 4954554"/>
                <a:gd name="connsiteX4" fmla="*/ 3433061 w 4773240"/>
                <a:gd name="connsiteY4" fmla="*/ 4845181 h 4954554"/>
                <a:gd name="connsiteX5" fmla="*/ 1087731 w 4773240"/>
                <a:gd name="connsiteY5" fmla="*/ 4657562 h 4954554"/>
                <a:gd name="connsiteX6" fmla="*/ 29649 w 4773240"/>
                <a:gd name="connsiteY6" fmla="*/ 3234230 h 4954554"/>
                <a:gd name="connsiteX7" fmla="*/ 640977 w 4773240"/>
                <a:gd name="connsiteY7" fmla="*/ 730117 h 4954554"/>
                <a:gd name="connsiteX8" fmla="*/ 2662196 w 4773240"/>
                <a:gd name="connsiteY8" fmla="*/ 326 h 4954554"/>
                <a:gd name="connsiteX0" fmla="*/ 2664762 w 4775806"/>
                <a:gd name="connsiteY0" fmla="*/ 326 h 4954554"/>
                <a:gd name="connsiteX1" fmla="*/ 3979902 w 4775806"/>
                <a:gd name="connsiteY1" fmla="*/ 591130 h 4954554"/>
                <a:gd name="connsiteX2" fmla="*/ 4751670 w 4775806"/>
                <a:gd name="connsiteY2" fmla="*/ 1906232 h 4954554"/>
                <a:gd name="connsiteX3" fmla="*/ 4466792 w 4775806"/>
                <a:gd name="connsiteY3" fmla="*/ 3809413 h 4954554"/>
                <a:gd name="connsiteX4" fmla="*/ 3435627 w 4775806"/>
                <a:gd name="connsiteY4" fmla="*/ 4845181 h 4954554"/>
                <a:gd name="connsiteX5" fmla="*/ 1090297 w 4775806"/>
                <a:gd name="connsiteY5" fmla="*/ 4657562 h 4954554"/>
                <a:gd name="connsiteX6" fmla="*/ 32215 w 4775806"/>
                <a:gd name="connsiteY6" fmla="*/ 3234230 h 4954554"/>
                <a:gd name="connsiteX7" fmla="*/ 607899 w 4775806"/>
                <a:gd name="connsiteY7" fmla="*/ 806182 h 4954554"/>
                <a:gd name="connsiteX8" fmla="*/ 2664762 w 4775806"/>
                <a:gd name="connsiteY8" fmla="*/ 326 h 4954554"/>
                <a:gd name="connsiteX0" fmla="*/ 2673549 w 4784593"/>
                <a:gd name="connsiteY0" fmla="*/ 326 h 4954554"/>
                <a:gd name="connsiteX1" fmla="*/ 3988689 w 4784593"/>
                <a:gd name="connsiteY1" fmla="*/ 591130 h 4954554"/>
                <a:gd name="connsiteX2" fmla="*/ 4760457 w 4784593"/>
                <a:gd name="connsiteY2" fmla="*/ 1906232 h 4954554"/>
                <a:gd name="connsiteX3" fmla="*/ 4475579 w 4784593"/>
                <a:gd name="connsiteY3" fmla="*/ 3809413 h 4954554"/>
                <a:gd name="connsiteX4" fmla="*/ 3444414 w 4784593"/>
                <a:gd name="connsiteY4" fmla="*/ 4845181 h 4954554"/>
                <a:gd name="connsiteX5" fmla="*/ 1099084 w 4784593"/>
                <a:gd name="connsiteY5" fmla="*/ 4657562 h 4954554"/>
                <a:gd name="connsiteX6" fmla="*/ 41002 w 4784593"/>
                <a:gd name="connsiteY6" fmla="*/ 3234230 h 4954554"/>
                <a:gd name="connsiteX7" fmla="*/ 616686 w 4784593"/>
                <a:gd name="connsiteY7" fmla="*/ 806182 h 4954554"/>
                <a:gd name="connsiteX8" fmla="*/ 2673549 w 4784593"/>
                <a:gd name="connsiteY8" fmla="*/ 326 h 4954554"/>
                <a:gd name="connsiteX0" fmla="*/ 2649000 w 4760044"/>
                <a:gd name="connsiteY0" fmla="*/ 326 h 4964273"/>
                <a:gd name="connsiteX1" fmla="*/ 3964140 w 4760044"/>
                <a:gd name="connsiteY1" fmla="*/ 591130 h 4964273"/>
                <a:gd name="connsiteX2" fmla="*/ 4735908 w 4760044"/>
                <a:gd name="connsiteY2" fmla="*/ 1906232 h 4964273"/>
                <a:gd name="connsiteX3" fmla="*/ 4451030 w 4760044"/>
                <a:gd name="connsiteY3" fmla="*/ 3809413 h 4964273"/>
                <a:gd name="connsiteX4" fmla="*/ 3419865 w 4760044"/>
                <a:gd name="connsiteY4" fmla="*/ 4845181 h 4964273"/>
                <a:gd name="connsiteX5" fmla="*/ 1074535 w 4760044"/>
                <a:gd name="connsiteY5" fmla="*/ 4657562 h 4964273"/>
                <a:gd name="connsiteX6" fmla="*/ 33359 w 4760044"/>
                <a:gd name="connsiteY6" fmla="*/ 2995991 h 4964273"/>
                <a:gd name="connsiteX7" fmla="*/ 592137 w 4760044"/>
                <a:gd name="connsiteY7" fmla="*/ 806182 h 4964273"/>
                <a:gd name="connsiteX8" fmla="*/ 2649000 w 4760044"/>
                <a:gd name="connsiteY8" fmla="*/ 326 h 4964273"/>
                <a:gd name="connsiteX0" fmla="*/ 2649000 w 4760044"/>
                <a:gd name="connsiteY0" fmla="*/ 300 h 4964247"/>
                <a:gd name="connsiteX1" fmla="*/ 3813909 w 4760044"/>
                <a:gd name="connsiteY1" fmla="*/ 619239 h 4964247"/>
                <a:gd name="connsiteX2" fmla="*/ 4735908 w 4760044"/>
                <a:gd name="connsiteY2" fmla="*/ 1906206 h 4964247"/>
                <a:gd name="connsiteX3" fmla="*/ 4451030 w 4760044"/>
                <a:gd name="connsiteY3" fmla="*/ 3809387 h 4964247"/>
                <a:gd name="connsiteX4" fmla="*/ 3419865 w 4760044"/>
                <a:gd name="connsiteY4" fmla="*/ 4845155 h 4964247"/>
                <a:gd name="connsiteX5" fmla="*/ 1074535 w 4760044"/>
                <a:gd name="connsiteY5" fmla="*/ 4657536 h 4964247"/>
                <a:gd name="connsiteX6" fmla="*/ 33359 w 4760044"/>
                <a:gd name="connsiteY6" fmla="*/ 2995965 h 4964247"/>
                <a:gd name="connsiteX7" fmla="*/ 592137 w 4760044"/>
                <a:gd name="connsiteY7" fmla="*/ 806156 h 4964247"/>
                <a:gd name="connsiteX8" fmla="*/ 2649000 w 4760044"/>
                <a:gd name="connsiteY8" fmla="*/ 300 h 4964247"/>
                <a:gd name="connsiteX0" fmla="*/ 2649000 w 4849477"/>
                <a:gd name="connsiteY0" fmla="*/ -2 h 4963945"/>
                <a:gd name="connsiteX1" fmla="*/ 4735908 w 4849477"/>
                <a:gd name="connsiteY1" fmla="*/ 1905904 h 4963945"/>
                <a:gd name="connsiteX2" fmla="*/ 4451030 w 4849477"/>
                <a:gd name="connsiteY2" fmla="*/ 3809085 h 4963945"/>
                <a:gd name="connsiteX3" fmla="*/ 3419865 w 4849477"/>
                <a:gd name="connsiteY3" fmla="*/ 4844853 h 4963945"/>
                <a:gd name="connsiteX4" fmla="*/ 1074535 w 4849477"/>
                <a:gd name="connsiteY4" fmla="*/ 4657234 h 4963945"/>
                <a:gd name="connsiteX5" fmla="*/ 33359 w 4849477"/>
                <a:gd name="connsiteY5" fmla="*/ 2995663 h 4963945"/>
                <a:gd name="connsiteX6" fmla="*/ 592137 w 4849477"/>
                <a:gd name="connsiteY6" fmla="*/ 805854 h 4963945"/>
                <a:gd name="connsiteX7" fmla="*/ 2649000 w 4849477"/>
                <a:gd name="connsiteY7" fmla="*/ -2 h 4963945"/>
                <a:gd name="connsiteX0" fmla="*/ 2649000 w 4859466"/>
                <a:gd name="connsiteY0" fmla="*/ -2 h 5536260"/>
                <a:gd name="connsiteX1" fmla="*/ 4735908 w 4859466"/>
                <a:gd name="connsiteY1" fmla="*/ 1905904 h 5536260"/>
                <a:gd name="connsiteX2" fmla="*/ 4451030 w 4859466"/>
                <a:gd name="connsiteY2" fmla="*/ 3809085 h 5536260"/>
                <a:gd name="connsiteX3" fmla="*/ 3067466 w 4859466"/>
                <a:gd name="connsiteY3" fmla="*/ 5491001 h 5536260"/>
                <a:gd name="connsiteX4" fmla="*/ 1074535 w 4859466"/>
                <a:gd name="connsiteY4" fmla="*/ 4657234 h 5536260"/>
                <a:gd name="connsiteX5" fmla="*/ 33359 w 4859466"/>
                <a:gd name="connsiteY5" fmla="*/ 2995663 h 5536260"/>
                <a:gd name="connsiteX6" fmla="*/ 592137 w 4859466"/>
                <a:gd name="connsiteY6" fmla="*/ 805854 h 5536260"/>
                <a:gd name="connsiteX7" fmla="*/ 2649000 w 4859466"/>
                <a:gd name="connsiteY7" fmla="*/ -2 h 5536260"/>
                <a:gd name="connsiteX0" fmla="*/ 2780481 w 4861205"/>
                <a:gd name="connsiteY0" fmla="*/ -2 h 5864449"/>
                <a:gd name="connsiteX1" fmla="*/ 4737647 w 4861205"/>
                <a:gd name="connsiteY1" fmla="*/ 2234093 h 5864449"/>
                <a:gd name="connsiteX2" fmla="*/ 4452769 w 4861205"/>
                <a:gd name="connsiteY2" fmla="*/ 4137274 h 5864449"/>
                <a:gd name="connsiteX3" fmla="*/ 3069205 w 4861205"/>
                <a:gd name="connsiteY3" fmla="*/ 5819190 h 5864449"/>
                <a:gd name="connsiteX4" fmla="*/ 1076274 w 4861205"/>
                <a:gd name="connsiteY4" fmla="*/ 4985423 h 5864449"/>
                <a:gd name="connsiteX5" fmla="*/ 35098 w 4861205"/>
                <a:gd name="connsiteY5" fmla="*/ 3323852 h 5864449"/>
                <a:gd name="connsiteX6" fmla="*/ 593876 w 4861205"/>
                <a:gd name="connsiteY6" fmla="*/ 1134043 h 5864449"/>
                <a:gd name="connsiteX7" fmla="*/ 2780481 w 4861205"/>
                <a:gd name="connsiteY7" fmla="*/ -2 h 5864449"/>
                <a:gd name="connsiteX0" fmla="*/ 2289077 w 4369801"/>
                <a:gd name="connsiteY0" fmla="*/ -2 h 5893101"/>
                <a:gd name="connsiteX1" fmla="*/ 4246243 w 4369801"/>
                <a:gd name="connsiteY1" fmla="*/ 2234093 h 5893101"/>
                <a:gd name="connsiteX2" fmla="*/ 3961365 w 4369801"/>
                <a:gd name="connsiteY2" fmla="*/ 4137274 h 5893101"/>
                <a:gd name="connsiteX3" fmla="*/ 2577801 w 4369801"/>
                <a:gd name="connsiteY3" fmla="*/ 5819190 h 5893101"/>
                <a:gd name="connsiteX4" fmla="*/ 584870 w 4369801"/>
                <a:gd name="connsiteY4" fmla="*/ 4985423 h 5893101"/>
                <a:gd name="connsiteX5" fmla="*/ 102472 w 4369801"/>
                <a:gd name="connsiteY5" fmla="*/ 1134043 h 5893101"/>
                <a:gd name="connsiteX6" fmla="*/ 2289077 w 4369801"/>
                <a:gd name="connsiteY6" fmla="*/ -2 h 5893101"/>
                <a:gd name="connsiteX0" fmla="*/ 2352777 w 4433501"/>
                <a:gd name="connsiteY0" fmla="*/ -2 h 5854124"/>
                <a:gd name="connsiteX1" fmla="*/ 4309943 w 4433501"/>
                <a:gd name="connsiteY1" fmla="*/ 2234093 h 5854124"/>
                <a:gd name="connsiteX2" fmla="*/ 4025065 w 4433501"/>
                <a:gd name="connsiteY2" fmla="*/ 4137274 h 5854124"/>
                <a:gd name="connsiteX3" fmla="*/ 2641501 w 4433501"/>
                <a:gd name="connsiteY3" fmla="*/ 5819190 h 5854124"/>
                <a:gd name="connsiteX4" fmla="*/ 430809 w 4433501"/>
                <a:gd name="connsiteY4" fmla="*/ 4389642 h 5854124"/>
                <a:gd name="connsiteX5" fmla="*/ 166172 w 4433501"/>
                <a:gd name="connsiteY5" fmla="*/ 1134043 h 5854124"/>
                <a:gd name="connsiteX6" fmla="*/ 2352777 w 4433501"/>
                <a:gd name="connsiteY6" fmla="*/ -2 h 5854124"/>
                <a:gd name="connsiteX0" fmla="*/ 2193618 w 4274342"/>
                <a:gd name="connsiteY0" fmla="*/ -2 h 5850779"/>
                <a:gd name="connsiteX1" fmla="*/ 4150784 w 4274342"/>
                <a:gd name="connsiteY1" fmla="*/ 2234093 h 5850779"/>
                <a:gd name="connsiteX2" fmla="*/ 3865906 w 4274342"/>
                <a:gd name="connsiteY2" fmla="*/ 4137274 h 5850779"/>
                <a:gd name="connsiteX3" fmla="*/ 2482342 w 4274342"/>
                <a:gd name="connsiteY3" fmla="*/ 5819190 h 5850779"/>
                <a:gd name="connsiteX4" fmla="*/ 271650 w 4274342"/>
                <a:gd name="connsiteY4" fmla="*/ 4389642 h 5850779"/>
                <a:gd name="connsiteX5" fmla="*/ 247914 w 4274342"/>
                <a:gd name="connsiteY5" fmla="*/ 1846756 h 5850779"/>
                <a:gd name="connsiteX6" fmla="*/ 2193618 w 4274342"/>
                <a:gd name="connsiteY6" fmla="*/ -2 h 5850779"/>
                <a:gd name="connsiteX0" fmla="*/ 1967294 w 4267345"/>
                <a:gd name="connsiteY0" fmla="*/ -3 h 5416782"/>
                <a:gd name="connsiteX1" fmla="*/ 4137681 w 4267345"/>
                <a:gd name="connsiteY1" fmla="*/ 1800096 h 5416782"/>
                <a:gd name="connsiteX2" fmla="*/ 3852803 w 4267345"/>
                <a:gd name="connsiteY2" fmla="*/ 3703277 h 5416782"/>
                <a:gd name="connsiteX3" fmla="*/ 2469239 w 4267345"/>
                <a:gd name="connsiteY3" fmla="*/ 5385193 h 5416782"/>
                <a:gd name="connsiteX4" fmla="*/ 258547 w 4267345"/>
                <a:gd name="connsiteY4" fmla="*/ 3955645 h 5416782"/>
                <a:gd name="connsiteX5" fmla="*/ 234811 w 4267345"/>
                <a:gd name="connsiteY5" fmla="*/ 1412759 h 5416782"/>
                <a:gd name="connsiteX6" fmla="*/ 1967294 w 4267345"/>
                <a:gd name="connsiteY6" fmla="*/ -3 h 5416782"/>
                <a:gd name="connsiteX0" fmla="*/ 1967294 w 3964997"/>
                <a:gd name="connsiteY0" fmla="*/ -3 h 5416782"/>
                <a:gd name="connsiteX1" fmla="*/ 3668011 w 3964997"/>
                <a:gd name="connsiteY1" fmla="*/ 1478862 h 5416782"/>
                <a:gd name="connsiteX2" fmla="*/ 3852803 w 3964997"/>
                <a:gd name="connsiteY2" fmla="*/ 3703277 h 5416782"/>
                <a:gd name="connsiteX3" fmla="*/ 2469239 w 3964997"/>
                <a:gd name="connsiteY3" fmla="*/ 5385193 h 5416782"/>
                <a:gd name="connsiteX4" fmla="*/ 258547 w 3964997"/>
                <a:gd name="connsiteY4" fmla="*/ 3955645 h 5416782"/>
                <a:gd name="connsiteX5" fmla="*/ 234811 w 3964997"/>
                <a:gd name="connsiteY5" fmla="*/ 1412759 h 5416782"/>
                <a:gd name="connsiteX6" fmla="*/ 1967294 w 3964997"/>
                <a:gd name="connsiteY6" fmla="*/ -3 h 5416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64997" h="5416782">
                  <a:moveTo>
                    <a:pt x="1967294" y="-3"/>
                  </a:moveTo>
                  <a:cubicBezTo>
                    <a:pt x="2657922" y="183339"/>
                    <a:pt x="3353760" y="861649"/>
                    <a:pt x="3668011" y="1478862"/>
                  </a:cubicBezTo>
                  <a:cubicBezTo>
                    <a:pt x="3982262" y="2096075"/>
                    <a:pt x="4052598" y="3052222"/>
                    <a:pt x="3852803" y="3703277"/>
                  </a:cubicBezTo>
                  <a:cubicBezTo>
                    <a:pt x="3653008" y="4354332"/>
                    <a:pt x="2782065" y="5270224"/>
                    <a:pt x="2469239" y="5385193"/>
                  </a:cubicBezTo>
                  <a:cubicBezTo>
                    <a:pt x="1758393" y="5606258"/>
                    <a:pt x="630952" y="4617717"/>
                    <a:pt x="258547" y="3955645"/>
                  </a:cubicBezTo>
                  <a:cubicBezTo>
                    <a:pt x="-113858" y="3293573"/>
                    <a:pt x="-49980" y="2072034"/>
                    <a:pt x="234811" y="1412759"/>
                  </a:cubicBezTo>
                  <a:cubicBezTo>
                    <a:pt x="519602" y="753484"/>
                    <a:pt x="1314621" y="30745"/>
                    <a:pt x="1967294" y="-3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6" name="Picture 2" descr="Keine Fotobeschreibung verfügbar.">
            <a:extLst>
              <a:ext uri="{FF2B5EF4-FFF2-40B4-BE49-F238E27FC236}">
                <a16:creationId xmlns:a16="http://schemas.microsoft.com/office/drawing/2014/main" id="{E773449B-3665-C398-A373-DA36A3E5D8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9" r="11045" b="-1"/>
          <a:stretch/>
        </p:blipFill>
        <p:spPr bwMode="auto">
          <a:xfrm>
            <a:off x="5720714" y="1437821"/>
            <a:ext cx="3087200" cy="4058123"/>
          </a:xfrm>
          <a:custGeom>
            <a:avLst/>
            <a:gdLst/>
            <a:ahLst/>
            <a:cxnLst/>
            <a:rect l="l" t="t" r="r" b="b"/>
            <a:pathLst>
              <a:path w="4907989" h="5000863">
                <a:moveTo>
                  <a:pt x="2470191" y="1"/>
                </a:moveTo>
                <a:cubicBezTo>
                  <a:pt x="2830241" y="-195"/>
                  <a:pt x="3415742" y="46328"/>
                  <a:pt x="3765819" y="252773"/>
                </a:cubicBezTo>
                <a:cubicBezTo>
                  <a:pt x="4165907" y="488709"/>
                  <a:pt x="4458341" y="954942"/>
                  <a:pt x="4731557" y="1418236"/>
                </a:cubicBezTo>
                <a:cubicBezTo>
                  <a:pt x="4789564" y="1659858"/>
                  <a:pt x="4891070" y="1860738"/>
                  <a:pt x="4905579" y="2143103"/>
                </a:cubicBezTo>
                <a:cubicBezTo>
                  <a:pt x="4920089" y="2425468"/>
                  <a:pt x="4866326" y="2818061"/>
                  <a:pt x="4818615" y="3112430"/>
                </a:cubicBezTo>
                <a:cubicBezTo>
                  <a:pt x="4770904" y="3406800"/>
                  <a:pt x="4806203" y="3646923"/>
                  <a:pt x="4619311" y="3909319"/>
                </a:cubicBezTo>
                <a:cubicBezTo>
                  <a:pt x="4432419" y="4171716"/>
                  <a:pt x="4049620" y="4492340"/>
                  <a:pt x="3697259" y="4686813"/>
                </a:cubicBezTo>
                <a:cubicBezTo>
                  <a:pt x="3344898" y="4881286"/>
                  <a:pt x="2734541" y="4985891"/>
                  <a:pt x="2333694" y="4997577"/>
                </a:cubicBezTo>
                <a:cubicBezTo>
                  <a:pt x="1932846" y="5009263"/>
                  <a:pt x="1918305" y="5002441"/>
                  <a:pt x="1292179" y="4756925"/>
                </a:cubicBezTo>
                <a:cubicBezTo>
                  <a:pt x="666053" y="4511409"/>
                  <a:pt x="241665" y="3438040"/>
                  <a:pt x="84531" y="2817164"/>
                </a:cubicBezTo>
                <a:cubicBezTo>
                  <a:pt x="-72603" y="2196288"/>
                  <a:pt x="-25040" y="1500760"/>
                  <a:pt x="349377" y="1031668"/>
                </a:cubicBezTo>
                <a:cubicBezTo>
                  <a:pt x="723793" y="562576"/>
                  <a:pt x="1315167" y="14311"/>
                  <a:pt x="2331031" y="2616"/>
                </a:cubicBezTo>
                <a:cubicBezTo>
                  <a:pt x="2371921" y="1011"/>
                  <a:pt x="2418756" y="29"/>
                  <a:pt x="2470191" y="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4D3BD428-BE12-D76F-5331-338B22BA4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9359112" flipV="1">
            <a:off x="4777956" y="4879835"/>
            <a:ext cx="963239" cy="1937410"/>
            <a:chOff x="11879717" y="3115440"/>
            <a:chExt cx="1284318" cy="193741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ED2505C-BD8D-90F6-2853-6BBFE44A9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516067" flipH="1">
              <a:off x="11879717" y="3115440"/>
              <a:ext cx="1284318" cy="1937410"/>
            </a:xfrm>
            <a:custGeom>
              <a:avLst/>
              <a:gdLst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99666 w 1914334"/>
                <a:gd name="connsiteY28" fmla="*/ 437421 h 2986466"/>
                <a:gd name="connsiteX29" fmla="*/ 685894 w 1914334"/>
                <a:gd name="connsiteY29" fmla="*/ 678417 h 2986466"/>
                <a:gd name="connsiteX30" fmla="*/ 508792 w 1914334"/>
                <a:gd name="connsiteY30" fmla="*/ 1006120 h 2986466"/>
                <a:gd name="connsiteX31" fmla="*/ 511266 w 1914334"/>
                <a:gd name="connsiteY31" fmla="*/ 1050185 h 2986466"/>
                <a:gd name="connsiteX32" fmla="*/ 930004 w 1914334"/>
                <a:gd name="connsiteY32" fmla="*/ 813729 h 2986466"/>
                <a:gd name="connsiteX33" fmla="*/ 1422398 w 1914334"/>
                <a:gd name="connsiteY33" fmla="*/ 701643 h 2986466"/>
                <a:gd name="connsiteX34" fmla="*/ 1435000 w 1914334"/>
                <a:gd name="connsiteY34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528062 w 1914334"/>
                <a:gd name="connsiteY4" fmla="*/ 1632245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528062 w 1914334"/>
                <a:gd name="connsiteY4" fmla="*/ 1632245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73669 w 1953003"/>
                <a:gd name="connsiteY0" fmla="*/ 708401 h 2986134"/>
                <a:gd name="connsiteX1" fmla="*/ 1411076 w 1953003"/>
                <a:gd name="connsiteY1" fmla="*/ 919813 h 2986134"/>
                <a:gd name="connsiteX2" fmla="*/ 1189873 w 1953003"/>
                <a:gd name="connsiteY2" fmla="*/ 1213129 h 2986134"/>
                <a:gd name="connsiteX3" fmla="*/ 908992 w 1953003"/>
                <a:gd name="connsiteY3" fmla="*/ 1450576 h 2986134"/>
                <a:gd name="connsiteX4" fmla="*/ 566731 w 1953003"/>
                <a:gd name="connsiteY4" fmla="*/ 1632245 h 2986134"/>
                <a:gd name="connsiteX5" fmla="*/ 737079 w 1953003"/>
                <a:gd name="connsiteY5" fmla="*/ 1653421 h 2986134"/>
                <a:gd name="connsiteX6" fmla="*/ 1274693 w 1953003"/>
                <a:gd name="connsiteY6" fmla="*/ 1655250 h 2986134"/>
                <a:gd name="connsiteX7" fmla="*/ 1674785 w 1953003"/>
                <a:gd name="connsiteY7" fmla="*/ 1749816 h 2986134"/>
                <a:gd name="connsiteX8" fmla="*/ 1932074 w 1953003"/>
                <a:gd name="connsiteY8" fmla="*/ 1866208 h 2986134"/>
                <a:gd name="connsiteX9" fmla="*/ 1905948 w 1953003"/>
                <a:gd name="connsiteY9" fmla="*/ 1943962 h 2986134"/>
                <a:gd name="connsiteX10" fmla="*/ 1652961 w 1953003"/>
                <a:gd name="connsiteY10" fmla="*/ 2106263 h 2986134"/>
                <a:gd name="connsiteX11" fmla="*/ 1252869 w 1953003"/>
                <a:gd name="connsiteY11" fmla="*/ 2208104 h 2986134"/>
                <a:gd name="connsiteX12" fmla="*/ 935554 w 1953003"/>
                <a:gd name="connsiteY12" fmla="*/ 2195250 h 2986134"/>
                <a:gd name="connsiteX13" fmla="*/ 578462 w 1953003"/>
                <a:gd name="connsiteY13" fmla="*/ 2089164 h 2986134"/>
                <a:gd name="connsiteX14" fmla="*/ 321668 w 1953003"/>
                <a:gd name="connsiteY14" fmla="*/ 1949541 h 2986134"/>
                <a:gd name="connsiteX15" fmla="*/ 291941 w 1953003"/>
                <a:gd name="connsiteY15" fmla="*/ 2002232 h 2986134"/>
                <a:gd name="connsiteX16" fmla="*/ 340903 w 1953003"/>
                <a:gd name="connsiteY16" fmla="*/ 2395326 h 2986134"/>
                <a:gd name="connsiteX17" fmla="*/ 426218 w 1953003"/>
                <a:gd name="connsiteY17" fmla="*/ 2772335 h 2986134"/>
                <a:gd name="connsiteX18" fmla="*/ 465002 w 1953003"/>
                <a:gd name="connsiteY18" fmla="*/ 2891702 h 2986134"/>
                <a:gd name="connsiteX19" fmla="*/ 246582 w 1953003"/>
                <a:gd name="connsiteY19" fmla="*/ 2986134 h 2986134"/>
                <a:gd name="connsiteX20" fmla="*/ 76777 w 1953003"/>
                <a:gd name="connsiteY20" fmla="*/ 2352917 h 2986134"/>
                <a:gd name="connsiteX21" fmla="*/ 131 w 1953003"/>
                <a:gd name="connsiteY21" fmla="*/ 1730652 h 2986134"/>
                <a:gd name="connsiteX22" fmla="*/ 105626 w 1953003"/>
                <a:gd name="connsiteY22" fmla="*/ 904785 h 2986134"/>
                <a:gd name="connsiteX23" fmla="*/ 278097 w 1953003"/>
                <a:gd name="connsiteY23" fmla="*/ 433148 h 2986134"/>
                <a:gd name="connsiteX24" fmla="*/ 443604 w 1953003"/>
                <a:gd name="connsiteY24" fmla="*/ 172515 h 2986134"/>
                <a:gd name="connsiteX25" fmla="*/ 612455 w 1953003"/>
                <a:gd name="connsiteY25" fmla="*/ 0 h 2986134"/>
                <a:gd name="connsiteX26" fmla="*/ 731677 w 1953003"/>
                <a:gd name="connsiteY26" fmla="*/ 332056 h 2986134"/>
                <a:gd name="connsiteX27" fmla="*/ 724563 w 1953003"/>
                <a:gd name="connsiteY27" fmla="*/ 678085 h 2986134"/>
                <a:gd name="connsiteX28" fmla="*/ 547461 w 1953003"/>
                <a:gd name="connsiteY28" fmla="*/ 1005788 h 2986134"/>
                <a:gd name="connsiteX29" fmla="*/ 549935 w 1953003"/>
                <a:gd name="connsiteY29" fmla="*/ 1049853 h 2986134"/>
                <a:gd name="connsiteX30" fmla="*/ 968673 w 1953003"/>
                <a:gd name="connsiteY30" fmla="*/ 813397 h 2986134"/>
                <a:gd name="connsiteX31" fmla="*/ 1461067 w 1953003"/>
                <a:gd name="connsiteY31" fmla="*/ 701311 h 2986134"/>
                <a:gd name="connsiteX32" fmla="*/ 1473669 w 1953003"/>
                <a:gd name="connsiteY32" fmla="*/ 708401 h 2986134"/>
                <a:gd name="connsiteX0" fmla="*/ 1473951 w 1953285"/>
                <a:gd name="connsiteY0" fmla="*/ 708401 h 2986134"/>
                <a:gd name="connsiteX1" fmla="*/ 1411358 w 1953285"/>
                <a:gd name="connsiteY1" fmla="*/ 919813 h 2986134"/>
                <a:gd name="connsiteX2" fmla="*/ 1190155 w 1953285"/>
                <a:gd name="connsiteY2" fmla="*/ 1213129 h 2986134"/>
                <a:gd name="connsiteX3" fmla="*/ 909274 w 1953285"/>
                <a:gd name="connsiteY3" fmla="*/ 1450576 h 2986134"/>
                <a:gd name="connsiteX4" fmla="*/ 567013 w 1953285"/>
                <a:gd name="connsiteY4" fmla="*/ 1632245 h 2986134"/>
                <a:gd name="connsiteX5" fmla="*/ 737361 w 1953285"/>
                <a:gd name="connsiteY5" fmla="*/ 1653421 h 2986134"/>
                <a:gd name="connsiteX6" fmla="*/ 1274975 w 1953285"/>
                <a:gd name="connsiteY6" fmla="*/ 1655250 h 2986134"/>
                <a:gd name="connsiteX7" fmla="*/ 1675067 w 1953285"/>
                <a:gd name="connsiteY7" fmla="*/ 1749816 h 2986134"/>
                <a:gd name="connsiteX8" fmla="*/ 1932356 w 1953285"/>
                <a:gd name="connsiteY8" fmla="*/ 1866208 h 2986134"/>
                <a:gd name="connsiteX9" fmla="*/ 1906230 w 1953285"/>
                <a:gd name="connsiteY9" fmla="*/ 1943962 h 2986134"/>
                <a:gd name="connsiteX10" fmla="*/ 1653243 w 1953285"/>
                <a:gd name="connsiteY10" fmla="*/ 2106263 h 2986134"/>
                <a:gd name="connsiteX11" fmla="*/ 1253151 w 1953285"/>
                <a:gd name="connsiteY11" fmla="*/ 2208104 h 2986134"/>
                <a:gd name="connsiteX12" fmla="*/ 935836 w 1953285"/>
                <a:gd name="connsiteY12" fmla="*/ 2195250 h 2986134"/>
                <a:gd name="connsiteX13" fmla="*/ 578744 w 1953285"/>
                <a:gd name="connsiteY13" fmla="*/ 2089164 h 2986134"/>
                <a:gd name="connsiteX14" fmla="*/ 321950 w 1953285"/>
                <a:gd name="connsiteY14" fmla="*/ 1949541 h 2986134"/>
                <a:gd name="connsiteX15" fmla="*/ 292223 w 1953285"/>
                <a:gd name="connsiteY15" fmla="*/ 2002232 h 2986134"/>
                <a:gd name="connsiteX16" fmla="*/ 341185 w 1953285"/>
                <a:gd name="connsiteY16" fmla="*/ 2395326 h 2986134"/>
                <a:gd name="connsiteX17" fmla="*/ 426500 w 1953285"/>
                <a:gd name="connsiteY17" fmla="*/ 2772335 h 2986134"/>
                <a:gd name="connsiteX18" fmla="*/ 465284 w 1953285"/>
                <a:gd name="connsiteY18" fmla="*/ 2891702 h 2986134"/>
                <a:gd name="connsiteX19" fmla="*/ 246864 w 1953285"/>
                <a:gd name="connsiteY19" fmla="*/ 2986134 h 2986134"/>
                <a:gd name="connsiteX20" fmla="*/ 48349 w 1953285"/>
                <a:gd name="connsiteY20" fmla="*/ 2358824 h 2986134"/>
                <a:gd name="connsiteX21" fmla="*/ 413 w 1953285"/>
                <a:gd name="connsiteY21" fmla="*/ 1730652 h 2986134"/>
                <a:gd name="connsiteX22" fmla="*/ 105908 w 1953285"/>
                <a:gd name="connsiteY22" fmla="*/ 904785 h 2986134"/>
                <a:gd name="connsiteX23" fmla="*/ 278379 w 1953285"/>
                <a:gd name="connsiteY23" fmla="*/ 433148 h 2986134"/>
                <a:gd name="connsiteX24" fmla="*/ 443886 w 1953285"/>
                <a:gd name="connsiteY24" fmla="*/ 172515 h 2986134"/>
                <a:gd name="connsiteX25" fmla="*/ 612737 w 1953285"/>
                <a:gd name="connsiteY25" fmla="*/ 0 h 2986134"/>
                <a:gd name="connsiteX26" fmla="*/ 731959 w 1953285"/>
                <a:gd name="connsiteY26" fmla="*/ 332056 h 2986134"/>
                <a:gd name="connsiteX27" fmla="*/ 724845 w 1953285"/>
                <a:gd name="connsiteY27" fmla="*/ 678085 h 2986134"/>
                <a:gd name="connsiteX28" fmla="*/ 547743 w 1953285"/>
                <a:gd name="connsiteY28" fmla="*/ 1005788 h 2986134"/>
                <a:gd name="connsiteX29" fmla="*/ 550217 w 1953285"/>
                <a:gd name="connsiteY29" fmla="*/ 1049853 h 2986134"/>
                <a:gd name="connsiteX30" fmla="*/ 968955 w 1953285"/>
                <a:gd name="connsiteY30" fmla="*/ 813397 h 2986134"/>
                <a:gd name="connsiteX31" fmla="*/ 1461349 w 1953285"/>
                <a:gd name="connsiteY31" fmla="*/ 701311 h 2986134"/>
                <a:gd name="connsiteX32" fmla="*/ 1473951 w 1953285"/>
                <a:gd name="connsiteY32" fmla="*/ 708401 h 2986134"/>
                <a:gd name="connsiteX0" fmla="*/ 1473856 w 1953190"/>
                <a:gd name="connsiteY0" fmla="*/ 708401 h 2991508"/>
                <a:gd name="connsiteX1" fmla="*/ 1411263 w 1953190"/>
                <a:gd name="connsiteY1" fmla="*/ 919813 h 2991508"/>
                <a:gd name="connsiteX2" fmla="*/ 1190060 w 1953190"/>
                <a:gd name="connsiteY2" fmla="*/ 1213129 h 2991508"/>
                <a:gd name="connsiteX3" fmla="*/ 909179 w 1953190"/>
                <a:gd name="connsiteY3" fmla="*/ 1450576 h 2991508"/>
                <a:gd name="connsiteX4" fmla="*/ 566918 w 1953190"/>
                <a:gd name="connsiteY4" fmla="*/ 1632245 h 2991508"/>
                <a:gd name="connsiteX5" fmla="*/ 737266 w 1953190"/>
                <a:gd name="connsiteY5" fmla="*/ 1653421 h 2991508"/>
                <a:gd name="connsiteX6" fmla="*/ 1274880 w 1953190"/>
                <a:gd name="connsiteY6" fmla="*/ 1655250 h 2991508"/>
                <a:gd name="connsiteX7" fmla="*/ 1674972 w 1953190"/>
                <a:gd name="connsiteY7" fmla="*/ 1749816 h 2991508"/>
                <a:gd name="connsiteX8" fmla="*/ 1932261 w 1953190"/>
                <a:gd name="connsiteY8" fmla="*/ 1866208 h 2991508"/>
                <a:gd name="connsiteX9" fmla="*/ 1906135 w 1953190"/>
                <a:gd name="connsiteY9" fmla="*/ 1943962 h 2991508"/>
                <a:gd name="connsiteX10" fmla="*/ 1653148 w 1953190"/>
                <a:gd name="connsiteY10" fmla="*/ 2106263 h 2991508"/>
                <a:gd name="connsiteX11" fmla="*/ 1253056 w 1953190"/>
                <a:gd name="connsiteY11" fmla="*/ 2208104 h 2991508"/>
                <a:gd name="connsiteX12" fmla="*/ 935741 w 1953190"/>
                <a:gd name="connsiteY12" fmla="*/ 2195250 h 2991508"/>
                <a:gd name="connsiteX13" fmla="*/ 578649 w 1953190"/>
                <a:gd name="connsiteY13" fmla="*/ 2089164 h 2991508"/>
                <a:gd name="connsiteX14" fmla="*/ 321855 w 1953190"/>
                <a:gd name="connsiteY14" fmla="*/ 1949541 h 2991508"/>
                <a:gd name="connsiteX15" fmla="*/ 292128 w 1953190"/>
                <a:gd name="connsiteY15" fmla="*/ 2002232 h 2991508"/>
                <a:gd name="connsiteX16" fmla="*/ 341090 w 1953190"/>
                <a:gd name="connsiteY16" fmla="*/ 2395326 h 2991508"/>
                <a:gd name="connsiteX17" fmla="*/ 426405 w 1953190"/>
                <a:gd name="connsiteY17" fmla="*/ 2772335 h 2991508"/>
                <a:gd name="connsiteX18" fmla="*/ 465189 w 1953190"/>
                <a:gd name="connsiteY18" fmla="*/ 2891702 h 2991508"/>
                <a:gd name="connsiteX19" fmla="*/ 220668 w 1953190"/>
                <a:gd name="connsiteY19" fmla="*/ 2991507 h 2991508"/>
                <a:gd name="connsiteX20" fmla="*/ 48254 w 1953190"/>
                <a:gd name="connsiteY20" fmla="*/ 2358824 h 2991508"/>
                <a:gd name="connsiteX21" fmla="*/ 318 w 1953190"/>
                <a:gd name="connsiteY21" fmla="*/ 1730652 h 2991508"/>
                <a:gd name="connsiteX22" fmla="*/ 105813 w 1953190"/>
                <a:gd name="connsiteY22" fmla="*/ 904785 h 2991508"/>
                <a:gd name="connsiteX23" fmla="*/ 278284 w 1953190"/>
                <a:gd name="connsiteY23" fmla="*/ 433148 h 2991508"/>
                <a:gd name="connsiteX24" fmla="*/ 443791 w 1953190"/>
                <a:gd name="connsiteY24" fmla="*/ 172515 h 2991508"/>
                <a:gd name="connsiteX25" fmla="*/ 612642 w 1953190"/>
                <a:gd name="connsiteY25" fmla="*/ 0 h 2991508"/>
                <a:gd name="connsiteX26" fmla="*/ 731864 w 1953190"/>
                <a:gd name="connsiteY26" fmla="*/ 332056 h 2991508"/>
                <a:gd name="connsiteX27" fmla="*/ 724750 w 1953190"/>
                <a:gd name="connsiteY27" fmla="*/ 678085 h 2991508"/>
                <a:gd name="connsiteX28" fmla="*/ 547648 w 1953190"/>
                <a:gd name="connsiteY28" fmla="*/ 1005788 h 2991508"/>
                <a:gd name="connsiteX29" fmla="*/ 550122 w 1953190"/>
                <a:gd name="connsiteY29" fmla="*/ 1049853 h 2991508"/>
                <a:gd name="connsiteX30" fmla="*/ 968860 w 1953190"/>
                <a:gd name="connsiteY30" fmla="*/ 813397 h 2991508"/>
                <a:gd name="connsiteX31" fmla="*/ 1461254 w 1953190"/>
                <a:gd name="connsiteY31" fmla="*/ 701311 h 2991508"/>
                <a:gd name="connsiteX32" fmla="*/ 1473856 w 1953190"/>
                <a:gd name="connsiteY32" fmla="*/ 708401 h 2991508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495013 w 1983014"/>
                <a:gd name="connsiteY18" fmla="*/ 2891702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35637 w 1983014"/>
                <a:gd name="connsiteY22" fmla="*/ 904785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495013 w 1983014"/>
                <a:gd name="connsiteY18" fmla="*/ 2891702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42833 w 1983014"/>
                <a:gd name="connsiteY15" fmla="*/ 1997936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42833 w 1983014"/>
                <a:gd name="connsiteY15" fmla="*/ 1997936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750 w 1983084"/>
                <a:gd name="connsiteY0" fmla="*/ 708401 h 2991507"/>
                <a:gd name="connsiteX1" fmla="*/ 1441157 w 1983084"/>
                <a:gd name="connsiteY1" fmla="*/ 919813 h 2991507"/>
                <a:gd name="connsiteX2" fmla="*/ 1219954 w 1983084"/>
                <a:gd name="connsiteY2" fmla="*/ 1213129 h 2991507"/>
                <a:gd name="connsiteX3" fmla="*/ 939073 w 1983084"/>
                <a:gd name="connsiteY3" fmla="*/ 1450576 h 2991507"/>
                <a:gd name="connsiteX4" fmla="*/ 596812 w 1983084"/>
                <a:gd name="connsiteY4" fmla="*/ 1632245 h 2991507"/>
                <a:gd name="connsiteX5" fmla="*/ 767160 w 1983084"/>
                <a:gd name="connsiteY5" fmla="*/ 1653421 h 2991507"/>
                <a:gd name="connsiteX6" fmla="*/ 1304774 w 1983084"/>
                <a:gd name="connsiteY6" fmla="*/ 1655250 h 2991507"/>
                <a:gd name="connsiteX7" fmla="*/ 1704866 w 1983084"/>
                <a:gd name="connsiteY7" fmla="*/ 1749816 h 2991507"/>
                <a:gd name="connsiteX8" fmla="*/ 1962155 w 1983084"/>
                <a:gd name="connsiteY8" fmla="*/ 1866208 h 2991507"/>
                <a:gd name="connsiteX9" fmla="*/ 1936029 w 1983084"/>
                <a:gd name="connsiteY9" fmla="*/ 1943962 h 2991507"/>
                <a:gd name="connsiteX10" fmla="*/ 1683042 w 1983084"/>
                <a:gd name="connsiteY10" fmla="*/ 2106263 h 2991507"/>
                <a:gd name="connsiteX11" fmla="*/ 1282950 w 1983084"/>
                <a:gd name="connsiteY11" fmla="*/ 2208104 h 2991507"/>
                <a:gd name="connsiteX12" fmla="*/ 965635 w 1983084"/>
                <a:gd name="connsiteY12" fmla="*/ 2195250 h 2991507"/>
                <a:gd name="connsiteX13" fmla="*/ 608543 w 1983084"/>
                <a:gd name="connsiteY13" fmla="*/ 2089164 h 2991507"/>
                <a:gd name="connsiteX14" fmla="*/ 351749 w 1983084"/>
                <a:gd name="connsiteY14" fmla="*/ 1949541 h 2991507"/>
                <a:gd name="connsiteX15" fmla="*/ 342903 w 1983084"/>
                <a:gd name="connsiteY15" fmla="*/ 1997936 h 2991507"/>
                <a:gd name="connsiteX16" fmla="*/ 396859 w 1983084"/>
                <a:gd name="connsiteY16" fmla="*/ 2349194 h 2991507"/>
                <a:gd name="connsiteX17" fmla="*/ 489005 w 1983084"/>
                <a:gd name="connsiteY17" fmla="*/ 2732957 h 2991507"/>
                <a:gd name="connsiteX18" fmla="*/ 553043 w 1983084"/>
                <a:gd name="connsiteY18" fmla="*/ 2882494 h 2991507"/>
                <a:gd name="connsiteX19" fmla="*/ 250562 w 1983084"/>
                <a:gd name="connsiteY19" fmla="*/ 2991507 h 2991507"/>
                <a:gd name="connsiteX20" fmla="*/ 63305 w 1983084"/>
                <a:gd name="connsiteY20" fmla="*/ 2363639 h 2991507"/>
                <a:gd name="connsiteX21" fmla="*/ 199 w 1983084"/>
                <a:gd name="connsiteY21" fmla="*/ 1690577 h 2991507"/>
                <a:gd name="connsiteX22" fmla="*/ 120046 w 1983084"/>
                <a:gd name="connsiteY22" fmla="*/ 908009 h 2991507"/>
                <a:gd name="connsiteX23" fmla="*/ 308178 w 1983084"/>
                <a:gd name="connsiteY23" fmla="*/ 433148 h 2991507"/>
                <a:gd name="connsiteX24" fmla="*/ 473685 w 1983084"/>
                <a:gd name="connsiteY24" fmla="*/ 172515 h 2991507"/>
                <a:gd name="connsiteX25" fmla="*/ 642536 w 1983084"/>
                <a:gd name="connsiteY25" fmla="*/ 0 h 2991507"/>
                <a:gd name="connsiteX26" fmla="*/ 761758 w 1983084"/>
                <a:gd name="connsiteY26" fmla="*/ 332056 h 2991507"/>
                <a:gd name="connsiteX27" fmla="*/ 754644 w 1983084"/>
                <a:gd name="connsiteY27" fmla="*/ 678085 h 2991507"/>
                <a:gd name="connsiteX28" fmla="*/ 577542 w 1983084"/>
                <a:gd name="connsiteY28" fmla="*/ 1005788 h 2991507"/>
                <a:gd name="connsiteX29" fmla="*/ 580016 w 1983084"/>
                <a:gd name="connsiteY29" fmla="*/ 1049853 h 2991507"/>
                <a:gd name="connsiteX30" fmla="*/ 998754 w 1983084"/>
                <a:gd name="connsiteY30" fmla="*/ 813397 h 2991507"/>
                <a:gd name="connsiteX31" fmla="*/ 1491148 w 1983084"/>
                <a:gd name="connsiteY31" fmla="*/ 701311 h 2991507"/>
                <a:gd name="connsiteX32" fmla="*/ 1503750 w 1983084"/>
                <a:gd name="connsiteY32" fmla="*/ 708401 h 2991507"/>
                <a:gd name="connsiteX0" fmla="*/ 1503751 w 1983085"/>
                <a:gd name="connsiteY0" fmla="*/ 708401 h 2991507"/>
                <a:gd name="connsiteX1" fmla="*/ 1441158 w 1983085"/>
                <a:gd name="connsiteY1" fmla="*/ 919813 h 2991507"/>
                <a:gd name="connsiteX2" fmla="*/ 1219955 w 1983085"/>
                <a:gd name="connsiteY2" fmla="*/ 1213129 h 2991507"/>
                <a:gd name="connsiteX3" fmla="*/ 939074 w 1983085"/>
                <a:gd name="connsiteY3" fmla="*/ 1450576 h 2991507"/>
                <a:gd name="connsiteX4" fmla="*/ 596813 w 1983085"/>
                <a:gd name="connsiteY4" fmla="*/ 1632245 h 2991507"/>
                <a:gd name="connsiteX5" fmla="*/ 767161 w 1983085"/>
                <a:gd name="connsiteY5" fmla="*/ 1653421 h 2991507"/>
                <a:gd name="connsiteX6" fmla="*/ 1304775 w 1983085"/>
                <a:gd name="connsiteY6" fmla="*/ 1655250 h 2991507"/>
                <a:gd name="connsiteX7" fmla="*/ 1704867 w 1983085"/>
                <a:gd name="connsiteY7" fmla="*/ 1749816 h 2991507"/>
                <a:gd name="connsiteX8" fmla="*/ 1962156 w 1983085"/>
                <a:gd name="connsiteY8" fmla="*/ 1866208 h 2991507"/>
                <a:gd name="connsiteX9" fmla="*/ 1936030 w 1983085"/>
                <a:gd name="connsiteY9" fmla="*/ 1943962 h 2991507"/>
                <a:gd name="connsiteX10" fmla="*/ 1683043 w 1983085"/>
                <a:gd name="connsiteY10" fmla="*/ 2106263 h 2991507"/>
                <a:gd name="connsiteX11" fmla="*/ 1282951 w 1983085"/>
                <a:gd name="connsiteY11" fmla="*/ 2208104 h 2991507"/>
                <a:gd name="connsiteX12" fmla="*/ 965636 w 1983085"/>
                <a:gd name="connsiteY12" fmla="*/ 2195250 h 2991507"/>
                <a:gd name="connsiteX13" fmla="*/ 608544 w 1983085"/>
                <a:gd name="connsiteY13" fmla="*/ 2089164 h 2991507"/>
                <a:gd name="connsiteX14" fmla="*/ 351750 w 1983085"/>
                <a:gd name="connsiteY14" fmla="*/ 1949541 h 2991507"/>
                <a:gd name="connsiteX15" fmla="*/ 342904 w 1983085"/>
                <a:gd name="connsiteY15" fmla="*/ 1997936 h 2991507"/>
                <a:gd name="connsiteX16" fmla="*/ 396860 w 1983085"/>
                <a:gd name="connsiteY16" fmla="*/ 2349194 h 2991507"/>
                <a:gd name="connsiteX17" fmla="*/ 509109 w 1983085"/>
                <a:gd name="connsiteY17" fmla="*/ 2762247 h 2991507"/>
                <a:gd name="connsiteX18" fmla="*/ 553044 w 1983085"/>
                <a:gd name="connsiteY18" fmla="*/ 2882494 h 2991507"/>
                <a:gd name="connsiteX19" fmla="*/ 250563 w 1983085"/>
                <a:gd name="connsiteY19" fmla="*/ 2991507 h 2991507"/>
                <a:gd name="connsiteX20" fmla="*/ 63306 w 1983085"/>
                <a:gd name="connsiteY20" fmla="*/ 2363639 h 2991507"/>
                <a:gd name="connsiteX21" fmla="*/ 200 w 1983085"/>
                <a:gd name="connsiteY21" fmla="*/ 1690577 h 2991507"/>
                <a:gd name="connsiteX22" fmla="*/ 120047 w 1983085"/>
                <a:gd name="connsiteY22" fmla="*/ 908009 h 2991507"/>
                <a:gd name="connsiteX23" fmla="*/ 308179 w 1983085"/>
                <a:gd name="connsiteY23" fmla="*/ 433148 h 2991507"/>
                <a:gd name="connsiteX24" fmla="*/ 473686 w 1983085"/>
                <a:gd name="connsiteY24" fmla="*/ 172515 h 2991507"/>
                <a:gd name="connsiteX25" fmla="*/ 642537 w 1983085"/>
                <a:gd name="connsiteY25" fmla="*/ 0 h 2991507"/>
                <a:gd name="connsiteX26" fmla="*/ 761759 w 1983085"/>
                <a:gd name="connsiteY26" fmla="*/ 332056 h 2991507"/>
                <a:gd name="connsiteX27" fmla="*/ 754645 w 1983085"/>
                <a:gd name="connsiteY27" fmla="*/ 678085 h 2991507"/>
                <a:gd name="connsiteX28" fmla="*/ 577543 w 1983085"/>
                <a:gd name="connsiteY28" fmla="*/ 1005788 h 2991507"/>
                <a:gd name="connsiteX29" fmla="*/ 580017 w 1983085"/>
                <a:gd name="connsiteY29" fmla="*/ 1049853 h 2991507"/>
                <a:gd name="connsiteX30" fmla="*/ 998755 w 1983085"/>
                <a:gd name="connsiteY30" fmla="*/ 813397 h 2991507"/>
                <a:gd name="connsiteX31" fmla="*/ 1491149 w 1983085"/>
                <a:gd name="connsiteY31" fmla="*/ 701311 h 2991507"/>
                <a:gd name="connsiteX32" fmla="*/ 1503751 w 1983085"/>
                <a:gd name="connsiteY32" fmla="*/ 708401 h 2991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983085" h="2991507">
                  <a:moveTo>
                    <a:pt x="1503751" y="708401"/>
                  </a:moveTo>
                  <a:cubicBezTo>
                    <a:pt x="1523712" y="737061"/>
                    <a:pt x="1480707" y="845173"/>
                    <a:pt x="1441158" y="919813"/>
                  </a:cubicBezTo>
                  <a:cubicBezTo>
                    <a:pt x="1395959" y="1005116"/>
                    <a:pt x="1303636" y="1124669"/>
                    <a:pt x="1219955" y="1213129"/>
                  </a:cubicBezTo>
                  <a:cubicBezTo>
                    <a:pt x="1136275" y="1301590"/>
                    <a:pt x="1042931" y="1380723"/>
                    <a:pt x="939074" y="1450576"/>
                  </a:cubicBezTo>
                  <a:cubicBezTo>
                    <a:pt x="835217" y="1520429"/>
                    <a:pt x="606345" y="1620692"/>
                    <a:pt x="596813" y="1632245"/>
                  </a:cubicBezTo>
                  <a:cubicBezTo>
                    <a:pt x="587281" y="1643798"/>
                    <a:pt x="649167" y="1649587"/>
                    <a:pt x="767161" y="1653421"/>
                  </a:cubicBezTo>
                  <a:cubicBezTo>
                    <a:pt x="885155" y="1657255"/>
                    <a:pt x="1148491" y="1639184"/>
                    <a:pt x="1304775" y="1655250"/>
                  </a:cubicBezTo>
                  <a:cubicBezTo>
                    <a:pt x="1461059" y="1671316"/>
                    <a:pt x="1595303" y="1714658"/>
                    <a:pt x="1704867" y="1749816"/>
                  </a:cubicBezTo>
                  <a:cubicBezTo>
                    <a:pt x="1814430" y="1784976"/>
                    <a:pt x="1923629" y="1833850"/>
                    <a:pt x="1962156" y="1866208"/>
                  </a:cubicBezTo>
                  <a:cubicBezTo>
                    <a:pt x="2000683" y="1898565"/>
                    <a:pt x="1982548" y="1903952"/>
                    <a:pt x="1936030" y="1943962"/>
                  </a:cubicBezTo>
                  <a:cubicBezTo>
                    <a:pt x="1889511" y="1983971"/>
                    <a:pt x="1791890" y="2062239"/>
                    <a:pt x="1683043" y="2106263"/>
                  </a:cubicBezTo>
                  <a:cubicBezTo>
                    <a:pt x="1574197" y="2150286"/>
                    <a:pt x="1402519" y="2193274"/>
                    <a:pt x="1282951" y="2208104"/>
                  </a:cubicBezTo>
                  <a:cubicBezTo>
                    <a:pt x="1163382" y="2222935"/>
                    <a:pt x="1078036" y="2215074"/>
                    <a:pt x="965636" y="2195250"/>
                  </a:cubicBezTo>
                  <a:cubicBezTo>
                    <a:pt x="853235" y="2175427"/>
                    <a:pt x="710858" y="2130115"/>
                    <a:pt x="608544" y="2089164"/>
                  </a:cubicBezTo>
                  <a:cubicBezTo>
                    <a:pt x="506230" y="2048213"/>
                    <a:pt x="368968" y="1961518"/>
                    <a:pt x="351750" y="1949541"/>
                  </a:cubicBezTo>
                  <a:cubicBezTo>
                    <a:pt x="334532" y="1937564"/>
                    <a:pt x="335386" y="1931327"/>
                    <a:pt x="342904" y="1997936"/>
                  </a:cubicBezTo>
                  <a:cubicBezTo>
                    <a:pt x="350422" y="2064545"/>
                    <a:pt x="369159" y="2221809"/>
                    <a:pt x="396860" y="2349194"/>
                  </a:cubicBezTo>
                  <a:cubicBezTo>
                    <a:pt x="424561" y="2476579"/>
                    <a:pt x="467735" y="2639985"/>
                    <a:pt x="509109" y="2762247"/>
                  </a:cubicBezTo>
                  <a:lnTo>
                    <a:pt x="553044" y="2882494"/>
                  </a:lnTo>
                  <a:cubicBezTo>
                    <a:pt x="473777" y="2939687"/>
                    <a:pt x="326860" y="2968014"/>
                    <a:pt x="250563" y="2991507"/>
                  </a:cubicBezTo>
                  <a:cubicBezTo>
                    <a:pt x="170949" y="2783480"/>
                    <a:pt x="105033" y="2580461"/>
                    <a:pt x="63306" y="2363639"/>
                  </a:cubicBezTo>
                  <a:cubicBezTo>
                    <a:pt x="21579" y="2146817"/>
                    <a:pt x="-2461" y="1929490"/>
                    <a:pt x="200" y="1690577"/>
                  </a:cubicBezTo>
                  <a:cubicBezTo>
                    <a:pt x="2859" y="1451663"/>
                    <a:pt x="68717" y="1117581"/>
                    <a:pt x="120047" y="908009"/>
                  </a:cubicBezTo>
                  <a:cubicBezTo>
                    <a:pt x="171377" y="698438"/>
                    <a:pt x="249239" y="555730"/>
                    <a:pt x="308179" y="433148"/>
                  </a:cubicBezTo>
                  <a:cubicBezTo>
                    <a:pt x="367119" y="310566"/>
                    <a:pt x="414822" y="245163"/>
                    <a:pt x="473686" y="172515"/>
                  </a:cubicBezTo>
                  <a:cubicBezTo>
                    <a:pt x="525192" y="108949"/>
                    <a:pt x="595112" y="17610"/>
                    <a:pt x="642537" y="0"/>
                  </a:cubicBezTo>
                  <a:cubicBezTo>
                    <a:pt x="709556" y="115352"/>
                    <a:pt x="737990" y="210065"/>
                    <a:pt x="761759" y="332056"/>
                  </a:cubicBezTo>
                  <a:cubicBezTo>
                    <a:pt x="780973" y="477891"/>
                    <a:pt x="781276" y="547748"/>
                    <a:pt x="754645" y="678085"/>
                  </a:cubicBezTo>
                  <a:cubicBezTo>
                    <a:pt x="727497" y="810951"/>
                    <a:pt x="606647" y="943826"/>
                    <a:pt x="577543" y="1005788"/>
                  </a:cubicBezTo>
                  <a:cubicBezTo>
                    <a:pt x="548438" y="1067749"/>
                    <a:pt x="509816" y="1081918"/>
                    <a:pt x="580017" y="1049853"/>
                  </a:cubicBezTo>
                  <a:cubicBezTo>
                    <a:pt x="650219" y="1017789"/>
                    <a:pt x="846899" y="871489"/>
                    <a:pt x="998755" y="813397"/>
                  </a:cubicBezTo>
                  <a:cubicBezTo>
                    <a:pt x="1150609" y="755308"/>
                    <a:pt x="1446228" y="697135"/>
                    <a:pt x="1491149" y="701311"/>
                  </a:cubicBezTo>
                  <a:cubicBezTo>
                    <a:pt x="1496764" y="701833"/>
                    <a:pt x="1500901" y="704307"/>
                    <a:pt x="1503751" y="70840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35142EF-06FE-5359-648A-F585DF6D4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516067" flipH="1">
              <a:off x="11879717" y="3115440"/>
              <a:ext cx="1284318" cy="1937410"/>
            </a:xfrm>
            <a:custGeom>
              <a:avLst/>
              <a:gdLst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99666 w 1914334"/>
                <a:gd name="connsiteY28" fmla="*/ 437421 h 2986466"/>
                <a:gd name="connsiteX29" fmla="*/ 685894 w 1914334"/>
                <a:gd name="connsiteY29" fmla="*/ 678417 h 2986466"/>
                <a:gd name="connsiteX30" fmla="*/ 508792 w 1914334"/>
                <a:gd name="connsiteY30" fmla="*/ 1006120 h 2986466"/>
                <a:gd name="connsiteX31" fmla="*/ 511266 w 1914334"/>
                <a:gd name="connsiteY31" fmla="*/ 1050185 h 2986466"/>
                <a:gd name="connsiteX32" fmla="*/ 930004 w 1914334"/>
                <a:gd name="connsiteY32" fmla="*/ 813729 h 2986466"/>
                <a:gd name="connsiteX33" fmla="*/ 1422398 w 1914334"/>
                <a:gd name="connsiteY33" fmla="*/ 701643 h 2986466"/>
                <a:gd name="connsiteX34" fmla="*/ 1435000 w 1914334"/>
                <a:gd name="connsiteY34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528062 w 1914334"/>
                <a:gd name="connsiteY4" fmla="*/ 1632245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528062 w 1914334"/>
                <a:gd name="connsiteY4" fmla="*/ 1632245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73669 w 1953003"/>
                <a:gd name="connsiteY0" fmla="*/ 708401 h 2986134"/>
                <a:gd name="connsiteX1" fmla="*/ 1411076 w 1953003"/>
                <a:gd name="connsiteY1" fmla="*/ 919813 h 2986134"/>
                <a:gd name="connsiteX2" fmla="*/ 1189873 w 1953003"/>
                <a:gd name="connsiteY2" fmla="*/ 1213129 h 2986134"/>
                <a:gd name="connsiteX3" fmla="*/ 908992 w 1953003"/>
                <a:gd name="connsiteY3" fmla="*/ 1450576 h 2986134"/>
                <a:gd name="connsiteX4" fmla="*/ 566731 w 1953003"/>
                <a:gd name="connsiteY4" fmla="*/ 1632245 h 2986134"/>
                <a:gd name="connsiteX5" fmla="*/ 737079 w 1953003"/>
                <a:gd name="connsiteY5" fmla="*/ 1653421 h 2986134"/>
                <a:gd name="connsiteX6" fmla="*/ 1274693 w 1953003"/>
                <a:gd name="connsiteY6" fmla="*/ 1655250 h 2986134"/>
                <a:gd name="connsiteX7" fmla="*/ 1674785 w 1953003"/>
                <a:gd name="connsiteY7" fmla="*/ 1749816 h 2986134"/>
                <a:gd name="connsiteX8" fmla="*/ 1932074 w 1953003"/>
                <a:gd name="connsiteY8" fmla="*/ 1866208 h 2986134"/>
                <a:gd name="connsiteX9" fmla="*/ 1905948 w 1953003"/>
                <a:gd name="connsiteY9" fmla="*/ 1943962 h 2986134"/>
                <a:gd name="connsiteX10" fmla="*/ 1652961 w 1953003"/>
                <a:gd name="connsiteY10" fmla="*/ 2106263 h 2986134"/>
                <a:gd name="connsiteX11" fmla="*/ 1252869 w 1953003"/>
                <a:gd name="connsiteY11" fmla="*/ 2208104 h 2986134"/>
                <a:gd name="connsiteX12" fmla="*/ 935554 w 1953003"/>
                <a:gd name="connsiteY12" fmla="*/ 2195250 h 2986134"/>
                <a:gd name="connsiteX13" fmla="*/ 578462 w 1953003"/>
                <a:gd name="connsiteY13" fmla="*/ 2089164 h 2986134"/>
                <a:gd name="connsiteX14" fmla="*/ 321668 w 1953003"/>
                <a:gd name="connsiteY14" fmla="*/ 1949541 h 2986134"/>
                <a:gd name="connsiteX15" fmla="*/ 291941 w 1953003"/>
                <a:gd name="connsiteY15" fmla="*/ 2002232 h 2986134"/>
                <a:gd name="connsiteX16" fmla="*/ 340903 w 1953003"/>
                <a:gd name="connsiteY16" fmla="*/ 2395326 h 2986134"/>
                <a:gd name="connsiteX17" fmla="*/ 426218 w 1953003"/>
                <a:gd name="connsiteY17" fmla="*/ 2772335 h 2986134"/>
                <a:gd name="connsiteX18" fmla="*/ 465002 w 1953003"/>
                <a:gd name="connsiteY18" fmla="*/ 2891702 h 2986134"/>
                <a:gd name="connsiteX19" fmla="*/ 246582 w 1953003"/>
                <a:gd name="connsiteY19" fmla="*/ 2986134 h 2986134"/>
                <a:gd name="connsiteX20" fmla="*/ 76777 w 1953003"/>
                <a:gd name="connsiteY20" fmla="*/ 2352917 h 2986134"/>
                <a:gd name="connsiteX21" fmla="*/ 131 w 1953003"/>
                <a:gd name="connsiteY21" fmla="*/ 1730652 h 2986134"/>
                <a:gd name="connsiteX22" fmla="*/ 105626 w 1953003"/>
                <a:gd name="connsiteY22" fmla="*/ 904785 h 2986134"/>
                <a:gd name="connsiteX23" fmla="*/ 278097 w 1953003"/>
                <a:gd name="connsiteY23" fmla="*/ 433148 h 2986134"/>
                <a:gd name="connsiteX24" fmla="*/ 443604 w 1953003"/>
                <a:gd name="connsiteY24" fmla="*/ 172515 h 2986134"/>
                <a:gd name="connsiteX25" fmla="*/ 612455 w 1953003"/>
                <a:gd name="connsiteY25" fmla="*/ 0 h 2986134"/>
                <a:gd name="connsiteX26" fmla="*/ 731677 w 1953003"/>
                <a:gd name="connsiteY26" fmla="*/ 332056 h 2986134"/>
                <a:gd name="connsiteX27" fmla="*/ 724563 w 1953003"/>
                <a:gd name="connsiteY27" fmla="*/ 678085 h 2986134"/>
                <a:gd name="connsiteX28" fmla="*/ 547461 w 1953003"/>
                <a:gd name="connsiteY28" fmla="*/ 1005788 h 2986134"/>
                <a:gd name="connsiteX29" fmla="*/ 549935 w 1953003"/>
                <a:gd name="connsiteY29" fmla="*/ 1049853 h 2986134"/>
                <a:gd name="connsiteX30" fmla="*/ 968673 w 1953003"/>
                <a:gd name="connsiteY30" fmla="*/ 813397 h 2986134"/>
                <a:gd name="connsiteX31" fmla="*/ 1461067 w 1953003"/>
                <a:gd name="connsiteY31" fmla="*/ 701311 h 2986134"/>
                <a:gd name="connsiteX32" fmla="*/ 1473669 w 1953003"/>
                <a:gd name="connsiteY32" fmla="*/ 708401 h 2986134"/>
                <a:gd name="connsiteX0" fmla="*/ 1473951 w 1953285"/>
                <a:gd name="connsiteY0" fmla="*/ 708401 h 2986134"/>
                <a:gd name="connsiteX1" fmla="*/ 1411358 w 1953285"/>
                <a:gd name="connsiteY1" fmla="*/ 919813 h 2986134"/>
                <a:gd name="connsiteX2" fmla="*/ 1190155 w 1953285"/>
                <a:gd name="connsiteY2" fmla="*/ 1213129 h 2986134"/>
                <a:gd name="connsiteX3" fmla="*/ 909274 w 1953285"/>
                <a:gd name="connsiteY3" fmla="*/ 1450576 h 2986134"/>
                <a:gd name="connsiteX4" fmla="*/ 567013 w 1953285"/>
                <a:gd name="connsiteY4" fmla="*/ 1632245 h 2986134"/>
                <a:gd name="connsiteX5" fmla="*/ 737361 w 1953285"/>
                <a:gd name="connsiteY5" fmla="*/ 1653421 h 2986134"/>
                <a:gd name="connsiteX6" fmla="*/ 1274975 w 1953285"/>
                <a:gd name="connsiteY6" fmla="*/ 1655250 h 2986134"/>
                <a:gd name="connsiteX7" fmla="*/ 1675067 w 1953285"/>
                <a:gd name="connsiteY7" fmla="*/ 1749816 h 2986134"/>
                <a:gd name="connsiteX8" fmla="*/ 1932356 w 1953285"/>
                <a:gd name="connsiteY8" fmla="*/ 1866208 h 2986134"/>
                <a:gd name="connsiteX9" fmla="*/ 1906230 w 1953285"/>
                <a:gd name="connsiteY9" fmla="*/ 1943962 h 2986134"/>
                <a:gd name="connsiteX10" fmla="*/ 1653243 w 1953285"/>
                <a:gd name="connsiteY10" fmla="*/ 2106263 h 2986134"/>
                <a:gd name="connsiteX11" fmla="*/ 1253151 w 1953285"/>
                <a:gd name="connsiteY11" fmla="*/ 2208104 h 2986134"/>
                <a:gd name="connsiteX12" fmla="*/ 935836 w 1953285"/>
                <a:gd name="connsiteY12" fmla="*/ 2195250 h 2986134"/>
                <a:gd name="connsiteX13" fmla="*/ 578744 w 1953285"/>
                <a:gd name="connsiteY13" fmla="*/ 2089164 h 2986134"/>
                <a:gd name="connsiteX14" fmla="*/ 321950 w 1953285"/>
                <a:gd name="connsiteY14" fmla="*/ 1949541 h 2986134"/>
                <a:gd name="connsiteX15" fmla="*/ 292223 w 1953285"/>
                <a:gd name="connsiteY15" fmla="*/ 2002232 h 2986134"/>
                <a:gd name="connsiteX16" fmla="*/ 341185 w 1953285"/>
                <a:gd name="connsiteY16" fmla="*/ 2395326 h 2986134"/>
                <a:gd name="connsiteX17" fmla="*/ 426500 w 1953285"/>
                <a:gd name="connsiteY17" fmla="*/ 2772335 h 2986134"/>
                <a:gd name="connsiteX18" fmla="*/ 465284 w 1953285"/>
                <a:gd name="connsiteY18" fmla="*/ 2891702 h 2986134"/>
                <a:gd name="connsiteX19" fmla="*/ 246864 w 1953285"/>
                <a:gd name="connsiteY19" fmla="*/ 2986134 h 2986134"/>
                <a:gd name="connsiteX20" fmla="*/ 48349 w 1953285"/>
                <a:gd name="connsiteY20" fmla="*/ 2358824 h 2986134"/>
                <a:gd name="connsiteX21" fmla="*/ 413 w 1953285"/>
                <a:gd name="connsiteY21" fmla="*/ 1730652 h 2986134"/>
                <a:gd name="connsiteX22" fmla="*/ 105908 w 1953285"/>
                <a:gd name="connsiteY22" fmla="*/ 904785 h 2986134"/>
                <a:gd name="connsiteX23" fmla="*/ 278379 w 1953285"/>
                <a:gd name="connsiteY23" fmla="*/ 433148 h 2986134"/>
                <a:gd name="connsiteX24" fmla="*/ 443886 w 1953285"/>
                <a:gd name="connsiteY24" fmla="*/ 172515 h 2986134"/>
                <a:gd name="connsiteX25" fmla="*/ 612737 w 1953285"/>
                <a:gd name="connsiteY25" fmla="*/ 0 h 2986134"/>
                <a:gd name="connsiteX26" fmla="*/ 731959 w 1953285"/>
                <a:gd name="connsiteY26" fmla="*/ 332056 h 2986134"/>
                <a:gd name="connsiteX27" fmla="*/ 724845 w 1953285"/>
                <a:gd name="connsiteY27" fmla="*/ 678085 h 2986134"/>
                <a:gd name="connsiteX28" fmla="*/ 547743 w 1953285"/>
                <a:gd name="connsiteY28" fmla="*/ 1005788 h 2986134"/>
                <a:gd name="connsiteX29" fmla="*/ 550217 w 1953285"/>
                <a:gd name="connsiteY29" fmla="*/ 1049853 h 2986134"/>
                <a:gd name="connsiteX30" fmla="*/ 968955 w 1953285"/>
                <a:gd name="connsiteY30" fmla="*/ 813397 h 2986134"/>
                <a:gd name="connsiteX31" fmla="*/ 1461349 w 1953285"/>
                <a:gd name="connsiteY31" fmla="*/ 701311 h 2986134"/>
                <a:gd name="connsiteX32" fmla="*/ 1473951 w 1953285"/>
                <a:gd name="connsiteY32" fmla="*/ 708401 h 2986134"/>
                <a:gd name="connsiteX0" fmla="*/ 1473856 w 1953190"/>
                <a:gd name="connsiteY0" fmla="*/ 708401 h 2991508"/>
                <a:gd name="connsiteX1" fmla="*/ 1411263 w 1953190"/>
                <a:gd name="connsiteY1" fmla="*/ 919813 h 2991508"/>
                <a:gd name="connsiteX2" fmla="*/ 1190060 w 1953190"/>
                <a:gd name="connsiteY2" fmla="*/ 1213129 h 2991508"/>
                <a:gd name="connsiteX3" fmla="*/ 909179 w 1953190"/>
                <a:gd name="connsiteY3" fmla="*/ 1450576 h 2991508"/>
                <a:gd name="connsiteX4" fmla="*/ 566918 w 1953190"/>
                <a:gd name="connsiteY4" fmla="*/ 1632245 h 2991508"/>
                <a:gd name="connsiteX5" fmla="*/ 737266 w 1953190"/>
                <a:gd name="connsiteY5" fmla="*/ 1653421 h 2991508"/>
                <a:gd name="connsiteX6" fmla="*/ 1274880 w 1953190"/>
                <a:gd name="connsiteY6" fmla="*/ 1655250 h 2991508"/>
                <a:gd name="connsiteX7" fmla="*/ 1674972 w 1953190"/>
                <a:gd name="connsiteY7" fmla="*/ 1749816 h 2991508"/>
                <a:gd name="connsiteX8" fmla="*/ 1932261 w 1953190"/>
                <a:gd name="connsiteY8" fmla="*/ 1866208 h 2991508"/>
                <a:gd name="connsiteX9" fmla="*/ 1906135 w 1953190"/>
                <a:gd name="connsiteY9" fmla="*/ 1943962 h 2991508"/>
                <a:gd name="connsiteX10" fmla="*/ 1653148 w 1953190"/>
                <a:gd name="connsiteY10" fmla="*/ 2106263 h 2991508"/>
                <a:gd name="connsiteX11" fmla="*/ 1253056 w 1953190"/>
                <a:gd name="connsiteY11" fmla="*/ 2208104 h 2991508"/>
                <a:gd name="connsiteX12" fmla="*/ 935741 w 1953190"/>
                <a:gd name="connsiteY12" fmla="*/ 2195250 h 2991508"/>
                <a:gd name="connsiteX13" fmla="*/ 578649 w 1953190"/>
                <a:gd name="connsiteY13" fmla="*/ 2089164 h 2991508"/>
                <a:gd name="connsiteX14" fmla="*/ 321855 w 1953190"/>
                <a:gd name="connsiteY14" fmla="*/ 1949541 h 2991508"/>
                <a:gd name="connsiteX15" fmla="*/ 292128 w 1953190"/>
                <a:gd name="connsiteY15" fmla="*/ 2002232 h 2991508"/>
                <a:gd name="connsiteX16" fmla="*/ 341090 w 1953190"/>
                <a:gd name="connsiteY16" fmla="*/ 2395326 h 2991508"/>
                <a:gd name="connsiteX17" fmla="*/ 426405 w 1953190"/>
                <a:gd name="connsiteY17" fmla="*/ 2772335 h 2991508"/>
                <a:gd name="connsiteX18" fmla="*/ 465189 w 1953190"/>
                <a:gd name="connsiteY18" fmla="*/ 2891702 h 2991508"/>
                <a:gd name="connsiteX19" fmla="*/ 220668 w 1953190"/>
                <a:gd name="connsiteY19" fmla="*/ 2991507 h 2991508"/>
                <a:gd name="connsiteX20" fmla="*/ 48254 w 1953190"/>
                <a:gd name="connsiteY20" fmla="*/ 2358824 h 2991508"/>
                <a:gd name="connsiteX21" fmla="*/ 318 w 1953190"/>
                <a:gd name="connsiteY21" fmla="*/ 1730652 h 2991508"/>
                <a:gd name="connsiteX22" fmla="*/ 105813 w 1953190"/>
                <a:gd name="connsiteY22" fmla="*/ 904785 h 2991508"/>
                <a:gd name="connsiteX23" fmla="*/ 278284 w 1953190"/>
                <a:gd name="connsiteY23" fmla="*/ 433148 h 2991508"/>
                <a:gd name="connsiteX24" fmla="*/ 443791 w 1953190"/>
                <a:gd name="connsiteY24" fmla="*/ 172515 h 2991508"/>
                <a:gd name="connsiteX25" fmla="*/ 612642 w 1953190"/>
                <a:gd name="connsiteY25" fmla="*/ 0 h 2991508"/>
                <a:gd name="connsiteX26" fmla="*/ 731864 w 1953190"/>
                <a:gd name="connsiteY26" fmla="*/ 332056 h 2991508"/>
                <a:gd name="connsiteX27" fmla="*/ 724750 w 1953190"/>
                <a:gd name="connsiteY27" fmla="*/ 678085 h 2991508"/>
                <a:gd name="connsiteX28" fmla="*/ 547648 w 1953190"/>
                <a:gd name="connsiteY28" fmla="*/ 1005788 h 2991508"/>
                <a:gd name="connsiteX29" fmla="*/ 550122 w 1953190"/>
                <a:gd name="connsiteY29" fmla="*/ 1049853 h 2991508"/>
                <a:gd name="connsiteX30" fmla="*/ 968860 w 1953190"/>
                <a:gd name="connsiteY30" fmla="*/ 813397 h 2991508"/>
                <a:gd name="connsiteX31" fmla="*/ 1461254 w 1953190"/>
                <a:gd name="connsiteY31" fmla="*/ 701311 h 2991508"/>
                <a:gd name="connsiteX32" fmla="*/ 1473856 w 1953190"/>
                <a:gd name="connsiteY32" fmla="*/ 708401 h 2991508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495013 w 1983014"/>
                <a:gd name="connsiteY18" fmla="*/ 2891702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35637 w 1983014"/>
                <a:gd name="connsiteY22" fmla="*/ 904785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495013 w 1983014"/>
                <a:gd name="connsiteY18" fmla="*/ 2891702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42833 w 1983014"/>
                <a:gd name="connsiteY15" fmla="*/ 1997936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42833 w 1983014"/>
                <a:gd name="connsiteY15" fmla="*/ 1997936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750 w 1983084"/>
                <a:gd name="connsiteY0" fmla="*/ 708401 h 2991507"/>
                <a:gd name="connsiteX1" fmla="*/ 1441157 w 1983084"/>
                <a:gd name="connsiteY1" fmla="*/ 919813 h 2991507"/>
                <a:gd name="connsiteX2" fmla="*/ 1219954 w 1983084"/>
                <a:gd name="connsiteY2" fmla="*/ 1213129 h 2991507"/>
                <a:gd name="connsiteX3" fmla="*/ 939073 w 1983084"/>
                <a:gd name="connsiteY3" fmla="*/ 1450576 h 2991507"/>
                <a:gd name="connsiteX4" fmla="*/ 596812 w 1983084"/>
                <a:gd name="connsiteY4" fmla="*/ 1632245 h 2991507"/>
                <a:gd name="connsiteX5" fmla="*/ 767160 w 1983084"/>
                <a:gd name="connsiteY5" fmla="*/ 1653421 h 2991507"/>
                <a:gd name="connsiteX6" fmla="*/ 1304774 w 1983084"/>
                <a:gd name="connsiteY6" fmla="*/ 1655250 h 2991507"/>
                <a:gd name="connsiteX7" fmla="*/ 1704866 w 1983084"/>
                <a:gd name="connsiteY7" fmla="*/ 1749816 h 2991507"/>
                <a:gd name="connsiteX8" fmla="*/ 1962155 w 1983084"/>
                <a:gd name="connsiteY8" fmla="*/ 1866208 h 2991507"/>
                <a:gd name="connsiteX9" fmla="*/ 1936029 w 1983084"/>
                <a:gd name="connsiteY9" fmla="*/ 1943962 h 2991507"/>
                <a:gd name="connsiteX10" fmla="*/ 1683042 w 1983084"/>
                <a:gd name="connsiteY10" fmla="*/ 2106263 h 2991507"/>
                <a:gd name="connsiteX11" fmla="*/ 1282950 w 1983084"/>
                <a:gd name="connsiteY11" fmla="*/ 2208104 h 2991507"/>
                <a:gd name="connsiteX12" fmla="*/ 965635 w 1983084"/>
                <a:gd name="connsiteY12" fmla="*/ 2195250 h 2991507"/>
                <a:gd name="connsiteX13" fmla="*/ 608543 w 1983084"/>
                <a:gd name="connsiteY13" fmla="*/ 2089164 h 2991507"/>
                <a:gd name="connsiteX14" fmla="*/ 351749 w 1983084"/>
                <a:gd name="connsiteY14" fmla="*/ 1949541 h 2991507"/>
                <a:gd name="connsiteX15" fmla="*/ 342903 w 1983084"/>
                <a:gd name="connsiteY15" fmla="*/ 1997936 h 2991507"/>
                <a:gd name="connsiteX16" fmla="*/ 396859 w 1983084"/>
                <a:gd name="connsiteY16" fmla="*/ 2349194 h 2991507"/>
                <a:gd name="connsiteX17" fmla="*/ 489005 w 1983084"/>
                <a:gd name="connsiteY17" fmla="*/ 2732957 h 2991507"/>
                <a:gd name="connsiteX18" fmla="*/ 553043 w 1983084"/>
                <a:gd name="connsiteY18" fmla="*/ 2882494 h 2991507"/>
                <a:gd name="connsiteX19" fmla="*/ 250562 w 1983084"/>
                <a:gd name="connsiteY19" fmla="*/ 2991507 h 2991507"/>
                <a:gd name="connsiteX20" fmla="*/ 63305 w 1983084"/>
                <a:gd name="connsiteY20" fmla="*/ 2363639 h 2991507"/>
                <a:gd name="connsiteX21" fmla="*/ 199 w 1983084"/>
                <a:gd name="connsiteY21" fmla="*/ 1690577 h 2991507"/>
                <a:gd name="connsiteX22" fmla="*/ 120046 w 1983084"/>
                <a:gd name="connsiteY22" fmla="*/ 908009 h 2991507"/>
                <a:gd name="connsiteX23" fmla="*/ 308178 w 1983084"/>
                <a:gd name="connsiteY23" fmla="*/ 433148 h 2991507"/>
                <a:gd name="connsiteX24" fmla="*/ 473685 w 1983084"/>
                <a:gd name="connsiteY24" fmla="*/ 172515 h 2991507"/>
                <a:gd name="connsiteX25" fmla="*/ 642536 w 1983084"/>
                <a:gd name="connsiteY25" fmla="*/ 0 h 2991507"/>
                <a:gd name="connsiteX26" fmla="*/ 761758 w 1983084"/>
                <a:gd name="connsiteY26" fmla="*/ 332056 h 2991507"/>
                <a:gd name="connsiteX27" fmla="*/ 754644 w 1983084"/>
                <a:gd name="connsiteY27" fmla="*/ 678085 h 2991507"/>
                <a:gd name="connsiteX28" fmla="*/ 577542 w 1983084"/>
                <a:gd name="connsiteY28" fmla="*/ 1005788 h 2991507"/>
                <a:gd name="connsiteX29" fmla="*/ 580016 w 1983084"/>
                <a:gd name="connsiteY29" fmla="*/ 1049853 h 2991507"/>
                <a:gd name="connsiteX30" fmla="*/ 998754 w 1983084"/>
                <a:gd name="connsiteY30" fmla="*/ 813397 h 2991507"/>
                <a:gd name="connsiteX31" fmla="*/ 1491148 w 1983084"/>
                <a:gd name="connsiteY31" fmla="*/ 701311 h 2991507"/>
                <a:gd name="connsiteX32" fmla="*/ 1503750 w 1983084"/>
                <a:gd name="connsiteY32" fmla="*/ 708401 h 2991507"/>
                <a:gd name="connsiteX0" fmla="*/ 1503751 w 1983085"/>
                <a:gd name="connsiteY0" fmla="*/ 708401 h 2991507"/>
                <a:gd name="connsiteX1" fmla="*/ 1441158 w 1983085"/>
                <a:gd name="connsiteY1" fmla="*/ 919813 h 2991507"/>
                <a:gd name="connsiteX2" fmla="*/ 1219955 w 1983085"/>
                <a:gd name="connsiteY2" fmla="*/ 1213129 h 2991507"/>
                <a:gd name="connsiteX3" fmla="*/ 939074 w 1983085"/>
                <a:gd name="connsiteY3" fmla="*/ 1450576 h 2991507"/>
                <a:gd name="connsiteX4" fmla="*/ 596813 w 1983085"/>
                <a:gd name="connsiteY4" fmla="*/ 1632245 h 2991507"/>
                <a:gd name="connsiteX5" fmla="*/ 767161 w 1983085"/>
                <a:gd name="connsiteY5" fmla="*/ 1653421 h 2991507"/>
                <a:gd name="connsiteX6" fmla="*/ 1304775 w 1983085"/>
                <a:gd name="connsiteY6" fmla="*/ 1655250 h 2991507"/>
                <a:gd name="connsiteX7" fmla="*/ 1704867 w 1983085"/>
                <a:gd name="connsiteY7" fmla="*/ 1749816 h 2991507"/>
                <a:gd name="connsiteX8" fmla="*/ 1962156 w 1983085"/>
                <a:gd name="connsiteY8" fmla="*/ 1866208 h 2991507"/>
                <a:gd name="connsiteX9" fmla="*/ 1936030 w 1983085"/>
                <a:gd name="connsiteY9" fmla="*/ 1943962 h 2991507"/>
                <a:gd name="connsiteX10" fmla="*/ 1683043 w 1983085"/>
                <a:gd name="connsiteY10" fmla="*/ 2106263 h 2991507"/>
                <a:gd name="connsiteX11" fmla="*/ 1282951 w 1983085"/>
                <a:gd name="connsiteY11" fmla="*/ 2208104 h 2991507"/>
                <a:gd name="connsiteX12" fmla="*/ 965636 w 1983085"/>
                <a:gd name="connsiteY12" fmla="*/ 2195250 h 2991507"/>
                <a:gd name="connsiteX13" fmla="*/ 608544 w 1983085"/>
                <a:gd name="connsiteY13" fmla="*/ 2089164 h 2991507"/>
                <a:gd name="connsiteX14" fmla="*/ 351750 w 1983085"/>
                <a:gd name="connsiteY14" fmla="*/ 1949541 h 2991507"/>
                <a:gd name="connsiteX15" fmla="*/ 342904 w 1983085"/>
                <a:gd name="connsiteY15" fmla="*/ 1997936 h 2991507"/>
                <a:gd name="connsiteX16" fmla="*/ 396860 w 1983085"/>
                <a:gd name="connsiteY16" fmla="*/ 2349194 h 2991507"/>
                <a:gd name="connsiteX17" fmla="*/ 509109 w 1983085"/>
                <a:gd name="connsiteY17" fmla="*/ 2762247 h 2991507"/>
                <a:gd name="connsiteX18" fmla="*/ 553044 w 1983085"/>
                <a:gd name="connsiteY18" fmla="*/ 2882494 h 2991507"/>
                <a:gd name="connsiteX19" fmla="*/ 250563 w 1983085"/>
                <a:gd name="connsiteY19" fmla="*/ 2991507 h 2991507"/>
                <a:gd name="connsiteX20" fmla="*/ 63306 w 1983085"/>
                <a:gd name="connsiteY20" fmla="*/ 2363639 h 2991507"/>
                <a:gd name="connsiteX21" fmla="*/ 200 w 1983085"/>
                <a:gd name="connsiteY21" fmla="*/ 1690577 h 2991507"/>
                <a:gd name="connsiteX22" fmla="*/ 120047 w 1983085"/>
                <a:gd name="connsiteY22" fmla="*/ 908009 h 2991507"/>
                <a:gd name="connsiteX23" fmla="*/ 308179 w 1983085"/>
                <a:gd name="connsiteY23" fmla="*/ 433148 h 2991507"/>
                <a:gd name="connsiteX24" fmla="*/ 473686 w 1983085"/>
                <a:gd name="connsiteY24" fmla="*/ 172515 h 2991507"/>
                <a:gd name="connsiteX25" fmla="*/ 642537 w 1983085"/>
                <a:gd name="connsiteY25" fmla="*/ 0 h 2991507"/>
                <a:gd name="connsiteX26" fmla="*/ 761759 w 1983085"/>
                <a:gd name="connsiteY26" fmla="*/ 332056 h 2991507"/>
                <a:gd name="connsiteX27" fmla="*/ 754645 w 1983085"/>
                <a:gd name="connsiteY27" fmla="*/ 678085 h 2991507"/>
                <a:gd name="connsiteX28" fmla="*/ 577543 w 1983085"/>
                <a:gd name="connsiteY28" fmla="*/ 1005788 h 2991507"/>
                <a:gd name="connsiteX29" fmla="*/ 580017 w 1983085"/>
                <a:gd name="connsiteY29" fmla="*/ 1049853 h 2991507"/>
                <a:gd name="connsiteX30" fmla="*/ 998755 w 1983085"/>
                <a:gd name="connsiteY30" fmla="*/ 813397 h 2991507"/>
                <a:gd name="connsiteX31" fmla="*/ 1491149 w 1983085"/>
                <a:gd name="connsiteY31" fmla="*/ 701311 h 2991507"/>
                <a:gd name="connsiteX32" fmla="*/ 1503751 w 1983085"/>
                <a:gd name="connsiteY32" fmla="*/ 708401 h 2991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983085" h="2991507">
                  <a:moveTo>
                    <a:pt x="1503751" y="708401"/>
                  </a:moveTo>
                  <a:cubicBezTo>
                    <a:pt x="1523712" y="737061"/>
                    <a:pt x="1480707" y="845173"/>
                    <a:pt x="1441158" y="919813"/>
                  </a:cubicBezTo>
                  <a:cubicBezTo>
                    <a:pt x="1395959" y="1005116"/>
                    <a:pt x="1303636" y="1124669"/>
                    <a:pt x="1219955" y="1213129"/>
                  </a:cubicBezTo>
                  <a:cubicBezTo>
                    <a:pt x="1136275" y="1301590"/>
                    <a:pt x="1042931" y="1380723"/>
                    <a:pt x="939074" y="1450576"/>
                  </a:cubicBezTo>
                  <a:cubicBezTo>
                    <a:pt x="835217" y="1520429"/>
                    <a:pt x="606345" y="1620692"/>
                    <a:pt x="596813" y="1632245"/>
                  </a:cubicBezTo>
                  <a:cubicBezTo>
                    <a:pt x="587281" y="1643798"/>
                    <a:pt x="649167" y="1649587"/>
                    <a:pt x="767161" y="1653421"/>
                  </a:cubicBezTo>
                  <a:cubicBezTo>
                    <a:pt x="885155" y="1657255"/>
                    <a:pt x="1148491" y="1639184"/>
                    <a:pt x="1304775" y="1655250"/>
                  </a:cubicBezTo>
                  <a:cubicBezTo>
                    <a:pt x="1461059" y="1671316"/>
                    <a:pt x="1595303" y="1714658"/>
                    <a:pt x="1704867" y="1749816"/>
                  </a:cubicBezTo>
                  <a:cubicBezTo>
                    <a:pt x="1814430" y="1784976"/>
                    <a:pt x="1923629" y="1833850"/>
                    <a:pt x="1962156" y="1866208"/>
                  </a:cubicBezTo>
                  <a:cubicBezTo>
                    <a:pt x="2000683" y="1898565"/>
                    <a:pt x="1982548" y="1903952"/>
                    <a:pt x="1936030" y="1943962"/>
                  </a:cubicBezTo>
                  <a:cubicBezTo>
                    <a:pt x="1889511" y="1983971"/>
                    <a:pt x="1791890" y="2062239"/>
                    <a:pt x="1683043" y="2106263"/>
                  </a:cubicBezTo>
                  <a:cubicBezTo>
                    <a:pt x="1574197" y="2150286"/>
                    <a:pt x="1402519" y="2193274"/>
                    <a:pt x="1282951" y="2208104"/>
                  </a:cubicBezTo>
                  <a:cubicBezTo>
                    <a:pt x="1163382" y="2222935"/>
                    <a:pt x="1078036" y="2215074"/>
                    <a:pt x="965636" y="2195250"/>
                  </a:cubicBezTo>
                  <a:cubicBezTo>
                    <a:pt x="853235" y="2175427"/>
                    <a:pt x="710858" y="2130115"/>
                    <a:pt x="608544" y="2089164"/>
                  </a:cubicBezTo>
                  <a:cubicBezTo>
                    <a:pt x="506230" y="2048213"/>
                    <a:pt x="368968" y="1961518"/>
                    <a:pt x="351750" y="1949541"/>
                  </a:cubicBezTo>
                  <a:cubicBezTo>
                    <a:pt x="334532" y="1937564"/>
                    <a:pt x="335386" y="1931327"/>
                    <a:pt x="342904" y="1997936"/>
                  </a:cubicBezTo>
                  <a:cubicBezTo>
                    <a:pt x="350422" y="2064545"/>
                    <a:pt x="369159" y="2221809"/>
                    <a:pt x="396860" y="2349194"/>
                  </a:cubicBezTo>
                  <a:cubicBezTo>
                    <a:pt x="424561" y="2476579"/>
                    <a:pt x="467735" y="2639985"/>
                    <a:pt x="509109" y="2762247"/>
                  </a:cubicBezTo>
                  <a:lnTo>
                    <a:pt x="553044" y="2882494"/>
                  </a:lnTo>
                  <a:cubicBezTo>
                    <a:pt x="473777" y="2939687"/>
                    <a:pt x="326860" y="2968014"/>
                    <a:pt x="250563" y="2991507"/>
                  </a:cubicBezTo>
                  <a:cubicBezTo>
                    <a:pt x="170949" y="2783480"/>
                    <a:pt x="105033" y="2580461"/>
                    <a:pt x="63306" y="2363639"/>
                  </a:cubicBezTo>
                  <a:cubicBezTo>
                    <a:pt x="21579" y="2146817"/>
                    <a:pt x="-2461" y="1929490"/>
                    <a:pt x="200" y="1690577"/>
                  </a:cubicBezTo>
                  <a:cubicBezTo>
                    <a:pt x="2859" y="1451663"/>
                    <a:pt x="68717" y="1117581"/>
                    <a:pt x="120047" y="908009"/>
                  </a:cubicBezTo>
                  <a:cubicBezTo>
                    <a:pt x="171377" y="698438"/>
                    <a:pt x="249239" y="555730"/>
                    <a:pt x="308179" y="433148"/>
                  </a:cubicBezTo>
                  <a:cubicBezTo>
                    <a:pt x="367119" y="310566"/>
                    <a:pt x="414822" y="245163"/>
                    <a:pt x="473686" y="172515"/>
                  </a:cubicBezTo>
                  <a:cubicBezTo>
                    <a:pt x="525192" y="108949"/>
                    <a:pt x="595112" y="17610"/>
                    <a:pt x="642537" y="0"/>
                  </a:cubicBezTo>
                  <a:cubicBezTo>
                    <a:pt x="709556" y="115352"/>
                    <a:pt x="737990" y="210065"/>
                    <a:pt x="761759" y="332056"/>
                  </a:cubicBezTo>
                  <a:cubicBezTo>
                    <a:pt x="780973" y="477891"/>
                    <a:pt x="781276" y="547748"/>
                    <a:pt x="754645" y="678085"/>
                  </a:cubicBezTo>
                  <a:cubicBezTo>
                    <a:pt x="727497" y="810951"/>
                    <a:pt x="606647" y="943826"/>
                    <a:pt x="577543" y="1005788"/>
                  </a:cubicBezTo>
                  <a:cubicBezTo>
                    <a:pt x="548438" y="1067749"/>
                    <a:pt x="509816" y="1081918"/>
                    <a:pt x="580017" y="1049853"/>
                  </a:cubicBezTo>
                  <a:cubicBezTo>
                    <a:pt x="650219" y="1017789"/>
                    <a:pt x="846899" y="871489"/>
                    <a:pt x="998755" y="813397"/>
                  </a:cubicBezTo>
                  <a:cubicBezTo>
                    <a:pt x="1150609" y="755308"/>
                    <a:pt x="1446228" y="697135"/>
                    <a:pt x="1491149" y="701311"/>
                  </a:cubicBezTo>
                  <a:cubicBezTo>
                    <a:pt x="1496764" y="701833"/>
                    <a:pt x="1500901" y="704307"/>
                    <a:pt x="1503751" y="708401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F1C5D38-49EB-5BD9-ED9E-52F156A09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975" y="1437821"/>
            <a:ext cx="5024336" cy="4936787"/>
          </a:xfrm>
        </p:spPr>
        <p:txBody>
          <a:bodyPr>
            <a:noAutofit/>
          </a:bodyPr>
          <a:lstStyle/>
          <a:p>
            <a:r>
              <a:rPr lang="es-419" sz="1800" dirty="0">
                <a:latin typeface="Arial" panose="020B0604020202020204" pitchFamily="34" charset="0"/>
                <a:cs typeface="Arial" panose="020B0604020202020204" pitchFamily="34" charset="0"/>
              </a:rPr>
              <a:t>Estudiantes que desean estudiar en el extranjero </a:t>
            </a:r>
            <a:r>
              <a:rPr lang="es-419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informática en Alemania, EEUU, </a:t>
            </a:r>
            <a:r>
              <a:rPr lang="es-419" sz="1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etc</a:t>
            </a:r>
            <a:r>
              <a:rPr lang="es-419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…  ¿cómo son las clases, cómo se aprende programación, por ej.?</a:t>
            </a:r>
          </a:p>
          <a:p>
            <a:r>
              <a:rPr lang="es-419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Experiencia Personal  clases de programación, nivel maestría</a:t>
            </a:r>
          </a:p>
          <a:p>
            <a:r>
              <a:rPr lang="es-419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Experiencia Personal / Ajena  Conocidos profesionales a la fecha de ahora.</a:t>
            </a:r>
          </a:p>
          <a:p>
            <a:r>
              <a:rPr lang="es-419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¿Cuánto cuesta un curso de Python afuera?  Alemania, por ejemplo / ¿y qué no más abarca?</a:t>
            </a:r>
          </a:p>
          <a:p>
            <a:r>
              <a:rPr lang="es-419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Saber Python hoy en día  es tener otra profesión</a:t>
            </a:r>
          </a:p>
          <a:p>
            <a:r>
              <a:rPr lang="es-419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Situación de trabajo actual en el mismo país.</a:t>
            </a:r>
          </a:p>
          <a:p>
            <a:r>
              <a:rPr lang="es-419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“Algo que vale realmente la pena, no es fácil conseguirlo”</a:t>
            </a:r>
          </a:p>
          <a:p>
            <a:endParaRPr lang="es-419" sz="18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90439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41C7B5-2648-BF95-5CEF-FFE2679F1649}"/>
              </a:ext>
            </a:extLst>
          </p:cNvPr>
          <p:cNvSpPr txBox="1"/>
          <p:nvPr/>
        </p:nvSpPr>
        <p:spPr>
          <a:xfrm>
            <a:off x="612840" y="1478605"/>
            <a:ext cx="79183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4800" b="1" dirty="0">
                <a:latin typeface="Arial Nova Cond" panose="020B0506020202020204" pitchFamily="34" charset="0"/>
              </a:rPr>
              <a:t>“Algo que realmente vale la pena, no es fácil conseguirlo”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930D68-4B98-3E38-3D24-F37D02D64A29}"/>
              </a:ext>
            </a:extLst>
          </p:cNvPr>
          <p:cNvSpPr txBox="1"/>
          <p:nvPr/>
        </p:nvSpPr>
        <p:spPr>
          <a:xfrm>
            <a:off x="1162452" y="4769183"/>
            <a:ext cx="6819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2400" b="1" dirty="0">
                <a:solidFill>
                  <a:srgbClr val="0070C0"/>
                </a:solidFill>
                <a:latin typeface="Arial Nova Cond" panose="020B0506020202020204" pitchFamily="34" charset="0"/>
              </a:rPr>
              <a:t>Todo depende de ustedes, mis queridos chicos </a:t>
            </a:r>
            <a:r>
              <a:rPr lang="en-US" sz="2400" b="1" dirty="0">
                <a:solidFill>
                  <a:srgbClr val="0070C0"/>
                </a:solidFill>
                <a:latin typeface="Arial Nova Cond" panose="020B0506020202020204" pitchFamily="34" charset="0"/>
              </a:rPr>
              <a:t>😊</a:t>
            </a:r>
            <a:endParaRPr lang="es-419" sz="2400" b="1" dirty="0">
              <a:solidFill>
                <a:srgbClr val="0070C0"/>
              </a:solidFill>
              <a:latin typeface="Arial Nova Cond" panose="020B0506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20502A-A92C-B347-727D-6EF2FC090800}"/>
              </a:ext>
            </a:extLst>
          </p:cNvPr>
          <p:cNvSpPr txBox="1"/>
          <p:nvPr/>
        </p:nvSpPr>
        <p:spPr>
          <a:xfrm>
            <a:off x="2772380" y="5690681"/>
            <a:ext cx="3599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31.10.2023  !!</a:t>
            </a:r>
          </a:p>
        </p:txBody>
      </p:sp>
    </p:spTree>
    <p:extLst>
      <p:ext uri="{BB962C8B-B14F-4D97-AF65-F5344CB8AC3E}">
        <p14:creationId xmlns:p14="http://schemas.microsoft.com/office/powerpoint/2010/main" val="1471088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284</TotalTime>
  <Words>531</Words>
  <Application>Microsoft Office PowerPoint</Application>
  <PresentationFormat>On-screen Show (4:3)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Aptos Serif</vt:lpstr>
      <vt:lpstr>Arial</vt:lpstr>
      <vt:lpstr>Arial Nova Cond</vt:lpstr>
      <vt:lpstr>Calibri</vt:lpstr>
      <vt:lpstr>Calibri Light</vt:lpstr>
      <vt:lpstr>Helvetica Neue Medium</vt:lpstr>
      <vt:lpstr>Impact</vt:lpstr>
      <vt:lpstr>Wingdings</vt:lpstr>
      <vt:lpstr>Office Theme</vt:lpstr>
      <vt:lpstr>Club de Coding &amp; Gaming</vt:lpstr>
      <vt:lpstr>1. Designar un presidente del club de Coding &amp; Gaming</vt:lpstr>
      <vt:lpstr>PowerPoint Presentation</vt:lpstr>
      <vt:lpstr>2. Observaciones hasta la fecha</vt:lpstr>
      <vt:lpstr>3. Disponibilidad y Recomendaciones del Instructor</vt:lpstr>
      <vt:lpstr>4. No Recomendado por el Instructor pero sigue siendo una opción para ustedes</vt:lpstr>
      <vt:lpstr>5. Motivación para sacrificio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Club de Coding &amp; Gaming</dc:title>
  <dc:creator>César Sebastián Silva Proaño</dc:creator>
  <cp:lastModifiedBy>César Sebastián Silva Proaño</cp:lastModifiedBy>
  <cp:revision>8</cp:revision>
  <dcterms:created xsi:type="dcterms:W3CDTF">2023-09-07T13:47:07Z</dcterms:created>
  <dcterms:modified xsi:type="dcterms:W3CDTF">2023-10-26T17:44:51Z</dcterms:modified>
</cp:coreProperties>
</file>