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02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0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5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429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80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4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2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43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86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57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16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DC9-6DA2-4784-8E31-E76B81528EFA}" type="datetimeFigureOut">
              <a:rPr lang="es-419" smtClean="0"/>
              <a:t>1/12/2023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70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2F4-C1D3-7B9B-9F69-3143C89D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5" y="346759"/>
            <a:ext cx="8509270" cy="793203"/>
          </a:xfrm>
        </p:spPr>
        <p:txBody>
          <a:bodyPr>
            <a:noAutofit/>
          </a:bodyPr>
          <a:lstStyle/>
          <a:p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Python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Crash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Course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Legacy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EEF2-05E9-FB4C-F10B-4FDEDA21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786" y="1297215"/>
            <a:ext cx="2974428" cy="391340"/>
          </a:xfrm>
        </p:spPr>
        <p:txBody>
          <a:bodyPr>
            <a:normAutofit lnSpcReduction="10000"/>
          </a:bodyPr>
          <a:lstStyle/>
          <a:p>
            <a:r>
              <a:rPr lang="es-419" dirty="0">
                <a:solidFill>
                  <a:srgbClr val="FFFF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Por @sebas.silva.p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D71A0-EEE8-EF15-D406-8C1000B4DD3C}"/>
              </a:ext>
            </a:extLst>
          </p:cNvPr>
          <p:cNvSpPr txBox="1"/>
          <p:nvPr/>
        </p:nvSpPr>
        <p:spPr>
          <a:xfrm>
            <a:off x="510702" y="1879082"/>
            <a:ext cx="8122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Más de 60 temas / conceptos importantes de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Ejemplos Básicos / Fáciles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Entender el concepto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1 sólo Script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 temas de instalación (VSCode, Python, </a:t>
            </a:r>
            <a:r>
              <a:rPr lang="es-419" dirty="0" err="1">
                <a:solidFill>
                  <a:schemeClr val="bg1"/>
                </a:solidFill>
              </a:rPr>
              <a:t>etc</a:t>
            </a:r>
            <a:r>
              <a:rPr lang="es-419" dirty="0">
                <a:solidFill>
                  <a:schemeClr val="bg1"/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Se utilizará un IDE Online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419" b="1" dirty="0">
                <a:solidFill>
                  <a:srgbClr val="FFFF00"/>
                </a:solidFill>
                <a:sym typeface="Wingdings" panose="05000000000000000000" pitchFamily="2" charset="2"/>
              </a:rPr>
              <a:t>REPLIT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endParaRPr lang="es-419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cubren temas como: POO, Módulos, Ficheros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D7C7E-4CAC-3924-CA8D-4EE2C9C00F2D}"/>
              </a:ext>
            </a:extLst>
          </p:cNvPr>
          <p:cNvSpPr txBox="1"/>
          <p:nvPr/>
        </p:nvSpPr>
        <p:spPr>
          <a:xfrm>
            <a:off x="510702" y="4463606"/>
            <a:ext cx="8122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 final de este curso aspiro: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Tus propios programas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Para tus propias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bg1"/>
                </a:solidFill>
                <a:sym typeface="Wingdings" panose="05000000000000000000" pitchFamily="2" charset="2"/>
              </a:rPr>
              <a:t>Ej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: tarea del colegio, algún algoritmo para mejorar tu trabajo, sorprender a tu jefe, </a:t>
            </a:r>
            <a:r>
              <a:rPr lang="es-419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El aprendizaje no termina una vez terminado el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Después de esto te toca a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¡¡Aprender programación es una tarea para toda la vida!!</a:t>
            </a:r>
            <a:endParaRPr lang="es-419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8A457-132A-8D2E-3EE6-62AD7475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85" y="2826322"/>
            <a:ext cx="2582095" cy="2104684"/>
          </a:xfrm>
          <a:prstGeom prst="rect">
            <a:avLst/>
          </a:prstGeom>
        </p:spPr>
      </p:pic>
      <p:pic>
        <p:nvPicPr>
          <p:cNvPr id="1026" name="Picture 2" descr="13 3D Python Illustrations - Free in PNG, BLEND, GLTF - IconScout">
            <a:extLst>
              <a:ext uri="{FF2B5EF4-FFF2-40B4-BE49-F238E27FC236}">
                <a16:creationId xmlns:a16="http://schemas.microsoft.com/office/drawing/2014/main" id="{90D9D108-1300-FE16-2BA9-53415BE8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53" y="1147413"/>
            <a:ext cx="1520556" cy="15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134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Python Crash Course Legacy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Legacy 2023</dc:title>
  <dc:creator>César Sebastián Silva Proaño</dc:creator>
  <cp:lastModifiedBy>César Sebastián Silva Proaño</cp:lastModifiedBy>
  <cp:revision>1</cp:revision>
  <dcterms:created xsi:type="dcterms:W3CDTF">2023-12-01T19:13:30Z</dcterms:created>
  <dcterms:modified xsi:type="dcterms:W3CDTF">2023-12-01T19:26:01Z</dcterms:modified>
</cp:coreProperties>
</file>