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961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289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460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0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59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18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4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972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7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037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24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A8F1-BC15-49E6-8FDC-5A9F416F8DEA}" type="datetimeFigureOut">
              <a:rPr lang="es-419" smtClean="0"/>
              <a:t>24/9/2023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7793-2ACE-47D9-89C6-E038B5CBDF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84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36FE8-8CCB-5F48-D25D-8FD1EA7A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2" y="160661"/>
            <a:ext cx="3696020" cy="134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5DB1B-C458-982D-A490-6461A2B127F2}"/>
              </a:ext>
            </a:extLst>
          </p:cNvPr>
          <p:cNvSpPr txBox="1"/>
          <p:nvPr/>
        </p:nvSpPr>
        <p:spPr>
          <a:xfrm>
            <a:off x="1385592" y="2026902"/>
            <a:ext cx="16141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Inicio: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DE040-0707-B27E-BDE4-6B68F0989BA5}"/>
              </a:ext>
            </a:extLst>
          </p:cNvPr>
          <p:cNvSpPr txBox="1"/>
          <p:nvPr/>
        </p:nvSpPr>
        <p:spPr>
          <a:xfrm>
            <a:off x="870854" y="3076110"/>
            <a:ext cx="264367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Iteración 1: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1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1 &lt;= 4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print(‘contador = 1’)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1 + 1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8FBA2-2FEF-3554-8229-3ACB9B1AFF59}"/>
              </a:ext>
            </a:extLst>
          </p:cNvPr>
          <p:cNvSpPr txBox="1"/>
          <p:nvPr/>
        </p:nvSpPr>
        <p:spPr>
          <a:xfrm>
            <a:off x="870855" y="5090352"/>
            <a:ext cx="264367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Iteración 2: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2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2 &lt;= 4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print(‘contador = 2’)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2 + 1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37BAE-DC0A-7228-42A6-3DA373AD41E1}"/>
              </a:ext>
            </a:extLst>
          </p:cNvPr>
          <p:cNvSpPr txBox="1"/>
          <p:nvPr/>
        </p:nvSpPr>
        <p:spPr>
          <a:xfrm>
            <a:off x="5725881" y="202794"/>
            <a:ext cx="264367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Iteración 3: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3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3 &lt;= 4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print(‘contador = 3’)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3 + 1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DF336-E12D-1DFF-4DC8-376F28785411}"/>
              </a:ext>
            </a:extLst>
          </p:cNvPr>
          <p:cNvSpPr txBox="1"/>
          <p:nvPr/>
        </p:nvSpPr>
        <p:spPr>
          <a:xfrm>
            <a:off x="5725881" y="2277241"/>
            <a:ext cx="264367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Iteración 4: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4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4 &lt;= 4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print(‘contador = 4’)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4 + 1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9C9FB-62E3-8186-804D-AF64258D47B9}"/>
              </a:ext>
            </a:extLst>
          </p:cNvPr>
          <p:cNvSpPr txBox="1"/>
          <p:nvPr/>
        </p:nvSpPr>
        <p:spPr>
          <a:xfrm>
            <a:off x="5725882" y="4351688"/>
            <a:ext cx="264367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b="1" u="sng" dirty="0">
                <a:latin typeface="Arial" panose="020B0604020202020204" pitchFamily="34" charset="0"/>
                <a:cs typeface="Arial" panose="020B0604020202020204" pitchFamily="34" charset="0"/>
              </a:rPr>
              <a:t>Iteración 5: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contador = 5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5 &lt;= 4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419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False</a:t>
            </a:r>
          </a:p>
          <a:p>
            <a:endParaRPr lang="es-419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41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** end while **</a:t>
            </a:r>
            <a:endParaRPr lang="es-419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BAD6AA-33AD-9ED4-DF68-42A8E61BC03D}"/>
              </a:ext>
            </a:extLst>
          </p:cNvPr>
          <p:cNvCxnSpPr>
            <a:cxnSpLocks/>
          </p:cNvCxnSpPr>
          <p:nvPr/>
        </p:nvCxnSpPr>
        <p:spPr>
          <a:xfrm>
            <a:off x="2192690" y="1509518"/>
            <a:ext cx="0" cy="5173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6A4CF-F7B5-5159-942E-9F304EE0B4A5}"/>
              </a:ext>
            </a:extLst>
          </p:cNvPr>
          <p:cNvCxnSpPr>
            <a:cxnSpLocks/>
          </p:cNvCxnSpPr>
          <p:nvPr/>
        </p:nvCxnSpPr>
        <p:spPr>
          <a:xfrm>
            <a:off x="2186462" y="2673233"/>
            <a:ext cx="0" cy="402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93DA1-C38A-8872-2B9F-7375BA6A2A19}"/>
              </a:ext>
            </a:extLst>
          </p:cNvPr>
          <p:cNvCxnSpPr>
            <a:cxnSpLocks/>
          </p:cNvCxnSpPr>
          <p:nvPr/>
        </p:nvCxnSpPr>
        <p:spPr>
          <a:xfrm>
            <a:off x="2186462" y="4553438"/>
            <a:ext cx="0" cy="536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AC2809-B60C-91A7-CA4B-BA88E806CC63}"/>
              </a:ext>
            </a:extLst>
          </p:cNvPr>
          <p:cNvCxnSpPr>
            <a:cxnSpLocks/>
          </p:cNvCxnSpPr>
          <p:nvPr/>
        </p:nvCxnSpPr>
        <p:spPr>
          <a:xfrm>
            <a:off x="6989161" y="1680122"/>
            <a:ext cx="0" cy="5971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0243CE-B1F4-EE82-8D74-BBAEB88F3EE2}"/>
              </a:ext>
            </a:extLst>
          </p:cNvPr>
          <p:cNvCxnSpPr>
            <a:cxnSpLocks/>
          </p:cNvCxnSpPr>
          <p:nvPr/>
        </p:nvCxnSpPr>
        <p:spPr>
          <a:xfrm>
            <a:off x="6946151" y="3754569"/>
            <a:ext cx="0" cy="5971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4E19652-176E-C2BF-4455-6CA7221DEEF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14528" y="941458"/>
            <a:ext cx="2211353" cy="488755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A5FAF4-04D9-7616-6E2A-CA4237D3F5B2}"/>
              </a:ext>
            </a:extLst>
          </p:cNvPr>
          <p:cNvSpPr txBox="1"/>
          <p:nvPr/>
        </p:nvSpPr>
        <p:spPr>
          <a:xfrm>
            <a:off x="5331955" y="6008875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 todo esto en una fracción de segundos !!!</a:t>
            </a:r>
          </a:p>
        </p:txBody>
      </p:sp>
    </p:spTree>
    <p:extLst>
      <p:ext uri="{BB962C8B-B14F-4D97-AF65-F5344CB8AC3E}">
        <p14:creationId xmlns:p14="http://schemas.microsoft.com/office/powerpoint/2010/main" val="390798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125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Sebastián Silva Proaño</dc:creator>
  <cp:lastModifiedBy>César Sebastián Silva Proaño</cp:lastModifiedBy>
  <cp:revision>1</cp:revision>
  <dcterms:created xsi:type="dcterms:W3CDTF">2023-09-24T17:17:55Z</dcterms:created>
  <dcterms:modified xsi:type="dcterms:W3CDTF">2023-09-24T17:29:59Z</dcterms:modified>
</cp:coreProperties>
</file>