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81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79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38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08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17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376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05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63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84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378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6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F6C5-A63A-42BD-8575-E3BC7A08BE61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32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F903-3A60-CFF3-7D4A-96B11A08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937" y="1470265"/>
            <a:ext cx="4129703" cy="3004145"/>
          </a:xfrm>
        </p:spPr>
        <p:txBody>
          <a:bodyPr>
            <a:normAutofit/>
          </a:bodyPr>
          <a:lstStyle/>
          <a:p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Club de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Coding</a:t>
            </a:r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 &amp;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Gaming</a:t>
            </a:r>
            <a:endParaRPr lang="es-419" sz="7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7EFB-A906-9545-233C-9D58820C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9937" y="5095713"/>
            <a:ext cx="4001198" cy="966335"/>
          </a:xfrm>
        </p:spPr>
        <p:txBody>
          <a:bodyPr>
            <a:normAutofit/>
          </a:bodyPr>
          <a:lstStyle/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Día 1</a:t>
            </a:r>
          </a:p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Inducción / Presentación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1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0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Keine Fotobeschreibung verfügbar.">
            <a:extLst>
              <a:ext uri="{FF2B5EF4-FFF2-40B4-BE49-F238E27FC236}">
                <a16:creationId xmlns:a16="http://schemas.microsoft.com/office/drawing/2014/main" id="{157147BD-467C-D0C0-F699-AC4AF7249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345909" y="959536"/>
            <a:ext cx="4366429" cy="461934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4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98CB-11C6-BF6F-8B19-2C15D0E4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9" y="427463"/>
            <a:ext cx="4426429" cy="1137236"/>
          </a:xfrm>
        </p:spPr>
        <p:txBody>
          <a:bodyPr>
            <a:normAutofit fontScale="90000"/>
          </a:bodyPr>
          <a:lstStyle/>
          <a:p>
            <a:r>
              <a:rPr lang="es-419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Un poco sobre </a:t>
            </a:r>
            <a:br>
              <a:rPr lang="es-419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</a:br>
            <a:r>
              <a:rPr lang="es-419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el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DD1-8290-1FCE-CC4D-C844D864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9" y="1751073"/>
            <a:ext cx="5690603" cy="50292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Sebastián Silva P. (Sebastián)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Bachiller en Ciencias Físico-Matemático | Colegio San Gabriel Quito (2005)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Ing. Mecánico | Escuela Politécnica Nacional EPN (2011) | (Becado por Excelencia Académica y Graduado con honor CUM LAUDE)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Máster en Administración de Empresas MBA | Pontificia Universidad Católica del Ecuador PUCE (2016)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Master of Science in Mechatronics | Technische Universität Hamburg Harburg (2017)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Inspector de Calidad de Equipo de Soporte en Tierra y Piezas de Aviones Airbus | Airbus – DB Schenker – CEVA (2018 – actualidad)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600" dirty="0">
                <a:latin typeface="Aptos Display" panose="020B0004020202020204" pitchFamily="34" charset="0"/>
                <a:cs typeface="Arial" panose="020B0604020202020204" pitchFamily="34" charset="0"/>
              </a:rPr>
              <a:t>Ecuatoriano, Alemán, Apasionado por la Tecnología, El Software CAD, La Programación, La Música, La Ingeniería, La Ciencia, La Vida, etc.…</a:t>
            </a:r>
          </a:p>
        </p:txBody>
      </p:sp>
      <p:pic>
        <p:nvPicPr>
          <p:cNvPr id="5" name="Picture 4" descr="A person with a beard&#10;&#10;Description automatically generated">
            <a:extLst>
              <a:ext uri="{FF2B5EF4-FFF2-40B4-BE49-F238E27FC236}">
                <a16:creationId xmlns:a16="http://schemas.microsoft.com/office/drawing/2014/main" id="{D8687F9E-443E-4102-D20E-01EB203D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30" y="2018580"/>
            <a:ext cx="2812024" cy="2820839"/>
          </a:xfrm>
          <a:prstGeom prst="rect">
            <a:avLst/>
          </a:prstGeom>
        </p:spPr>
      </p:pic>
      <p:pic>
        <p:nvPicPr>
          <p:cNvPr id="6" name="Picture 2" descr="Keine Fotobeschreibung verfügbar.">
            <a:extLst>
              <a:ext uri="{FF2B5EF4-FFF2-40B4-BE49-F238E27FC236}">
                <a16:creationId xmlns:a16="http://schemas.microsoft.com/office/drawing/2014/main" id="{E773449B-3665-C398-A373-DA36A3E5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6953946" y="85558"/>
            <a:ext cx="1897835" cy="188989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884F03-7E2D-88FC-CF71-DDA937BD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63" y="241089"/>
            <a:ext cx="1734359" cy="17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5A9FB5-1EF4-B0FB-E0FB-AEE7BB28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53" y="4942937"/>
            <a:ext cx="2807401" cy="17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4BDD26-F494-C059-F5DA-022D4F30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5" y="550162"/>
            <a:ext cx="7768628" cy="780235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¿Qué haremos en este club?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A068E9-40D4-C3D5-B401-153555E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728" y="1540748"/>
            <a:ext cx="7402543" cy="50431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Aprenderemos programación de una manera divertida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Aprenderemos / Reforzaremos Python para los fines de este club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Reforzaremos las bases de la programación mediante la creación de juegos </a:t>
            </a: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419" sz="2000" b="1" dirty="0">
                <a:latin typeface="Aptos Display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¿Por qué con JUEGOS?</a:t>
            </a:r>
            <a:endParaRPr lang="es-419" sz="2000" b="1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Utilizaremos Tkinter y/o Pygame para este fin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Dejaremos sentadas en sus mentes las bases de la lógica, la programación y el Computer Science.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Utilizaremos como base de trabajo Visual Studio Code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Si nos da el tiempo aprenderemos otros temas interesantes del campo de la programación.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2000" dirty="0">
                <a:latin typeface="Aptos Display" panose="020B0004020202020204" pitchFamily="34" charset="0"/>
                <a:cs typeface="Arial" panose="020B0604020202020204" pitchFamily="34" charset="0"/>
              </a:rPr>
              <a:t>Lo más importante es que pasaremos un tiempo increíble aprendiendo algo muy muy increíble también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sz="2000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FFA932-FFFD-1807-70B2-1BB291D8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495" y="848737"/>
            <a:ext cx="6593009" cy="5160525"/>
          </a:xfrm>
        </p:spPr>
        <p:txBody>
          <a:bodyPr>
            <a:noAutofit/>
          </a:bodyPr>
          <a:lstStyle/>
          <a:p>
            <a:pPr algn="ctr"/>
            <a: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Estudiar</a:t>
            </a:r>
            <a:b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</a:br>
            <a:b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</a:br>
            <a: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VS.</a:t>
            </a:r>
            <a:b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</a:br>
            <a:b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</a:br>
            <a:r>
              <a:rPr lang="es-419" sz="70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Aprender</a:t>
            </a:r>
          </a:p>
        </p:txBody>
      </p:sp>
    </p:spTree>
    <p:extLst>
      <p:ext uri="{BB962C8B-B14F-4D97-AF65-F5344CB8AC3E}">
        <p14:creationId xmlns:p14="http://schemas.microsoft.com/office/powerpoint/2010/main" val="412601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05B8D-82F4-0B23-F560-5209266B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6" y="298067"/>
            <a:ext cx="7768628" cy="866499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¿Qué espero de ustedes?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09E3FA-DA8C-46FD-6098-32079CB1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728" y="1500998"/>
            <a:ext cx="7402543" cy="47445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Puntualidad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Compromiso por aprender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Respeto mutuo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Que esto no sea algo aburrido y tedioso (siempre siéntanse libres de expresar una crítica CONTRUCTIVA para poder mejorar las clases)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Responsabilidad para aprender y con ustedes mismos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Que esto no quede aquí en el club ni en este año lectivo, que esto sea solo el inicio…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Que sientan alegría, pasión y mucho entusiasmo por cada clase que tengamos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Que en el futuro esto sea de ayuda para su profesión / para su vida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Tengo muchas expectativas de ustedes….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sz="1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sz="1800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36E604-F080-AE5B-4E2D-A49AF4B0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76" y="1437972"/>
            <a:ext cx="8048445" cy="2800236"/>
          </a:xfrm>
        </p:spPr>
        <p:txBody>
          <a:bodyPr>
            <a:noAutofit/>
          </a:bodyPr>
          <a:lstStyle/>
          <a:p>
            <a:pPr algn="ctr"/>
            <a:r>
              <a:rPr lang="es-419" sz="54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¿Qué expectativas tienen ustedes de mí / de este club?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F46702-2522-17D8-3194-6E442FEC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701" y="4773046"/>
            <a:ext cx="5158596" cy="100066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dirty="0">
                <a:latin typeface="Aptos Display" panose="020B0004020202020204" pitchFamily="34" charset="0"/>
                <a:cs typeface="Arial" panose="020B0604020202020204" pitchFamily="34" charset="0"/>
              </a:rPr>
              <a:t>(LOS ESCUCHO, Y TAMBIÉN DESEO SABER QUIENES SON)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2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E177E-AB49-75E7-F9EB-90956400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6" y="410210"/>
            <a:ext cx="7768628" cy="866499"/>
          </a:xfrm>
        </p:spPr>
        <p:txBody>
          <a:bodyPr>
            <a:noAutofit/>
          </a:bodyPr>
          <a:lstStyle/>
          <a:p>
            <a:pPr algn="ctr"/>
            <a:r>
              <a:rPr lang="es-419" sz="3200" dirty="0">
                <a:solidFill>
                  <a:srgbClr val="0070C0"/>
                </a:solidFill>
                <a:latin typeface="Arial Nova" panose="020F0502020204030204" pitchFamily="34" charset="0"/>
                <a:cs typeface="Arial" panose="020B0604020202020204" pitchFamily="34" charset="0"/>
              </a:rPr>
              <a:t>Nobles Recomendaciones de mi parte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38E5FD-CB93-63E3-035A-AE54C085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168" y="1388397"/>
            <a:ext cx="7617664" cy="51715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1 hora de clase conmigo == 2 horas de adicionales de su esfuerzo a la semana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Consideren la analogía “Lo que estoy aprendiendo el día de ahora, posiblemente me dará de comer el día de mañana”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Procurar venir en el mejor estado posible de su parte (cada hora conmigo vamos a hacer muchas cosas, vamos a poner nuestro potencial al máximo)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Sin importar la calidad del profesor, el instituto, el aula, los recursos, una materia un curso es tan exitoso como la calidad del esfuerzo de sus estudiantes.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</a:rPr>
              <a:t>Cuando repasen / aprendan / estudien en casa, procuren hacerlo con calma, con tranquilidad, no se frustren si algo no sale a la primera </a:t>
            </a: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la programación es el arte de aprender de los errores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dejen acumular las clases, vayan revisando de a poco cada semana, no dejen las cosas para el último  1era recomendación + evitar frustración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800" dirty="0">
                <a:latin typeface="Aptos Display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 día a la vez !!!</a:t>
            </a:r>
            <a:endParaRPr lang="es-419" sz="1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sz="1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419" sz="1800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9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611F-4D56-9D27-22D6-0DDC456E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82" y="1149813"/>
            <a:ext cx="7566444" cy="469026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s-419" i="1" dirty="0">
                <a:latin typeface="Arial" panose="020B0604020202020204" pitchFamily="34" charset="0"/>
                <a:cs typeface="Arial" panose="020B0604020202020204" pitchFamily="34" charset="0"/>
              </a:rPr>
              <a:t>Python será la base que les permitirá asimilar cosas más increíbles en el futuro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endParaRPr lang="es-419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s-419" i="1" dirty="0">
                <a:latin typeface="Arial" panose="020B0604020202020204" pitchFamily="34" charset="0"/>
                <a:cs typeface="Arial" panose="020B0604020202020204" pitchFamily="34" charset="0"/>
              </a:rPr>
              <a:t>Yo aspiro muchísimo de ustedes !!!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endParaRPr lang="es-419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s-419" i="1" dirty="0">
                <a:latin typeface="Arial" panose="020B0604020202020204" pitchFamily="34" charset="0"/>
                <a:cs typeface="Arial" panose="020B0604020202020204" pitchFamily="34" charset="0"/>
              </a:rPr>
              <a:t>Confío en su capacidad y en el hecho que son personas increíbles que van a hacer algo increíble en el futuro.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endParaRPr lang="es-419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endParaRPr lang="es-41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8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</TotalTime>
  <Words>595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Display</vt:lpstr>
      <vt:lpstr>Aptos Serif</vt:lpstr>
      <vt:lpstr>Arial</vt:lpstr>
      <vt:lpstr>Arial Nova</vt:lpstr>
      <vt:lpstr>Calibri</vt:lpstr>
      <vt:lpstr>Calibri Light</vt:lpstr>
      <vt:lpstr>Impact</vt:lpstr>
      <vt:lpstr>Office Theme</vt:lpstr>
      <vt:lpstr>Club de Coding &amp; Gaming</vt:lpstr>
      <vt:lpstr>Un poco sobre  el instructor</vt:lpstr>
      <vt:lpstr>¿Qué haremos en este club?</vt:lpstr>
      <vt:lpstr>Estudiar  VS.  Aprender</vt:lpstr>
      <vt:lpstr>¿Qué espero de ustedes?</vt:lpstr>
      <vt:lpstr>¿Qué expectativas tienen ustedes de mí / de este club?</vt:lpstr>
      <vt:lpstr>Nobles Recomendaciones de mi parte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 Coding &amp; Gaming</dc:title>
  <dc:creator>César Sebastián Silva Proaño</dc:creator>
  <cp:lastModifiedBy>César Sebastián Silva Proaño</cp:lastModifiedBy>
  <cp:revision>3</cp:revision>
  <dcterms:created xsi:type="dcterms:W3CDTF">2023-09-07T13:47:07Z</dcterms:created>
  <dcterms:modified xsi:type="dcterms:W3CDTF">2023-09-07T17:19:05Z</dcterms:modified>
</cp:coreProperties>
</file>