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2" r:id="rId8"/>
    <p:sldId id="263" r:id="rId9"/>
    <p:sldId id="261" r:id="rId10"/>
    <p:sldId id="260" r:id="rId11"/>
    <p:sldId id="264" r:id="rId12"/>
    <p:sldId id="267" r:id="rId13"/>
    <p:sldId id="268" r:id="rId14"/>
    <p:sldId id="271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21" autoAdjust="0"/>
    <p:restoredTop sz="94660"/>
  </p:normalViewPr>
  <p:slideViewPr>
    <p:cSldViewPr snapToGrid="0">
      <p:cViewPr>
        <p:scale>
          <a:sx n="66" d="100"/>
          <a:sy n="66" d="100"/>
        </p:scale>
        <p:origin x="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hyperlink" Target="https://www.paypal.com/donate/?hosted_button_id=QF789D3JEGYD8" TargetMode="External"/><Relationship Id="rId1" Type="http://schemas.openxmlformats.org/officeDocument/2006/relationships/hyperlink" Target="https://www.youtube.com/@sebassilvap" TargetMode="Externa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aypal.com/donate/?hosted_button_id=QF789D3JEGYD8" TargetMode="External"/><Relationship Id="rId3" Type="http://schemas.openxmlformats.org/officeDocument/2006/relationships/hyperlink" Target="https://www.youtube.com/@sebassilvap" TargetMode="External"/><Relationship Id="rId7" Type="http://schemas.openxmlformats.org/officeDocument/2006/relationships/image" Target="../media/image30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027F9F-DD38-4EBD-A69F-EEAF42E7FE0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016D8F-D5AC-4963-85F7-CE34AA516AF7}">
      <dgm:prSet/>
      <dgm:spPr/>
      <dgm:t>
        <a:bodyPr/>
        <a:lstStyle/>
        <a:p>
          <a:pPr>
            <a:lnSpc>
              <a:spcPct val="100000"/>
            </a:lnSpc>
          </a:pPr>
          <a:r>
            <a:rPr lang="es-419">
              <a:latin typeface="Arial Nova" panose="020B0504020202020204" pitchFamily="34" charset="0"/>
            </a:rPr>
            <a:t>Aprende Edición en Markdown</a:t>
          </a:r>
          <a:endParaRPr lang="en-US">
            <a:latin typeface="Arial Nova" panose="020B0504020202020204" pitchFamily="34" charset="0"/>
          </a:endParaRPr>
        </a:p>
      </dgm:t>
    </dgm:pt>
    <dgm:pt modelId="{B84C95B1-D1B8-4F3D-9D69-20E946DFCC12}" type="parTrans" cxnId="{A1A1856A-9098-4734-B872-2CBFA955D6C1}">
      <dgm:prSet/>
      <dgm:spPr/>
      <dgm:t>
        <a:bodyPr/>
        <a:lstStyle/>
        <a:p>
          <a:pPr algn="just"/>
          <a:endParaRPr lang="en-US">
            <a:latin typeface="Arial Nova" panose="020B0504020202020204" pitchFamily="34" charset="0"/>
          </a:endParaRPr>
        </a:p>
      </dgm:t>
    </dgm:pt>
    <dgm:pt modelId="{C6C36FAF-F9AC-49D3-A496-F07B0058E7F5}" type="sibTrans" cxnId="{A1A1856A-9098-4734-B872-2CBFA955D6C1}">
      <dgm:prSet/>
      <dgm:spPr/>
      <dgm:t>
        <a:bodyPr/>
        <a:lstStyle/>
        <a:p>
          <a:pPr algn="just"/>
          <a:endParaRPr lang="en-US">
            <a:latin typeface="Arial Nova" panose="020B0504020202020204" pitchFamily="34" charset="0"/>
          </a:endParaRPr>
        </a:p>
      </dgm:t>
    </dgm:pt>
    <dgm:pt modelId="{328A7BED-EEB1-4729-85D8-3C9AA2A4EE30}">
      <dgm:prSet/>
      <dgm:spPr/>
      <dgm:t>
        <a:bodyPr/>
        <a:lstStyle/>
        <a:p>
          <a:pPr>
            <a:lnSpc>
              <a:spcPct val="100000"/>
            </a:lnSpc>
          </a:pPr>
          <a:r>
            <a:rPr lang="es-419" dirty="0">
              <a:latin typeface="Arial Nova" panose="020B0504020202020204" pitchFamily="34" charset="0"/>
            </a:rPr>
            <a:t>Aprende Trucos poderosos del Editor Colab para escribir código como si tuvieras 4 manos en el teclado.</a:t>
          </a:r>
          <a:endParaRPr lang="en-US" dirty="0">
            <a:latin typeface="Arial Nova" panose="020B0504020202020204" pitchFamily="34" charset="0"/>
          </a:endParaRPr>
        </a:p>
      </dgm:t>
    </dgm:pt>
    <dgm:pt modelId="{2F505A50-D176-4978-BA68-8C3F9B3F2A15}" type="parTrans" cxnId="{D280CAAE-4313-433D-B60C-EE0E33BF1EFB}">
      <dgm:prSet/>
      <dgm:spPr/>
      <dgm:t>
        <a:bodyPr/>
        <a:lstStyle/>
        <a:p>
          <a:pPr algn="just"/>
          <a:endParaRPr lang="en-US">
            <a:latin typeface="Arial Nova" panose="020B0504020202020204" pitchFamily="34" charset="0"/>
          </a:endParaRPr>
        </a:p>
      </dgm:t>
    </dgm:pt>
    <dgm:pt modelId="{23284DA3-DAC2-44B7-8DF4-CE81747FF048}" type="sibTrans" cxnId="{D280CAAE-4313-433D-B60C-EE0E33BF1EFB}">
      <dgm:prSet/>
      <dgm:spPr/>
      <dgm:t>
        <a:bodyPr/>
        <a:lstStyle/>
        <a:p>
          <a:pPr algn="just"/>
          <a:endParaRPr lang="en-US">
            <a:latin typeface="Arial Nova" panose="020B0504020202020204" pitchFamily="34" charset="0"/>
          </a:endParaRPr>
        </a:p>
      </dgm:t>
    </dgm:pt>
    <dgm:pt modelId="{81165F32-345E-4596-BF16-4E084C81F2CB}">
      <dgm:prSet/>
      <dgm:spPr/>
      <dgm:t>
        <a:bodyPr/>
        <a:lstStyle/>
        <a:p>
          <a:pPr>
            <a:lnSpc>
              <a:spcPct val="100000"/>
            </a:lnSpc>
          </a:pPr>
          <a:r>
            <a:rPr lang="es-419" dirty="0">
              <a:latin typeface="Arial Nova" panose="020B0504020202020204" pitchFamily="34" charset="0"/>
            </a:rPr>
            <a:t>Resuelve 30 Ejercicios Increíbles creados por el autor con el fin de potenciar tu mente de programador.</a:t>
          </a:r>
          <a:endParaRPr lang="en-US" dirty="0">
            <a:latin typeface="Arial Nova" panose="020B0504020202020204" pitchFamily="34" charset="0"/>
          </a:endParaRPr>
        </a:p>
      </dgm:t>
    </dgm:pt>
    <dgm:pt modelId="{15584263-90EC-4FD3-B88C-E91F0DF9DD96}" type="parTrans" cxnId="{6558376F-B88F-4951-A8B9-15DD5BBD00E1}">
      <dgm:prSet/>
      <dgm:spPr/>
      <dgm:t>
        <a:bodyPr/>
        <a:lstStyle/>
        <a:p>
          <a:pPr algn="just"/>
          <a:endParaRPr lang="en-US">
            <a:latin typeface="Arial Nova" panose="020B0504020202020204" pitchFamily="34" charset="0"/>
          </a:endParaRPr>
        </a:p>
      </dgm:t>
    </dgm:pt>
    <dgm:pt modelId="{439BC909-6BBB-4149-AFD4-9E1533E67875}" type="sibTrans" cxnId="{6558376F-B88F-4951-A8B9-15DD5BBD00E1}">
      <dgm:prSet/>
      <dgm:spPr/>
      <dgm:t>
        <a:bodyPr/>
        <a:lstStyle/>
        <a:p>
          <a:pPr algn="just"/>
          <a:endParaRPr lang="en-US">
            <a:latin typeface="Arial Nova" panose="020B0504020202020204" pitchFamily="34" charset="0"/>
          </a:endParaRPr>
        </a:p>
      </dgm:t>
    </dgm:pt>
    <dgm:pt modelId="{5F24DC04-71CE-411C-97FA-12C69484D2CB}" type="pres">
      <dgm:prSet presAssocID="{2F027F9F-DD38-4EBD-A69F-EEAF42E7FE0E}" presName="root" presStyleCnt="0">
        <dgm:presLayoutVars>
          <dgm:dir/>
          <dgm:resizeHandles val="exact"/>
        </dgm:presLayoutVars>
      </dgm:prSet>
      <dgm:spPr/>
    </dgm:pt>
    <dgm:pt modelId="{58ED7F4B-FCFB-4017-AD35-5A49B3E2A070}" type="pres">
      <dgm:prSet presAssocID="{28016D8F-D5AC-4963-85F7-CE34AA516AF7}" presName="compNode" presStyleCnt="0"/>
      <dgm:spPr/>
    </dgm:pt>
    <dgm:pt modelId="{1FB20483-57F3-4D96-98D4-5271BA2198CF}" type="pres">
      <dgm:prSet presAssocID="{28016D8F-D5AC-4963-85F7-CE34AA516AF7}" presName="bgRect" presStyleLbl="bgShp" presStyleIdx="0" presStyleCnt="3"/>
      <dgm:spPr/>
    </dgm:pt>
    <dgm:pt modelId="{02308A89-2C1A-4B59-8C01-5E8C00C15DE8}" type="pres">
      <dgm:prSet presAssocID="{28016D8F-D5AC-4963-85F7-CE34AA516A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g outline"/>
        </a:ext>
      </dgm:extLst>
    </dgm:pt>
    <dgm:pt modelId="{4131C66D-AFF3-48C7-9309-B2FD85DA7F93}" type="pres">
      <dgm:prSet presAssocID="{28016D8F-D5AC-4963-85F7-CE34AA516AF7}" presName="spaceRect" presStyleCnt="0"/>
      <dgm:spPr/>
    </dgm:pt>
    <dgm:pt modelId="{55129558-75A1-42CA-A36D-43057A17C210}" type="pres">
      <dgm:prSet presAssocID="{28016D8F-D5AC-4963-85F7-CE34AA516AF7}" presName="parTx" presStyleLbl="revTx" presStyleIdx="0" presStyleCnt="3">
        <dgm:presLayoutVars>
          <dgm:chMax val="0"/>
          <dgm:chPref val="0"/>
        </dgm:presLayoutVars>
      </dgm:prSet>
      <dgm:spPr/>
    </dgm:pt>
    <dgm:pt modelId="{64E08A3C-DFA2-4957-9A77-533188CF7153}" type="pres">
      <dgm:prSet presAssocID="{C6C36FAF-F9AC-49D3-A496-F07B0058E7F5}" presName="sibTrans" presStyleCnt="0"/>
      <dgm:spPr/>
    </dgm:pt>
    <dgm:pt modelId="{AEAF9C1E-C9BF-4225-8D44-D97422AC4CB3}" type="pres">
      <dgm:prSet presAssocID="{328A7BED-EEB1-4729-85D8-3C9AA2A4EE30}" presName="compNode" presStyleCnt="0"/>
      <dgm:spPr/>
    </dgm:pt>
    <dgm:pt modelId="{96B2DF31-59A0-4C3D-9270-698CB1E8DB11}" type="pres">
      <dgm:prSet presAssocID="{328A7BED-EEB1-4729-85D8-3C9AA2A4EE30}" presName="bgRect" presStyleLbl="bgShp" presStyleIdx="1" presStyleCnt="3"/>
      <dgm:spPr/>
    </dgm:pt>
    <dgm:pt modelId="{057C775D-7F96-4737-A976-12C7E28EE472}" type="pres">
      <dgm:prSet presAssocID="{328A7BED-EEB1-4729-85D8-3C9AA2A4EE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 with solid fill"/>
        </a:ext>
      </dgm:extLst>
    </dgm:pt>
    <dgm:pt modelId="{A38D04C7-EBB7-4767-B7D1-34DE2B41D295}" type="pres">
      <dgm:prSet presAssocID="{328A7BED-EEB1-4729-85D8-3C9AA2A4EE30}" presName="spaceRect" presStyleCnt="0"/>
      <dgm:spPr/>
    </dgm:pt>
    <dgm:pt modelId="{1C5B5484-0602-4DBF-85B3-C887AC0C0F9D}" type="pres">
      <dgm:prSet presAssocID="{328A7BED-EEB1-4729-85D8-3C9AA2A4EE30}" presName="parTx" presStyleLbl="revTx" presStyleIdx="1" presStyleCnt="3">
        <dgm:presLayoutVars>
          <dgm:chMax val="0"/>
          <dgm:chPref val="0"/>
        </dgm:presLayoutVars>
      </dgm:prSet>
      <dgm:spPr/>
    </dgm:pt>
    <dgm:pt modelId="{13144D4B-3F9F-4A39-8780-E08D7F4BADBB}" type="pres">
      <dgm:prSet presAssocID="{23284DA3-DAC2-44B7-8DF4-CE81747FF048}" presName="sibTrans" presStyleCnt="0"/>
      <dgm:spPr/>
    </dgm:pt>
    <dgm:pt modelId="{35755CBB-27E1-4E99-A8F5-D764299B4E3D}" type="pres">
      <dgm:prSet presAssocID="{81165F32-345E-4596-BF16-4E084C81F2CB}" presName="compNode" presStyleCnt="0"/>
      <dgm:spPr/>
    </dgm:pt>
    <dgm:pt modelId="{EDB89D94-A2B4-4C5A-87FC-11FC3F87585E}" type="pres">
      <dgm:prSet presAssocID="{81165F32-345E-4596-BF16-4E084C81F2CB}" presName="bgRect" presStyleLbl="bgShp" presStyleIdx="2" presStyleCnt="3"/>
      <dgm:spPr/>
    </dgm:pt>
    <dgm:pt modelId="{A53B9DC9-FC7E-4059-88AD-DA3BF95CF248}" type="pres">
      <dgm:prSet presAssocID="{81165F32-345E-4596-BF16-4E084C81F2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male with solid fill"/>
        </a:ext>
      </dgm:extLst>
    </dgm:pt>
    <dgm:pt modelId="{7B186331-A8E1-4AB4-926A-5C3BA9CAB44E}" type="pres">
      <dgm:prSet presAssocID="{81165F32-345E-4596-BF16-4E084C81F2CB}" presName="spaceRect" presStyleCnt="0"/>
      <dgm:spPr/>
    </dgm:pt>
    <dgm:pt modelId="{4BDE773B-7118-4B76-A7E7-C7BC39DA5C03}" type="pres">
      <dgm:prSet presAssocID="{81165F32-345E-4596-BF16-4E084C81F2C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1A1856A-9098-4734-B872-2CBFA955D6C1}" srcId="{2F027F9F-DD38-4EBD-A69F-EEAF42E7FE0E}" destId="{28016D8F-D5AC-4963-85F7-CE34AA516AF7}" srcOrd="0" destOrd="0" parTransId="{B84C95B1-D1B8-4F3D-9D69-20E946DFCC12}" sibTransId="{C6C36FAF-F9AC-49D3-A496-F07B0058E7F5}"/>
    <dgm:cxn modelId="{5FBD846C-4B9B-4A2B-874A-0F4FC423D5EA}" type="presOf" srcId="{328A7BED-EEB1-4729-85D8-3C9AA2A4EE30}" destId="{1C5B5484-0602-4DBF-85B3-C887AC0C0F9D}" srcOrd="0" destOrd="0" presId="urn:microsoft.com/office/officeart/2018/2/layout/IconVerticalSolidList"/>
    <dgm:cxn modelId="{6558376F-B88F-4951-A8B9-15DD5BBD00E1}" srcId="{2F027F9F-DD38-4EBD-A69F-EEAF42E7FE0E}" destId="{81165F32-345E-4596-BF16-4E084C81F2CB}" srcOrd="2" destOrd="0" parTransId="{15584263-90EC-4FD3-B88C-E91F0DF9DD96}" sibTransId="{439BC909-6BBB-4149-AFD4-9E1533E67875}"/>
    <dgm:cxn modelId="{E1C75F7D-4C0A-4E73-93F2-1B72F1729673}" type="presOf" srcId="{28016D8F-D5AC-4963-85F7-CE34AA516AF7}" destId="{55129558-75A1-42CA-A36D-43057A17C210}" srcOrd="0" destOrd="0" presId="urn:microsoft.com/office/officeart/2018/2/layout/IconVerticalSolidList"/>
    <dgm:cxn modelId="{7A03DAA5-CC12-4BD4-A15B-A88D160BBE6D}" type="presOf" srcId="{2F027F9F-DD38-4EBD-A69F-EEAF42E7FE0E}" destId="{5F24DC04-71CE-411C-97FA-12C69484D2CB}" srcOrd="0" destOrd="0" presId="urn:microsoft.com/office/officeart/2018/2/layout/IconVerticalSolidList"/>
    <dgm:cxn modelId="{D280CAAE-4313-433D-B60C-EE0E33BF1EFB}" srcId="{2F027F9F-DD38-4EBD-A69F-EEAF42E7FE0E}" destId="{328A7BED-EEB1-4729-85D8-3C9AA2A4EE30}" srcOrd="1" destOrd="0" parTransId="{2F505A50-D176-4978-BA68-8C3F9B3F2A15}" sibTransId="{23284DA3-DAC2-44B7-8DF4-CE81747FF048}"/>
    <dgm:cxn modelId="{54F9EDF4-A6B7-45DE-8ADC-372A0383EEC2}" type="presOf" srcId="{81165F32-345E-4596-BF16-4E084C81F2CB}" destId="{4BDE773B-7118-4B76-A7E7-C7BC39DA5C03}" srcOrd="0" destOrd="0" presId="urn:microsoft.com/office/officeart/2018/2/layout/IconVerticalSolidList"/>
    <dgm:cxn modelId="{22EE7A4A-8150-4E74-8F54-2D5E77AC9464}" type="presParOf" srcId="{5F24DC04-71CE-411C-97FA-12C69484D2CB}" destId="{58ED7F4B-FCFB-4017-AD35-5A49B3E2A070}" srcOrd="0" destOrd="0" presId="urn:microsoft.com/office/officeart/2018/2/layout/IconVerticalSolidList"/>
    <dgm:cxn modelId="{512C6414-6EBE-4060-B6B0-77D2FE0EDE70}" type="presParOf" srcId="{58ED7F4B-FCFB-4017-AD35-5A49B3E2A070}" destId="{1FB20483-57F3-4D96-98D4-5271BA2198CF}" srcOrd="0" destOrd="0" presId="urn:microsoft.com/office/officeart/2018/2/layout/IconVerticalSolidList"/>
    <dgm:cxn modelId="{423271C2-F43A-4806-899B-042C4EF9B665}" type="presParOf" srcId="{58ED7F4B-FCFB-4017-AD35-5A49B3E2A070}" destId="{02308A89-2C1A-4B59-8C01-5E8C00C15DE8}" srcOrd="1" destOrd="0" presId="urn:microsoft.com/office/officeart/2018/2/layout/IconVerticalSolidList"/>
    <dgm:cxn modelId="{3433DC53-7FA8-40BF-A637-B57BB97C8CB2}" type="presParOf" srcId="{58ED7F4B-FCFB-4017-AD35-5A49B3E2A070}" destId="{4131C66D-AFF3-48C7-9309-B2FD85DA7F93}" srcOrd="2" destOrd="0" presId="urn:microsoft.com/office/officeart/2018/2/layout/IconVerticalSolidList"/>
    <dgm:cxn modelId="{CFBCAF0C-CC91-4E4C-9249-B4C2E4AA6E5A}" type="presParOf" srcId="{58ED7F4B-FCFB-4017-AD35-5A49B3E2A070}" destId="{55129558-75A1-42CA-A36D-43057A17C210}" srcOrd="3" destOrd="0" presId="urn:microsoft.com/office/officeart/2018/2/layout/IconVerticalSolidList"/>
    <dgm:cxn modelId="{3F9275A6-36D2-4062-8015-67757956EA21}" type="presParOf" srcId="{5F24DC04-71CE-411C-97FA-12C69484D2CB}" destId="{64E08A3C-DFA2-4957-9A77-533188CF7153}" srcOrd="1" destOrd="0" presId="urn:microsoft.com/office/officeart/2018/2/layout/IconVerticalSolidList"/>
    <dgm:cxn modelId="{00CFFE97-413C-4421-89C2-73426A6A45C9}" type="presParOf" srcId="{5F24DC04-71CE-411C-97FA-12C69484D2CB}" destId="{AEAF9C1E-C9BF-4225-8D44-D97422AC4CB3}" srcOrd="2" destOrd="0" presId="urn:microsoft.com/office/officeart/2018/2/layout/IconVerticalSolidList"/>
    <dgm:cxn modelId="{9C602946-732A-451E-86EF-EF8C64FB0C22}" type="presParOf" srcId="{AEAF9C1E-C9BF-4225-8D44-D97422AC4CB3}" destId="{96B2DF31-59A0-4C3D-9270-698CB1E8DB11}" srcOrd="0" destOrd="0" presId="urn:microsoft.com/office/officeart/2018/2/layout/IconVerticalSolidList"/>
    <dgm:cxn modelId="{80C98E17-7D5E-4EC9-B0D7-9CEE3F8A5F2C}" type="presParOf" srcId="{AEAF9C1E-C9BF-4225-8D44-D97422AC4CB3}" destId="{057C775D-7F96-4737-A976-12C7E28EE472}" srcOrd="1" destOrd="0" presId="urn:microsoft.com/office/officeart/2018/2/layout/IconVerticalSolidList"/>
    <dgm:cxn modelId="{4435DEF7-C110-4578-9549-4BCBE5EFD0B2}" type="presParOf" srcId="{AEAF9C1E-C9BF-4225-8D44-D97422AC4CB3}" destId="{A38D04C7-EBB7-4767-B7D1-34DE2B41D295}" srcOrd="2" destOrd="0" presId="urn:microsoft.com/office/officeart/2018/2/layout/IconVerticalSolidList"/>
    <dgm:cxn modelId="{6D0599AF-68DA-4213-93BC-6FCC959F215B}" type="presParOf" srcId="{AEAF9C1E-C9BF-4225-8D44-D97422AC4CB3}" destId="{1C5B5484-0602-4DBF-85B3-C887AC0C0F9D}" srcOrd="3" destOrd="0" presId="urn:microsoft.com/office/officeart/2018/2/layout/IconVerticalSolidList"/>
    <dgm:cxn modelId="{234C5EDC-5405-46B1-81CE-12F76E880CA4}" type="presParOf" srcId="{5F24DC04-71CE-411C-97FA-12C69484D2CB}" destId="{13144D4B-3F9F-4A39-8780-E08D7F4BADBB}" srcOrd="3" destOrd="0" presId="urn:microsoft.com/office/officeart/2018/2/layout/IconVerticalSolidList"/>
    <dgm:cxn modelId="{462FF359-7387-4F04-A59E-C4EA3D7C24A8}" type="presParOf" srcId="{5F24DC04-71CE-411C-97FA-12C69484D2CB}" destId="{35755CBB-27E1-4E99-A8F5-D764299B4E3D}" srcOrd="4" destOrd="0" presId="urn:microsoft.com/office/officeart/2018/2/layout/IconVerticalSolidList"/>
    <dgm:cxn modelId="{EAA918B1-AE45-4F11-8D22-852EBEF75A2F}" type="presParOf" srcId="{35755CBB-27E1-4E99-A8F5-D764299B4E3D}" destId="{EDB89D94-A2B4-4C5A-87FC-11FC3F87585E}" srcOrd="0" destOrd="0" presId="urn:microsoft.com/office/officeart/2018/2/layout/IconVerticalSolidList"/>
    <dgm:cxn modelId="{94B80B48-4C0B-4310-AF54-81114A666FDE}" type="presParOf" srcId="{35755CBB-27E1-4E99-A8F5-D764299B4E3D}" destId="{A53B9DC9-FC7E-4059-88AD-DA3BF95CF248}" srcOrd="1" destOrd="0" presId="urn:microsoft.com/office/officeart/2018/2/layout/IconVerticalSolidList"/>
    <dgm:cxn modelId="{F9D96BA4-89AF-4FD7-A71A-0150064E0E80}" type="presParOf" srcId="{35755CBB-27E1-4E99-A8F5-D764299B4E3D}" destId="{7B186331-A8E1-4AB4-926A-5C3BA9CAB44E}" srcOrd="2" destOrd="0" presId="urn:microsoft.com/office/officeart/2018/2/layout/IconVerticalSolidList"/>
    <dgm:cxn modelId="{3737EF8E-5B39-487F-A271-5F05E76A953E}" type="presParOf" srcId="{35755CBB-27E1-4E99-A8F5-D764299B4E3D}" destId="{4BDE773B-7118-4B76-A7E7-C7BC39DA5C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F39ACF-7A05-46A0-86DA-FA3D557BDCC7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C4F528D-CC40-4B72-97BB-BAB992145A4B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419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2 Pantallas (1 para el Tutor / otra para el Estudiante)</a:t>
          </a:r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75ED773E-05EE-431E-B6E9-963BE358385E}" type="parTrans" cxnId="{D6AA1D6A-50E2-4F27-9355-DDA3F7FF0D9B}">
      <dgm:prSet/>
      <dgm:spPr/>
      <dgm:t>
        <a:bodyPr/>
        <a:lstStyle/>
        <a:p>
          <a:endParaRPr lang="en-US" sz="20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80417902-9AEB-417E-97CF-B3AB5C2FEEBD}" type="sibTrans" cxnId="{D6AA1D6A-50E2-4F27-9355-DDA3F7FF0D9B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CA772FA6-8D52-4B28-93D0-C248CFF513EB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419" b="1" dirty="0">
              <a:solidFill>
                <a:srgbClr val="FF0000"/>
              </a:solidFill>
              <a:latin typeface="Arial Nova Cond" panose="020B0506020202020204" pitchFamily="34" charset="0"/>
            </a:rPr>
            <a:t>Hacer el noble intento del Ejercicio !!!</a:t>
          </a:r>
          <a:endParaRPr lang="en-US" b="1" dirty="0">
            <a:solidFill>
              <a:srgbClr val="FF0000"/>
            </a:solidFill>
            <a:latin typeface="Arial Nova Cond" panose="020B0506020202020204" pitchFamily="34" charset="0"/>
          </a:endParaRPr>
        </a:p>
      </dgm:t>
    </dgm:pt>
    <dgm:pt modelId="{C5572FD3-A4E1-4C90-86D4-CC7DC680D3B7}" type="parTrans" cxnId="{8FA1BA5D-CF94-45CE-980A-30C0C705C1E1}">
      <dgm:prSet/>
      <dgm:spPr/>
      <dgm:t>
        <a:bodyPr/>
        <a:lstStyle/>
        <a:p>
          <a:endParaRPr lang="en-US" sz="20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FCAE684B-4630-47F0-B8D5-1BCF99A97D27}" type="sibTrans" cxnId="{8FA1BA5D-CF94-45CE-980A-30C0C705C1E1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64D7AD98-5158-41A2-A606-C6107ED7AFC0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419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No revisar solución antes de</a:t>
          </a:r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30185C08-88AA-40E4-B663-4EEEC032042F}" type="parTrans" cxnId="{DD366854-C8A1-45BE-85B4-9FDDA37B4EB9}">
      <dgm:prSet/>
      <dgm:spPr/>
      <dgm:t>
        <a:bodyPr/>
        <a:lstStyle/>
        <a:p>
          <a:endParaRPr lang="en-US" sz="20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8C911CED-F772-4712-86E9-8C63C60C7CE3}" type="sibTrans" cxnId="{DD366854-C8A1-45BE-85B4-9FDDA37B4EB9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8B1CE1EE-A6C1-4EED-9544-54890D6AD93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419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No frustrarse</a:t>
          </a:r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E0049C5F-3D97-493C-AE8D-4845A56426B0}" type="parTrans" cxnId="{B1C314AB-83A7-44ED-8A11-1DA1D30562FC}">
      <dgm:prSet/>
      <dgm:spPr/>
      <dgm:t>
        <a:bodyPr/>
        <a:lstStyle/>
        <a:p>
          <a:endParaRPr lang="en-US" sz="20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693BBC57-290C-40A2-A5EB-DF45C2763441}" type="sibTrans" cxnId="{B1C314AB-83A7-44ED-8A11-1DA1D30562FC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1A2FE977-87B8-4136-A046-F05D45B84875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419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Recordar la guía “El Crash Course”</a:t>
          </a:r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3E70A61E-6717-456A-BAF0-C35ADB964242}" type="parTrans" cxnId="{E4AEA404-3123-41EC-B202-D2175E255A8B}">
      <dgm:prSet/>
      <dgm:spPr/>
      <dgm:t>
        <a:bodyPr/>
        <a:lstStyle/>
        <a:p>
          <a:endParaRPr lang="en-US" sz="20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1CA6FC0E-465D-4CAE-9B9C-F83886335168}" type="sibTrans" cxnId="{E4AEA404-3123-41EC-B202-D2175E255A8B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033C1BE2-7ED3-4972-9D7B-C85D698EE91F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419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Otras ayudas: GOOGLE / Otros Canales</a:t>
          </a:r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D99E3CC4-1CE4-46CF-B81E-90BBA51F158A}" type="parTrans" cxnId="{9236B3CB-010F-4C35-8D7D-6EA866BBB9F9}">
      <dgm:prSet/>
      <dgm:spPr/>
      <dgm:t>
        <a:bodyPr/>
        <a:lstStyle/>
        <a:p>
          <a:endParaRPr lang="en-US" sz="20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C4009C35-623B-4109-82EF-DF72EB818BAF}" type="sibTrans" cxnId="{9236B3CB-010F-4C35-8D7D-6EA866BBB9F9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DA6A865E-3BED-4ECC-9EA8-689DB68BCC07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419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Entender bien antes de avanzar</a:t>
          </a:r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D62DCE80-5D9F-4B8C-824A-3B1D9376571E}" type="parTrans" cxnId="{8B43D681-0A6F-4247-9F67-C62B105ABC33}">
      <dgm:prSet/>
      <dgm:spPr/>
      <dgm:t>
        <a:bodyPr/>
        <a:lstStyle/>
        <a:p>
          <a:endParaRPr lang="en-US" sz="20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993D7249-6237-45C4-9EC5-60B1CCD8DD05}" type="sibTrans" cxnId="{8B43D681-0A6F-4247-9F67-C62B105ABC33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77A0C7E3-5861-4D90-B507-50730DFB944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419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Disfrutar y pasar un buen rato aprendiendo</a:t>
          </a:r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AD5FD349-477A-44B1-A930-3255884CA72B}" type="parTrans" cxnId="{BFED4F97-623E-4AFA-8FBB-981A9E52A9C3}">
      <dgm:prSet/>
      <dgm:spPr/>
      <dgm:t>
        <a:bodyPr/>
        <a:lstStyle/>
        <a:p>
          <a:endParaRPr lang="en-US" sz="20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19F15F7B-777F-4145-8049-637E3977E4D7}" type="sibTrans" cxnId="{BFED4F97-623E-4AFA-8FBB-981A9E52A9C3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A75AC45D-3C0B-4CC8-BFD8-2E115F5F0AE0}" type="pres">
      <dgm:prSet presAssocID="{EFF39ACF-7A05-46A0-86DA-FA3D557BDCC7}" presName="linear" presStyleCnt="0">
        <dgm:presLayoutVars>
          <dgm:animLvl val="lvl"/>
          <dgm:resizeHandles val="exact"/>
        </dgm:presLayoutVars>
      </dgm:prSet>
      <dgm:spPr/>
    </dgm:pt>
    <dgm:pt modelId="{996FD1FC-2CA1-46E7-8209-99EE2B8FC9B7}" type="pres">
      <dgm:prSet presAssocID="{BC4F528D-CC40-4B72-97BB-BAB992145A4B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7DF37052-D52E-433B-939A-62D277AA3890}" type="pres">
      <dgm:prSet presAssocID="{80417902-9AEB-417E-97CF-B3AB5C2FEEBD}" presName="spacer" presStyleCnt="0"/>
      <dgm:spPr/>
    </dgm:pt>
    <dgm:pt modelId="{C895F876-72B9-4599-A102-902CE680AD28}" type="pres">
      <dgm:prSet presAssocID="{CA772FA6-8D52-4B28-93D0-C248CFF513EB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B27F1F1C-7E3E-412F-9DA8-5577F013CCCB}" type="pres">
      <dgm:prSet presAssocID="{FCAE684B-4630-47F0-B8D5-1BCF99A97D27}" presName="spacer" presStyleCnt="0"/>
      <dgm:spPr/>
    </dgm:pt>
    <dgm:pt modelId="{41D0D9BD-B437-4324-BA8D-314A169CC136}" type="pres">
      <dgm:prSet presAssocID="{64D7AD98-5158-41A2-A606-C6107ED7AFC0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146EEB7C-3F5D-4AE3-B642-42628BCEB3D4}" type="pres">
      <dgm:prSet presAssocID="{8C911CED-F772-4712-86E9-8C63C60C7CE3}" presName="spacer" presStyleCnt="0"/>
      <dgm:spPr/>
    </dgm:pt>
    <dgm:pt modelId="{62A56D2E-F6E7-47B1-BFA1-BD31DD2B067F}" type="pres">
      <dgm:prSet presAssocID="{8B1CE1EE-A6C1-4EED-9544-54890D6AD93D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6B11547E-6E81-47C0-826D-A08BDACD2F30}" type="pres">
      <dgm:prSet presAssocID="{693BBC57-290C-40A2-A5EB-DF45C2763441}" presName="spacer" presStyleCnt="0"/>
      <dgm:spPr/>
    </dgm:pt>
    <dgm:pt modelId="{AAD0114F-8354-4A2F-BA96-E463B5DC6C9D}" type="pres">
      <dgm:prSet presAssocID="{1A2FE977-87B8-4136-A046-F05D45B8487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DBA352DC-D5AA-4E07-85F0-356A1AB133EF}" type="pres">
      <dgm:prSet presAssocID="{1CA6FC0E-465D-4CAE-9B9C-F83886335168}" presName="spacer" presStyleCnt="0"/>
      <dgm:spPr/>
    </dgm:pt>
    <dgm:pt modelId="{7F0190CC-3F3B-4E02-9EE5-1CCE7558B252}" type="pres">
      <dgm:prSet presAssocID="{033C1BE2-7ED3-4972-9D7B-C85D698EE91F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8F892F01-A368-42E1-B267-647F7B4C3F37}" type="pres">
      <dgm:prSet presAssocID="{C4009C35-623B-4109-82EF-DF72EB818BAF}" presName="spacer" presStyleCnt="0"/>
      <dgm:spPr/>
    </dgm:pt>
    <dgm:pt modelId="{71ECA9D0-2F74-417A-88F2-F68C3E7677B0}" type="pres">
      <dgm:prSet presAssocID="{DA6A865E-3BED-4ECC-9EA8-689DB68BCC0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8708495-2C68-4A10-B09C-132D96169214}" type="pres">
      <dgm:prSet presAssocID="{993D7249-6237-45C4-9EC5-60B1CCD8DD05}" presName="spacer" presStyleCnt="0"/>
      <dgm:spPr/>
    </dgm:pt>
    <dgm:pt modelId="{6F5BAC4A-BE7F-43AA-863E-4ED539D356EF}" type="pres">
      <dgm:prSet presAssocID="{77A0C7E3-5861-4D90-B507-50730DFB9441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4AEA404-3123-41EC-B202-D2175E255A8B}" srcId="{EFF39ACF-7A05-46A0-86DA-FA3D557BDCC7}" destId="{1A2FE977-87B8-4136-A046-F05D45B84875}" srcOrd="4" destOrd="0" parTransId="{3E70A61E-6717-456A-BAF0-C35ADB964242}" sibTransId="{1CA6FC0E-465D-4CAE-9B9C-F83886335168}"/>
    <dgm:cxn modelId="{6DCE9729-3BB1-4F1C-B8FF-64F29AD32154}" type="presOf" srcId="{DA6A865E-3BED-4ECC-9EA8-689DB68BCC07}" destId="{71ECA9D0-2F74-417A-88F2-F68C3E7677B0}" srcOrd="0" destOrd="0" presId="urn:microsoft.com/office/officeart/2005/8/layout/vList2"/>
    <dgm:cxn modelId="{8FA1BA5D-CF94-45CE-980A-30C0C705C1E1}" srcId="{EFF39ACF-7A05-46A0-86DA-FA3D557BDCC7}" destId="{CA772FA6-8D52-4B28-93D0-C248CFF513EB}" srcOrd="1" destOrd="0" parTransId="{C5572FD3-A4E1-4C90-86D4-CC7DC680D3B7}" sibTransId="{FCAE684B-4630-47F0-B8D5-1BCF99A97D27}"/>
    <dgm:cxn modelId="{F81E3C45-3C90-409B-A461-7EAE83BACCB5}" type="presOf" srcId="{EFF39ACF-7A05-46A0-86DA-FA3D557BDCC7}" destId="{A75AC45D-3C0B-4CC8-BFD8-2E115F5F0AE0}" srcOrd="0" destOrd="0" presId="urn:microsoft.com/office/officeart/2005/8/layout/vList2"/>
    <dgm:cxn modelId="{D6AA1D6A-50E2-4F27-9355-DDA3F7FF0D9B}" srcId="{EFF39ACF-7A05-46A0-86DA-FA3D557BDCC7}" destId="{BC4F528D-CC40-4B72-97BB-BAB992145A4B}" srcOrd="0" destOrd="0" parTransId="{75ED773E-05EE-431E-B6E9-963BE358385E}" sibTransId="{80417902-9AEB-417E-97CF-B3AB5C2FEEBD}"/>
    <dgm:cxn modelId="{EB6E9151-EBEA-4BBF-BA0F-C6BA6AF787D0}" type="presOf" srcId="{77A0C7E3-5861-4D90-B507-50730DFB9441}" destId="{6F5BAC4A-BE7F-43AA-863E-4ED539D356EF}" srcOrd="0" destOrd="0" presId="urn:microsoft.com/office/officeart/2005/8/layout/vList2"/>
    <dgm:cxn modelId="{DD366854-C8A1-45BE-85B4-9FDDA37B4EB9}" srcId="{EFF39ACF-7A05-46A0-86DA-FA3D557BDCC7}" destId="{64D7AD98-5158-41A2-A606-C6107ED7AFC0}" srcOrd="2" destOrd="0" parTransId="{30185C08-88AA-40E4-B663-4EEEC032042F}" sibTransId="{8C911CED-F772-4712-86E9-8C63C60C7CE3}"/>
    <dgm:cxn modelId="{D14CF259-2AA3-46FE-AAE6-336A65C92F90}" type="presOf" srcId="{BC4F528D-CC40-4B72-97BB-BAB992145A4B}" destId="{996FD1FC-2CA1-46E7-8209-99EE2B8FC9B7}" srcOrd="0" destOrd="0" presId="urn:microsoft.com/office/officeart/2005/8/layout/vList2"/>
    <dgm:cxn modelId="{8B43D681-0A6F-4247-9F67-C62B105ABC33}" srcId="{EFF39ACF-7A05-46A0-86DA-FA3D557BDCC7}" destId="{DA6A865E-3BED-4ECC-9EA8-689DB68BCC07}" srcOrd="6" destOrd="0" parTransId="{D62DCE80-5D9F-4B8C-824A-3B1D9376571E}" sibTransId="{993D7249-6237-45C4-9EC5-60B1CCD8DD05}"/>
    <dgm:cxn modelId="{7D7AB986-5805-4D85-B1DC-89F7A7BBA7E8}" type="presOf" srcId="{8B1CE1EE-A6C1-4EED-9544-54890D6AD93D}" destId="{62A56D2E-F6E7-47B1-BFA1-BD31DD2B067F}" srcOrd="0" destOrd="0" presId="urn:microsoft.com/office/officeart/2005/8/layout/vList2"/>
    <dgm:cxn modelId="{BFED4F97-623E-4AFA-8FBB-981A9E52A9C3}" srcId="{EFF39ACF-7A05-46A0-86DA-FA3D557BDCC7}" destId="{77A0C7E3-5861-4D90-B507-50730DFB9441}" srcOrd="7" destOrd="0" parTransId="{AD5FD349-477A-44B1-A930-3255884CA72B}" sibTransId="{19F15F7B-777F-4145-8049-637E3977E4D7}"/>
    <dgm:cxn modelId="{088AA2A6-0F19-4D35-BD3C-6EC91DC965D8}" type="presOf" srcId="{1A2FE977-87B8-4136-A046-F05D45B84875}" destId="{AAD0114F-8354-4A2F-BA96-E463B5DC6C9D}" srcOrd="0" destOrd="0" presId="urn:microsoft.com/office/officeart/2005/8/layout/vList2"/>
    <dgm:cxn modelId="{B1C314AB-83A7-44ED-8A11-1DA1D30562FC}" srcId="{EFF39ACF-7A05-46A0-86DA-FA3D557BDCC7}" destId="{8B1CE1EE-A6C1-4EED-9544-54890D6AD93D}" srcOrd="3" destOrd="0" parTransId="{E0049C5F-3D97-493C-AE8D-4845A56426B0}" sibTransId="{693BBC57-290C-40A2-A5EB-DF45C2763441}"/>
    <dgm:cxn modelId="{CFA008BD-BDD7-4AF1-81BB-13E5D50B6C74}" type="presOf" srcId="{64D7AD98-5158-41A2-A606-C6107ED7AFC0}" destId="{41D0D9BD-B437-4324-BA8D-314A169CC136}" srcOrd="0" destOrd="0" presId="urn:microsoft.com/office/officeart/2005/8/layout/vList2"/>
    <dgm:cxn modelId="{E51ECACA-DB62-4E06-A1E1-2F67EE73A7AE}" type="presOf" srcId="{CA772FA6-8D52-4B28-93D0-C248CFF513EB}" destId="{C895F876-72B9-4599-A102-902CE680AD28}" srcOrd="0" destOrd="0" presId="urn:microsoft.com/office/officeart/2005/8/layout/vList2"/>
    <dgm:cxn modelId="{9236B3CB-010F-4C35-8D7D-6EA866BBB9F9}" srcId="{EFF39ACF-7A05-46A0-86DA-FA3D557BDCC7}" destId="{033C1BE2-7ED3-4972-9D7B-C85D698EE91F}" srcOrd="5" destOrd="0" parTransId="{D99E3CC4-1CE4-46CF-B81E-90BBA51F158A}" sibTransId="{C4009C35-623B-4109-82EF-DF72EB818BAF}"/>
    <dgm:cxn modelId="{52BA9FCF-CD18-411E-ABF1-3AEEF1F3F42C}" type="presOf" srcId="{033C1BE2-7ED3-4972-9D7B-C85D698EE91F}" destId="{7F0190CC-3F3B-4E02-9EE5-1CCE7558B252}" srcOrd="0" destOrd="0" presId="urn:microsoft.com/office/officeart/2005/8/layout/vList2"/>
    <dgm:cxn modelId="{E3D483A9-DB18-423A-B5A5-821956CD846C}" type="presParOf" srcId="{A75AC45D-3C0B-4CC8-BFD8-2E115F5F0AE0}" destId="{996FD1FC-2CA1-46E7-8209-99EE2B8FC9B7}" srcOrd="0" destOrd="0" presId="urn:microsoft.com/office/officeart/2005/8/layout/vList2"/>
    <dgm:cxn modelId="{0AD1D333-AF78-48F0-B4AE-A3DE4577C280}" type="presParOf" srcId="{A75AC45D-3C0B-4CC8-BFD8-2E115F5F0AE0}" destId="{7DF37052-D52E-433B-939A-62D277AA3890}" srcOrd="1" destOrd="0" presId="urn:microsoft.com/office/officeart/2005/8/layout/vList2"/>
    <dgm:cxn modelId="{7083AF82-D800-4CB9-8B61-FB66E4D08C6E}" type="presParOf" srcId="{A75AC45D-3C0B-4CC8-BFD8-2E115F5F0AE0}" destId="{C895F876-72B9-4599-A102-902CE680AD28}" srcOrd="2" destOrd="0" presId="urn:microsoft.com/office/officeart/2005/8/layout/vList2"/>
    <dgm:cxn modelId="{8F243979-C7A3-4A61-987D-DE3F7CD84F4B}" type="presParOf" srcId="{A75AC45D-3C0B-4CC8-BFD8-2E115F5F0AE0}" destId="{B27F1F1C-7E3E-412F-9DA8-5577F013CCCB}" srcOrd="3" destOrd="0" presId="urn:microsoft.com/office/officeart/2005/8/layout/vList2"/>
    <dgm:cxn modelId="{15BDF688-0C56-4BC8-91FF-18E72560C215}" type="presParOf" srcId="{A75AC45D-3C0B-4CC8-BFD8-2E115F5F0AE0}" destId="{41D0D9BD-B437-4324-BA8D-314A169CC136}" srcOrd="4" destOrd="0" presId="urn:microsoft.com/office/officeart/2005/8/layout/vList2"/>
    <dgm:cxn modelId="{0F7CC43C-AABD-47D4-AC28-8D74EF23395B}" type="presParOf" srcId="{A75AC45D-3C0B-4CC8-BFD8-2E115F5F0AE0}" destId="{146EEB7C-3F5D-4AE3-B642-42628BCEB3D4}" srcOrd="5" destOrd="0" presId="urn:microsoft.com/office/officeart/2005/8/layout/vList2"/>
    <dgm:cxn modelId="{E87F6E56-58DE-451B-93C1-05FB31B1AEEB}" type="presParOf" srcId="{A75AC45D-3C0B-4CC8-BFD8-2E115F5F0AE0}" destId="{62A56D2E-F6E7-47B1-BFA1-BD31DD2B067F}" srcOrd="6" destOrd="0" presId="urn:microsoft.com/office/officeart/2005/8/layout/vList2"/>
    <dgm:cxn modelId="{275506B6-470B-4A72-9D9C-9A317586AE24}" type="presParOf" srcId="{A75AC45D-3C0B-4CC8-BFD8-2E115F5F0AE0}" destId="{6B11547E-6E81-47C0-826D-A08BDACD2F30}" srcOrd="7" destOrd="0" presId="urn:microsoft.com/office/officeart/2005/8/layout/vList2"/>
    <dgm:cxn modelId="{6A68864B-14A4-47D5-A2A8-1FC60672D625}" type="presParOf" srcId="{A75AC45D-3C0B-4CC8-BFD8-2E115F5F0AE0}" destId="{AAD0114F-8354-4A2F-BA96-E463B5DC6C9D}" srcOrd="8" destOrd="0" presId="urn:microsoft.com/office/officeart/2005/8/layout/vList2"/>
    <dgm:cxn modelId="{0D97882C-9A79-4019-A3C2-FDFDFB1B9B5D}" type="presParOf" srcId="{A75AC45D-3C0B-4CC8-BFD8-2E115F5F0AE0}" destId="{DBA352DC-D5AA-4E07-85F0-356A1AB133EF}" srcOrd="9" destOrd="0" presId="urn:microsoft.com/office/officeart/2005/8/layout/vList2"/>
    <dgm:cxn modelId="{AAA2E5FD-2744-4C06-98A9-3AE65F1D6F68}" type="presParOf" srcId="{A75AC45D-3C0B-4CC8-BFD8-2E115F5F0AE0}" destId="{7F0190CC-3F3B-4E02-9EE5-1CCE7558B252}" srcOrd="10" destOrd="0" presId="urn:microsoft.com/office/officeart/2005/8/layout/vList2"/>
    <dgm:cxn modelId="{7CFEA7C5-CF43-491F-8FD3-DCD232EA089A}" type="presParOf" srcId="{A75AC45D-3C0B-4CC8-BFD8-2E115F5F0AE0}" destId="{8F892F01-A368-42E1-B267-647F7B4C3F37}" srcOrd="11" destOrd="0" presId="urn:microsoft.com/office/officeart/2005/8/layout/vList2"/>
    <dgm:cxn modelId="{B9231396-277F-4DC2-804D-8B0982EAD645}" type="presParOf" srcId="{A75AC45D-3C0B-4CC8-BFD8-2E115F5F0AE0}" destId="{71ECA9D0-2F74-417A-88F2-F68C3E7677B0}" srcOrd="12" destOrd="0" presId="urn:microsoft.com/office/officeart/2005/8/layout/vList2"/>
    <dgm:cxn modelId="{7CA13465-43D6-4274-881E-5B5A00EABFCB}" type="presParOf" srcId="{A75AC45D-3C0B-4CC8-BFD8-2E115F5F0AE0}" destId="{98708495-2C68-4A10-B09C-132D96169214}" srcOrd="13" destOrd="0" presId="urn:microsoft.com/office/officeart/2005/8/layout/vList2"/>
    <dgm:cxn modelId="{7F3EFF4D-1775-4E05-A80B-0887B96D3D72}" type="presParOf" srcId="{A75AC45D-3C0B-4CC8-BFD8-2E115F5F0AE0}" destId="{6F5BAC4A-BE7F-43AA-863E-4ED539D356E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A98794-D2F3-4E8D-B251-5B0C549E174F}" type="doc">
      <dgm:prSet loTypeId="urn:microsoft.com/office/officeart/2018/5/layout/IconCircleLabelList" loCatId="icon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3464F79-25B2-4C8D-9DF0-32957AD13D5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 dirty="0">
              <a:latin typeface="Arial Nova Cond" panose="020B0506020202020204" pitchFamily="34" charset="0"/>
            </a:rPr>
            <a:t>Suscribirse al </a:t>
          </a:r>
          <a:r>
            <a:rPr lang="es-419" b="1" dirty="0">
              <a:solidFill>
                <a:srgbClr val="00B050"/>
              </a:solidFill>
              <a:latin typeface="Arial Nova Cond" panose="020B0506020202020204" pitchFamily="34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Canal</a:t>
          </a:r>
          <a:r>
            <a:rPr lang="es-419" dirty="0">
              <a:latin typeface="Arial Nova Cond" panose="020B0506020202020204" pitchFamily="34" charset="0"/>
            </a:rPr>
            <a:t> </a:t>
          </a:r>
          <a:r>
            <a:rPr lang="es-419" b="1" dirty="0">
              <a:latin typeface="Arial Nova Cond" panose="020B0506020202020204" pitchFamily="34" charset="0"/>
            </a:rPr>
            <a:t>@sebassilvap</a:t>
          </a:r>
          <a:endParaRPr lang="en-US" b="1" dirty="0">
            <a:latin typeface="Arial Nova Cond" panose="020B0506020202020204" pitchFamily="34" charset="0"/>
          </a:endParaRPr>
        </a:p>
      </dgm:t>
    </dgm:pt>
    <dgm:pt modelId="{660030DB-F23F-4E2E-8CE0-7F0B97F622AD}" type="parTrans" cxnId="{79CF87DE-9234-44A4-91E7-B3AC69C3C35C}">
      <dgm:prSet/>
      <dgm:spPr/>
      <dgm:t>
        <a:bodyPr/>
        <a:lstStyle/>
        <a:p>
          <a:endParaRPr lang="en-US"/>
        </a:p>
      </dgm:t>
    </dgm:pt>
    <dgm:pt modelId="{5E57BB39-FE45-456F-81B7-21C58DE24CB7}" type="sibTrans" cxnId="{79CF87DE-9234-44A4-91E7-B3AC69C3C35C}">
      <dgm:prSet/>
      <dgm:spPr/>
      <dgm:t>
        <a:bodyPr/>
        <a:lstStyle/>
        <a:p>
          <a:endParaRPr lang="en-US"/>
        </a:p>
      </dgm:t>
    </dgm:pt>
    <dgm:pt modelId="{D03DD3FE-D9C7-4377-A2B8-20EA6151B68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 b="1" dirty="0">
              <a:solidFill>
                <a:srgbClr val="FF0000"/>
              </a:solidFill>
              <a:latin typeface="Arial Nova Cond" panose="020B0506020202020204" pitchFamily="34" charset="0"/>
            </a:rPr>
            <a:t>Like</a:t>
          </a:r>
          <a:r>
            <a:rPr lang="es-419" dirty="0">
              <a:latin typeface="Arial Nova Cond" panose="020B0506020202020204" pitchFamily="34" charset="0"/>
            </a:rPr>
            <a:t> y </a:t>
          </a:r>
          <a:r>
            <a:rPr lang="es-419" b="1" dirty="0">
              <a:solidFill>
                <a:srgbClr val="FF0000"/>
              </a:solidFill>
              <a:latin typeface="Arial Nova Cond" panose="020B0506020202020204" pitchFamily="34" charset="0"/>
            </a:rPr>
            <a:t>Compartir</a:t>
          </a:r>
          <a:r>
            <a:rPr lang="es-419" dirty="0">
              <a:latin typeface="Arial Nova Cond" panose="020B0506020202020204" pitchFamily="34" charset="0"/>
            </a:rPr>
            <a:t> con más Personas</a:t>
          </a:r>
          <a:endParaRPr lang="en-US" dirty="0">
            <a:latin typeface="Arial Nova Cond" panose="020B0506020202020204" pitchFamily="34" charset="0"/>
          </a:endParaRPr>
        </a:p>
      </dgm:t>
    </dgm:pt>
    <dgm:pt modelId="{DD67801C-AFC7-440E-B7B8-86095FDC9023}" type="parTrans" cxnId="{B5DD478C-18D2-40F2-8C8D-2F3DF5E03B7F}">
      <dgm:prSet/>
      <dgm:spPr/>
      <dgm:t>
        <a:bodyPr/>
        <a:lstStyle/>
        <a:p>
          <a:endParaRPr lang="en-US"/>
        </a:p>
      </dgm:t>
    </dgm:pt>
    <dgm:pt modelId="{F17B6576-7AB8-47C1-969A-FA1B4D372206}" type="sibTrans" cxnId="{B5DD478C-18D2-40F2-8C8D-2F3DF5E03B7F}">
      <dgm:prSet/>
      <dgm:spPr/>
      <dgm:t>
        <a:bodyPr/>
        <a:lstStyle/>
        <a:p>
          <a:endParaRPr lang="en-US"/>
        </a:p>
      </dgm:t>
    </dgm:pt>
    <dgm:pt modelId="{0A49868F-CB8A-4FE9-9076-02CCD3D7A5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 b="1" dirty="0">
              <a:solidFill>
                <a:srgbClr val="FF0000"/>
              </a:solidFill>
              <a:latin typeface="Arial Nova Cond" panose="020B0506020202020204" pitchFamily="34" charset="0"/>
            </a:rPr>
            <a:t>OPCIONAL:</a:t>
          </a:r>
          <a:r>
            <a:rPr lang="es-419" dirty="0">
              <a:solidFill>
                <a:srgbClr val="FF0000"/>
              </a:solidFill>
              <a:latin typeface="Arial Nova Cond" panose="020B0506020202020204" pitchFamily="34" charset="0"/>
            </a:rPr>
            <a:t> </a:t>
          </a:r>
          <a:r>
            <a:rPr lang="es-419" b="1" dirty="0">
              <a:solidFill>
                <a:srgbClr val="00B050"/>
              </a:solidFill>
              <a:latin typeface="Arial Nova Cond" panose="020B0506020202020204" pitchFamily="34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Link</a:t>
          </a:r>
          <a:r>
            <a:rPr lang="es-419" dirty="0">
              <a:latin typeface="Arial Nova Cond" panose="020B0506020202020204" pitchFamily="34" charset="0"/>
            </a:rPr>
            <a:t> de donación PayPal</a:t>
          </a:r>
          <a:endParaRPr lang="en-US" dirty="0">
            <a:latin typeface="Arial Nova Cond" panose="020B0506020202020204" pitchFamily="34" charset="0"/>
          </a:endParaRPr>
        </a:p>
      </dgm:t>
    </dgm:pt>
    <dgm:pt modelId="{DDC2F123-6294-430A-AC02-717A32BFAE9D}" type="parTrans" cxnId="{4670EB0B-25D7-424C-996C-AF1176C0993A}">
      <dgm:prSet/>
      <dgm:spPr/>
      <dgm:t>
        <a:bodyPr/>
        <a:lstStyle/>
        <a:p>
          <a:endParaRPr lang="en-US"/>
        </a:p>
      </dgm:t>
    </dgm:pt>
    <dgm:pt modelId="{DD7C3FA8-A7C9-4C2D-B65A-445753F17774}" type="sibTrans" cxnId="{4670EB0B-25D7-424C-996C-AF1176C0993A}">
      <dgm:prSet/>
      <dgm:spPr/>
      <dgm:t>
        <a:bodyPr/>
        <a:lstStyle/>
        <a:p>
          <a:endParaRPr lang="en-US"/>
        </a:p>
      </dgm:t>
    </dgm:pt>
    <dgm:pt modelId="{C7AD4FD6-7C85-4F47-827C-B753CE0AEFD4}" type="pres">
      <dgm:prSet presAssocID="{B5A98794-D2F3-4E8D-B251-5B0C549E174F}" presName="root" presStyleCnt="0">
        <dgm:presLayoutVars>
          <dgm:dir/>
          <dgm:resizeHandles val="exact"/>
        </dgm:presLayoutVars>
      </dgm:prSet>
      <dgm:spPr/>
    </dgm:pt>
    <dgm:pt modelId="{1EA8358C-66AB-484D-A60E-E3CC7F6CEB48}" type="pres">
      <dgm:prSet presAssocID="{C3464F79-25B2-4C8D-9DF0-32957AD13D5F}" presName="compNode" presStyleCnt="0"/>
      <dgm:spPr/>
    </dgm:pt>
    <dgm:pt modelId="{59CED583-E004-4C14-BD1D-9F9B076DDB0A}" type="pres">
      <dgm:prSet presAssocID="{C3464F79-25B2-4C8D-9DF0-32957AD13D5F}" presName="iconBgRect" presStyleLbl="bgShp" presStyleIdx="0" presStyleCnt="3" custLinFactNeighborY="50478"/>
      <dgm:spPr/>
    </dgm:pt>
    <dgm:pt modelId="{FB70BD4B-A810-498A-BD09-B297A4B7B80F}" type="pres">
      <dgm:prSet presAssocID="{C3464F79-25B2-4C8D-9DF0-32957AD13D5F}" presName="iconRect" presStyleLbl="node1" presStyleIdx="0" presStyleCnt="3" custLinFactNeighborY="85567"/>
      <dgm:spPr>
        <a:blipFill>
          <a:blip xmlns:r="http://schemas.openxmlformats.org/officeDocument/2006/relationships" r:embed="rId3">
            <a:duotone>
              <a:prstClr val="black"/>
              <a:schemeClr val="accent6">
                <a:tint val="45000"/>
                <a:satMod val="400000"/>
              </a:schemeClr>
            </a:duotone>
            <a:lum bright="32000" contrast="1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74C3A0E5-628A-407F-8066-2F1B818C28D8}" type="pres">
      <dgm:prSet presAssocID="{C3464F79-25B2-4C8D-9DF0-32957AD13D5F}" presName="spaceRect" presStyleCnt="0"/>
      <dgm:spPr/>
    </dgm:pt>
    <dgm:pt modelId="{CC9D5C77-B3A0-4BEF-B79E-1109629DB37C}" type="pres">
      <dgm:prSet presAssocID="{C3464F79-25B2-4C8D-9DF0-32957AD13D5F}" presName="textRect" presStyleLbl="revTx" presStyleIdx="0" presStyleCnt="3" custLinFactNeighborY="98625">
        <dgm:presLayoutVars>
          <dgm:chMax val="1"/>
          <dgm:chPref val="1"/>
        </dgm:presLayoutVars>
      </dgm:prSet>
      <dgm:spPr/>
    </dgm:pt>
    <dgm:pt modelId="{8F34B43E-BD18-40CA-ABA5-B422C471F3B4}" type="pres">
      <dgm:prSet presAssocID="{5E57BB39-FE45-456F-81B7-21C58DE24CB7}" presName="sibTrans" presStyleCnt="0"/>
      <dgm:spPr/>
    </dgm:pt>
    <dgm:pt modelId="{9B188A01-EE20-489D-B844-5E5622811D15}" type="pres">
      <dgm:prSet presAssocID="{D03DD3FE-D9C7-4377-A2B8-20EA6151B681}" presName="compNode" presStyleCnt="0"/>
      <dgm:spPr/>
    </dgm:pt>
    <dgm:pt modelId="{52B01203-5696-47FD-A793-D871F9FB2350}" type="pres">
      <dgm:prSet presAssocID="{D03DD3FE-D9C7-4377-A2B8-20EA6151B681}" presName="iconBgRect" presStyleLbl="bgShp" presStyleIdx="1" presStyleCnt="3" custLinFactNeighborY="50478"/>
      <dgm:spPr/>
    </dgm:pt>
    <dgm:pt modelId="{F65F76DD-B082-40F3-9769-D8566B9ED04E}" type="pres">
      <dgm:prSet presAssocID="{D03DD3FE-D9C7-4377-A2B8-20EA6151B681}" presName="iconRect" presStyleLbl="node1" presStyleIdx="1" presStyleCnt="3" custLinFactNeighborY="85567"/>
      <dgm:spPr>
        <a:blipFill>
          <a:blip xmlns:r="http://schemas.openxmlformats.org/officeDocument/2006/relationships" r:embed="rId5">
            <a:duotone>
              <a:schemeClr val="accent2">
                <a:shade val="45000"/>
                <a:satMod val="135000"/>
              </a:schemeClr>
              <a:prstClr val="white"/>
            </a:duotone>
            <a:lum bright="-40000" contrast="89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8B477A87-CB1D-45EC-AA65-DE9D829609F8}" type="pres">
      <dgm:prSet presAssocID="{D03DD3FE-D9C7-4377-A2B8-20EA6151B681}" presName="spaceRect" presStyleCnt="0"/>
      <dgm:spPr/>
    </dgm:pt>
    <dgm:pt modelId="{2E295411-0CC0-4EA3-8357-026E4F79CAF8}" type="pres">
      <dgm:prSet presAssocID="{D03DD3FE-D9C7-4377-A2B8-20EA6151B681}" presName="textRect" presStyleLbl="revTx" presStyleIdx="1" presStyleCnt="3" custLinFactNeighborY="98625">
        <dgm:presLayoutVars>
          <dgm:chMax val="1"/>
          <dgm:chPref val="1"/>
        </dgm:presLayoutVars>
      </dgm:prSet>
      <dgm:spPr/>
    </dgm:pt>
    <dgm:pt modelId="{CF8808D2-7228-4F54-B5D9-B0A422FA13FB}" type="pres">
      <dgm:prSet presAssocID="{F17B6576-7AB8-47C1-969A-FA1B4D372206}" presName="sibTrans" presStyleCnt="0"/>
      <dgm:spPr/>
    </dgm:pt>
    <dgm:pt modelId="{28540068-B4D4-432C-9C5F-78B884228321}" type="pres">
      <dgm:prSet presAssocID="{0A49868F-CB8A-4FE9-9076-02CCD3D7A56D}" presName="compNode" presStyleCnt="0"/>
      <dgm:spPr/>
    </dgm:pt>
    <dgm:pt modelId="{EC061354-0C1B-45D4-8E00-5DA5C5EBBFFD}" type="pres">
      <dgm:prSet presAssocID="{0A49868F-CB8A-4FE9-9076-02CCD3D7A56D}" presName="iconBgRect" presStyleLbl="bgShp" presStyleIdx="2" presStyleCnt="3" custLinFactNeighborY="50478"/>
      <dgm:spPr/>
    </dgm:pt>
    <dgm:pt modelId="{E905DE5F-B86A-4FEA-8E6C-044DEA0BD354}" type="pres">
      <dgm:prSet presAssocID="{0A49868F-CB8A-4FE9-9076-02CCD3D7A56D}" presName="iconRect" presStyleLbl="node1" presStyleIdx="2" presStyleCnt="3" custLinFactNeighborY="85567"/>
      <dgm:spPr>
        <a:blipFill>
          <a:blip xmlns:r="http://schemas.openxmlformats.org/officeDocument/2006/relationships" r:embed="rId7">
            <a:duotone>
              <a:schemeClr val="accent5">
                <a:shade val="45000"/>
                <a:satMod val="135000"/>
              </a:schemeClr>
              <a:prstClr val="white"/>
            </a:duotone>
            <a:lum bright="18000" contras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E55292B-8380-4D53-9925-4F0869941465}" type="pres">
      <dgm:prSet presAssocID="{0A49868F-CB8A-4FE9-9076-02CCD3D7A56D}" presName="spaceRect" presStyleCnt="0"/>
      <dgm:spPr/>
    </dgm:pt>
    <dgm:pt modelId="{DB27FF87-C201-475C-B9D2-6961B57B7C50}" type="pres">
      <dgm:prSet presAssocID="{0A49868F-CB8A-4FE9-9076-02CCD3D7A56D}" presName="textRect" presStyleLbl="revTx" presStyleIdx="2" presStyleCnt="3" custLinFactNeighborY="98625">
        <dgm:presLayoutVars>
          <dgm:chMax val="1"/>
          <dgm:chPref val="1"/>
        </dgm:presLayoutVars>
      </dgm:prSet>
      <dgm:spPr/>
    </dgm:pt>
  </dgm:ptLst>
  <dgm:cxnLst>
    <dgm:cxn modelId="{4670EB0B-25D7-424C-996C-AF1176C0993A}" srcId="{B5A98794-D2F3-4E8D-B251-5B0C549E174F}" destId="{0A49868F-CB8A-4FE9-9076-02CCD3D7A56D}" srcOrd="2" destOrd="0" parTransId="{DDC2F123-6294-430A-AC02-717A32BFAE9D}" sibTransId="{DD7C3FA8-A7C9-4C2D-B65A-445753F17774}"/>
    <dgm:cxn modelId="{536F8D0D-24B6-4B61-8EB9-3B4A6E86B3FE}" type="presOf" srcId="{D03DD3FE-D9C7-4377-A2B8-20EA6151B681}" destId="{2E295411-0CC0-4EA3-8357-026E4F79CAF8}" srcOrd="0" destOrd="0" presId="urn:microsoft.com/office/officeart/2018/5/layout/IconCircleLabelList"/>
    <dgm:cxn modelId="{E33A783D-E890-44C9-B00C-F0BA51825B5F}" type="presOf" srcId="{B5A98794-D2F3-4E8D-B251-5B0C549E174F}" destId="{C7AD4FD6-7C85-4F47-827C-B753CE0AEFD4}" srcOrd="0" destOrd="0" presId="urn:microsoft.com/office/officeart/2018/5/layout/IconCircleLabelList"/>
    <dgm:cxn modelId="{CA75717B-73EA-4713-A449-7DCE66556C52}" type="presOf" srcId="{C3464F79-25B2-4C8D-9DF0-32957AD13D5F}" destId="{CC9D5C77-B3A0-4BEF-B79E-1109629DB37C}" srcOrd="0" destOrd="0" presId="urn:microsoft.com/office/officeart/2018/5/layout/IconCircleLabelList"/>
    <dgm:cxn modelId="{B5DD478C-18D2-40F2-8C8D-2F3DF5E03B7F}" srcId="{B5A98794-D2F3-4E8D-B251-5B0C549E174F}" destId="{D03DD3FE-D9C7-4377-A2B8-20EA6151B681}" srcOrd="1" destOrd="0" parTransId="{DD67801C-AFC7-440E-B7B8-86095FDC9023}" sibTransId="{F17B6576-7AB8-47C1-969A-FA1B4D372206}"/>
    <dgm:cxn modelId="{EC689DB7-062A-4AF9-A68D-5345DB7453A2}" type="presOf" srcId="{0A49868F-CB8A-4FE9-9076-02CCD3D7A56D}" destId="{DB27FF87-C201-475C-B9D2-6961B57B7C50}" srcOrd="0" destOrd="0" presId="urn:microsoft.com/office/officeart/2018/5/layout/IconCircleLabelList"/>
    <dgm:cxn modelId="{79CF87DE-9234-44A4-91E7-B3AC69C3C35C}" srcId="{B5A98794-D2F3-4E8D-B251-5B0C549E174F}" destId="{C3464F79-25B2-4C8D-9DF0-32957AD13D5F}" srcOrd="0" destOrd="0" parTransId="{660030DB-F23F-4E2E-8CE0-7F0B97F622AD}" sibTransId="{5E57BB39-FE45-456F-81B7-21C58DE24CB7}"/>
    <dgm:cxn modelId="{CADDFCD1-B49D-46CB-8080-35F80C6027B8}" type="presParOf" srcId="{C7AD4FD6-7C85-4F47-827C-B753CE0AEFD4}" destId="{1EA8358C-66AB-484D-A60E-E3CC7F6CEB48}" srcOrd="0" destOrd="0" presId="urn:microsoft.com/office/officeart/2018/5/layout/IconCircleLabelList"/>
    <dgm:cxn modelId="{6E0C8026-09D6-438C-AE46-C93B84DE40B2}" type="presParOf" srcId="{1EA8358C-66AB-484D-A60E-E3CC7F6CEB48}" destId="{59CED583-E004-4C14-BD1D-9F9B076DDB0A}" srcOrd="0" destOrd="0" presId="urn:microsoft.com/office/officeart/2018/5/layout/IconCircleLabelList"/>
    <dgm:cxn modelId="{4310962C-0B09-4F80-8A81-AB88E3C5991E}" type="presParOf" srcId="{1EA8358C-66AB-484D-A60E-E3CC7F6CEB48}" destId="{FB70BD4B-A810-498A-BD09-B297A4B7B80F}" srcOrd="1" destOrd="0" presId="urn:microsoft.com/office/officeart/2018/5/layout/IconCircleLabelList"/>
    <dgm:cxn modelId="{6F332C1C-C5D1-496F-A582-FC7BB789B6F5}" type="presParOf" srcId="{1EA8358C-66AB-484D-A60E-E3CC7F6CEB48}" destId="{74C3A0E5-628A-407F-8066-2F1B818C28D8}" srcOrd="2" destOrd="0" presId="urn:microsoft.com/office/officeart/2018/5/layout/IconCircleLabelList"/>
    <dgm:cxn modelId="{AA07C1DB-5937-42C3-95EF-DF8EDDA00B68}" type="presParOf" srcId="{1EA8358C-66AB-484D-A60E-E3CC7F6CEB48}" destId="{CC9D5C77-B3A0-4BEF-B79E-1109629DB37C}" srcOrd="3" destOrd="0" presId="urn:microsoft.com/office/officeart/2018/5/layout/IconCircleLabelList"/>
    <dgm:cxn modelId="{BACD3DFD-08B1-4F3C-B0C2-B7099B67F6E2}" type="presParOf" srcId="{C7AD4FD6-7C85-4F47-827C-B753CE0AEFD4}" destId="{8F34B43E-BD18-40CA-ABA5-B422C471F3B4}" srcOrd="1" destOrd="0" presId="urn:microsoft.com/office/officeart/2018/5/layout/IconCircleLabelList"/>
    <dgm:cxn modelId="{BC74577D-EFA0-4DB1-B72A-F276F9071450}" type="presParOf" srcId="{C7AD4FD6-7C85-4F47-827C-B753CE0AEFD4}" destId="{9B188A01-EE20-489D-B844-5E5622811D15}" srcOrd="2" destOrd="0" presId="urn:microsoft.com/office/officeart/2018/5/layout/IconCircleLabelList"/>
    <dgm:cxn modelId="{08AE209D-0DE1-40B5-A0DF-646998922A70}" type="presParOf" srcId="{9B188A01-EE20-489D-B844-5E5622811D15}" destId="{52B01203-5696-47FD-A793-D871F9FB2350}" srcOrd="0" destOrd="0" presId="urn:microsoft.com/office/officeart/2018/5/layout/IconCircleLabelList"/>
    <dgm:cxn modelId="{799314B2-F0C2-4D7A-A8A9-F0953508DA4F}" type="presParOf" srcId="{9B188A01-EE20-489D-B844-5E5622811D15}" destId="{F65F76DD-B082-40F3-9769-D8566B9ED04E}" srcOrd="1" destOrd="0" presId="urn:microsoft.com/office/officeart/2018/5/layout/IconCircleLabelList"/>
    <dgm:cxn modelId="{F1BFCDEB-C655-4ED8-B25F-FAC6188EC413}" type="presParOf" srcId="{9B188A01-EE20-489D-B844-5E5622811D15}" destId="{8B477A87-CB1D-45EC-AA65-DE9D829609F8}" srcOrd="2" destOrd="0" presId="urn:microsoft.com/office/officeart/2018/5/layout/IconCircleLabelList"/>
    <dgm:cxn modelId="{B5CB3545-4C59-4742-BB33-7EFB67365706}" type="presParOf" srcId="{9B188A01-EE20-489D-B844-5E5622811D15}" destId="{2E295411-0CC0-4EA3-8357-026E4F79CAF8}" srcOrd="3" destOrd="0" presId="urn:microsoft.com/office/officeart/2018/5/layout/IconCircleLabelList"/>
    <dgm:cxn modelId="{299F027C-EC40-4D3F-B3B7-0E194C4E906A}" type="presParOf" srcId="{C7AD4FD6-7C85-4F47-827C-B753CE0AEFD4}" destId="{CF8808D2-7228-4F54-B5D9-B0A422FA13FB}" srcOrd="3" destOrd="0" presId="urn:microsoft.com/office/officeart/2018/5/layout/IconCircleLabelList"/>
    <dgm:cxn modelId="{84D8AF39-8AF6-4FFA-9650-F32F4150CCD6}" type="presParOf" srcId="{C7AD4FD6-7C85-4F47-827C-B753CE0AEFD4}" destId="{28540068-B4D4-432C-9C5F-78B884228321}" srcOrd="4" destOrd="0" presId="urn:microsoft.com/office/officeart/2018/5/layout/IconCircleLabelList"/>
    <dgm:cxn modelId="{C1A0B6CA-5BF4-4CE8-8B40-AB04E714675B}" type="presParOf" srcId="{28540068-B4D4-432C-9C5F-78B884228321}" destId="{EC061354-0C1B-45D4-8E00-5DA5C5EBBFFD}" srcOrd="0" destOrd="0" presId="urn:microsoft.com/office/officeart/2018/5/layout/IconCircleLabelList"/>
    <dgm:cxn modelId="{8F4B42F7-EA56-49AB-B630-DF137C76C8D8}" type="presParOf" srcId="{28540068-B4D4-432C-9C5F-78B884228321}" destId="{E905DE5F-B86A-4FEA-8E6C-044DEA0BD354}" srcOrd="1" destOrd="0" presId="urn:microsoft.com/office/officeart/2018/5/layout/IconCircleLabelList"/>
    <dgm:cxn modelId="{AD2F51E3-6A03-4116-869B-C1F867D10810}" type="presParOf" srcId="{28540068-B4D4-432C-9C5F-78B884228321}" destId="{0E55292B-8380-4D53-9925-4F0869941465}" srcOrd="2" destOrd="0" presId="urn:microsoft.com/office/officeart/2018/5/layout/IconCircleLabelList"/>
    <dgm:cxn modelId="{7E47964C-4F37-4450-947A-58F7876117C5}" type="presParOf" srcId="{28540068-B4D4-432C-9C5F-78B884228321}" destId="{DB27FF87-C201-475C-B9D2-6961B57B7C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20483-57F3-4D96-98D4-5271BA2198CF}">
      <dsp:nvSpPr>
        <dsp:cNvPr id="0" name=""/>
        <dsp:cNvSpPr/>
      </dsp:nvSpPr>
      <dsp:spPr>
        <a:xfrm>
          <a:off x="0" y="259"/>
          <a:ext cx="6245771" cy="6071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08A89-2C1A-4B59-8C01-5E8C00C15DE8}">
      <dsp:nvSpPr>
        <dsp:cNvPr id="0" name=""/>
        <dsp:cNvSpPr/>
      </dsp:nvSpPr>
      <dsp:spPr>
        <a:xfrm>
          <a:off x="183668" y="136872"/>
          <a:ext cx="333942" cy="3339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9558-75A1-42CA-A36D-43057A17C210}">
      <dsp:nvSpPr>
        <dsp:cNvPr id="0" name=""/>
        <dsp:cNvSpPr/>
      </dsp:nvSpPr>
      <dsp:spPr>
        <a:xfrm>
          <a:off x="701279" y="259"/>
          <a:ext cx="5544491" cy="607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59" tIns="64259" rIns="64259" bIns="6425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>
              <a:latin typeface="Arial Nova" panose="020B0504020202020204" pitchFamily="34" charset="0"/>
            </a:rPr>
            <a:t>Aprende Edición en Markdown</a:t>
          </a:r>
          <a:endParaRPr lang="en-US" sz="1500" kern="1200">
            <a:latin typeface="Arial Nova" panose="020B0504020202020204" pitchFamily="34" charset="0"/>
          </a:endParaRPr>
        </a:p>
      </dsp:txBody>
      <dsp:txXfrm>
        <a:off x="701279" y="259"/>
        <a:ext cx="5544491" cy="607168"/>
      </dsp:txXfrm>
    </dsp:sp>
    <dsp:sp modelId="{96B2DF31-59A0-4C3D-9270-698CB1E8DB11}">
      <dsp:nvSpPr>
        <dsp:cNvPr id="0" name=""/>
        <dsp:cNvSpPr/>
      </dsp:nvSpPr>
      <dsp:spPr>
        <a:xfrm>
          <a:off x="0" y="759220"/>
          <a:ext cx="6245771" cy="6071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C775D-7F96-4737-A976-12C7E28EE472}">
      <dsp:nvSpPr>
        <dsp:cNvPr id="0" name=""/>
        <dsp:cNvSpPr/>
      </dsp:nvSpPr>
      <dsp:spPr>
        <a:xfrm>
          <a:off x="183668" y="895833"/>
          <a:ext cx="333942" cy="3339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B5484-0602-4DBF-85B3-C887AC0C0F9D}">
      <dsp:nvSpPr>
        <dsp:cNvPr id="0" name=""/>
        <dsp:cNvSpPr/>
      </dsp:nvSpPr>
      <dsp:spPr>
        <a:xfrm>
          <a:off x="701279" y="759220"/>
          <a:ext cx="5544491" cy="607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59" tIns="64259" rIns="64259" bIns="6425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 dirty="0">
              <a:latin typeface="Arial Nova" panose="020B0504020202020204" pitchFamily="34" charset="0"/>
            </a:rPr>
            <a:t>Aprende Trucos poderosos del Editor Colab para escribir código como si tuvieras 4 manos en el teclado.</a:t>
          </a:r>
          <a:endParaRPr lang="en-US" sz="1500" kern="1200" dirty="0">
            <a:latin typeface="Arial Nova" panose="020B0504020202020204" pitchFamily="34" charset="0"/>
          </a:endParaRPr>
        </a:p>
      </dsp:txBody>
      <dsp:txXfrm>
        <a:off x="701279" y="759220"/>
        <a:ext cx="5544491" cy="607168"/>
      </dsp:txXfrm>
    </dsp:sp>
    <dsp:sp modelId="{EDB89D94-A2B4-4C5A-87FC-11FC3F87585E}">
      <dsp:nvSpPr>
        <dsp:cNvPr id="0" name=""/>
        <dsp:cNvSpPr/>
      </dsp:nvSpPr>
      <dsp:spPr>
        <a:xfrm>
          <a:off x="0" y="1518180"/>
          <a:ext cx="6245771" cy="6071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B9DC9-FC7E-4059-88AD-DA3BF95CF248}">
      <dsp:nvSpPr>
        <dsp:cNvPr id="0" name=""/>
        <dsp:cNvSpPr/>
      </dsp:nvSpPr>
      <dsp:spPr>
        <a:xfrm>
          <a:off x="183668" y="1654793"/>
          <a:ext cx="333942" cy="3339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E773B-7118-4B76-A7E7-C7BC39DA5C03}">
      <dsp:nvSpPr>
        <dsp:cNvPr id="0" name=""/>
        <dsp:cNvSpPr/>
      </dsp:nvSpPr>
      <dsp:spPr>
        <a:xfrm>
          <a:off x="701279" y="1518180"/>
          <a:ext cx="5544491" cy="607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59" tIns="64259" rIns="64259" bIns="6425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 dirty="0">
              <a:latin typeface="Arial Nova" panose="020B0504020202020204" pitchFamily="34" charset="0"/>
            </a:rPr>
            <a:t>Resuelve 30 Ejercicios Increíbles creados por el autor con el fin de potenciar tu mente de programador.</a:t>
          </a:r>
          <a:endParaRPr lang="en-US" sz="1500" kern="1200" dirty="0">
            <a:latin typeface="Arial Nova" panose="020B0504020202020204" pitchFamily="34" charset="0"/>
          </a:endParaRPr>
        </a:p>
      </dsp:txBody>
      <dsp:txXfrm>
        <a:off x="701279" y="1518180"/>
        <a:ext cx="5544491" cy="607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FD1FC-2CA1-46E7-8209-99EE2B8FC9B7}">
      <dsp:nvSpPr>
        <dsp:cNvPr id="0" name=""/>
        <dsp:cNvSpPr/>
      </dsp:nvSpPr>
      <dsp:spPr>
        <a:xfrm>
          <a:off x="0" y="18757"/>
          <a:ext cx="7886700" cy="57563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2 Pantallas (1 para el Tutor / otra para el Estudiante)</a:t>
          </a:r>
          <a:endParaRPr lang="en-US" sz="2400" kern="12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sp:txBody>
      <dsp:txXfrm>
        <a:off x="28100" y="46857"/>
        <a:ext cx="7830500" cy="519439"/>
      </dsp:txXfrm>
    </dsp:sp>
    <dsp:sp modelId="{C895F876-72B9-4599-A102-902CE680AD28}">
      <dsp:nvSpPr>
        <dsp:cNvPr id="0" name=""/>
        <dsp:cNvSpPr/>
      </dsp:nvSpPr>
      <dsp:spPr>
        <a:xfrm>
          <a:off x="0" y="663517"/>
          <a:ext cx="7886700" cy="57563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b="1" kern="1200" dirty="0">
              <a:solidFill>
                <a:srgbClr val="FF0000"/>
              </a:solidFill>
              <a:latin typeface="Arial Nova Cond" panose="020B0506020202020204" pitchFamily="34" charset="0"/>
            </a:rPr>
            <a:t>Hacer el noble intento del Ejercicio !!!</a:t>
          </a:r>
          <a:endParaRPr lang="en-US" sz="2400" b="1" kern="1200" dirty="0">
            <a:solidFill>
              <a:srgbClr val="FF0000"/>
            </a:solidFill>
            <a:latin typeface="Arial Nova Cond" panose="020B0506020202020204" pitchFamily="34" charset="0"/>
          </a:endParaRPr>
        </a:p>
      </dsp:txBody>
      <dsp:txXfrm>
        <a:off x="28100" y="691617"/>
        <a:ext cx="7830500" cy="519439"/>
      </dsp:txXfrm>
    </dsp:sp>
    <dsp:sp modelId="{41D0D9BD-B437-4324-BA8D-314A169CC136}">
      <dsp:nvSpPr>
        <dsp:cNvPr id="0" name=""/>
        <dsp:cNvSpPr/>
      </dsp:nvSpPr>
      <dsp:spPr>
        <a:xfrm>
          <a:off x="0" y="1308277"/>
          <a:ext cx="7886700" cy="57563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No revisar solución antes de</a:t>
          </a:r>
          <a:endParaRPr lang="en-US" sz="2400" kern="12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sp:txBody>
      <dsp:txXfrm>
        <a:off x="28100" y="1336377"/>
        <a:ext cx="7830500" cy="519439"/>
      </dsp:txXfrm>
    </dsp:sp>
    <dsp:sp modelId="{62A56D2E-F6E7-47B1-BFA1-BD31DD2B067F}">
      <dsp:nvSpPr>
        <dsp:cNvPr id="0" name=""/>
        <dsp:cNvSpPr/>
      </dsp:nvSpPr>
      <dsp:spPr>
        <a:xfrm>
          <a:off x="0" y="1953037"/>
          <a:ext cx="7886700" cy="57563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No frustrarse</a:t>
          </a:r>
          <a:endParaRPr lang="en-US" sz="2400" kern="12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sp:txBody>
      <dsp:txXfrm>
        <a:off x="28100" y="1981137"/>
        <a:ext cx="7830500" cy="519439"/>
      </dsp:txXfrm>
    </dsp:sp>
    <dsp:sp modelId="{AAD0114F-8354-4A2F-BA96-E463B5DC6C9D}">
      <dsp:nvSpPr>
        <dsp:cNvPr id="0" name=""/>
        <dsp:cNvSpPr/>
      </dsp:nvSpPr>
      <dsp:spPr>
        <a:xfrm>
          <a:off x="0" y="2597797"/>
          <a:ext cx="7886700" cy="57563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Recordar la guía “El Crash Course”</a:t>
          </a:r>
          <a:endParaRPr lang="en-US" sz="2400" kern="12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sp:txBody>
      <dsp:txXfrm>
        <a:off x="28100" y="2625897"/>
        <a:ext cx="7830500" cy="519439"/>
      </dsp:txXfrm>
    </dsp:sp>
    <dsp:sp modelId="{7F0190CC-3F3B-4E02-9EE5-1CCE7558B252}">
      <dsp:nvSpPr>
        <dsp:cNvPr id="0" name=""/>
        <dsp:cNvSpPr/>
      </dsp:nvSpPr>
      <dsp:spPr>
        <a:xfrm>
          <a:off x="0" y="3242557"/>
          <a:ext cx="7886700" cy="57563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Otras ayudas: GOOGLE / Otros Canales</a:t>
          </a:r>
          <a:endParaRPr lang="en-US" sz="2400" kern="12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sp:txBody>
      <dsp:txXfrm>
        <a:off x="28100" y="3270657"/>
        <a:ext cx="7830500" cy="519439"/>
      </dsp:txXfrm>
    </dsp:sp>
    <dsp:sp modelId="{71ECA9D0-2F74-417A-88F2-F68C3E7677B0}">
      <dsp:nvSpPr>
        <dsp:cNvPr id="0" name=""/>
        <dsp:cNvSpPr/>
      </dsp:nvSpPr>
      <dsp:spPr>
        <a:xfrm>
          <a:off x="0" y="3887317"/>
          <a:ext cx="7886700" cy="57563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Entender bien antes de avanzar</a:t>
          </a:r>
          <a:endParaRPr lang="en-US" sz="2400" kern="12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sp:txBody>
      <dsp:txXfrm>
        <a:off x="28100" y="3915417"/>
        <a:ext cx="7830500" cy="519439"/>
      </dsp:txXfrm>
    </dsp:sp>
    <dsp:sp modelId="{6F5BAC4A-BE7F-43AA-863E-4ED539D356EF}">
      <dsp:nvSpPr>
        <dsp:cNvPr id="0" name=""/>
        <dsp:cNvSpPr/>
      </dsp:nvSpPr>
      <dsp:spPr>
        <a:xfrm>
          <a:off x="0" y="4532077"/>
          <a:ext cx="7886700" cy="57563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Disfrutar y pasar un buen rato aprendiendo</a:t>
          </a:r>
          <a:endParaRPr lang="en-US" sz="2400" kern="12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sp:txBody>
      <dsp:txXfrm>
        <a:off x="28100" y="4560177"/>
        <a:ext cx="7830500" cy="519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ED583-E004-4C14-BD1D-9F9B076DDB0A}">
      <dsp:nvSpPr>
        <dsp:cNvPr id="0" name=""/>
        <dsp:cNvSpPr/>
      </dsp:nvSpPr>
      <dsp:spPr>
        <a:xfrm>
          <a:off x="530099" y="1603299"/>
          <a:ext cx="1406812" cy="140681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70BD4B-A810-498A-BD09-B297A4B7B80F}">
      <dsp:nvSpPr>
        <dsp:cNvPr id="0" name=""/>
        <dsp:cNvSpPr/>
      </dsp:nvSpPr>
      <dsp:spPr>
        <a:xfrm>
          <a:off x="829912" y="1883667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6">
                <a:tint val="45000"/>
                <a:satMod val="400000"/>
              </a:schemeClr>
            </a:duotone>
            <a:lum bright="32000" contrast="1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9D5C77-B3A0-4BEF-B79E-1109629DB37C}">
      <dsp:nvSpPr>
        <dsp:cNvPr id="0" name=""/>
        <dsp:cNvSpPr/>
      </dsp:nvSpPr>
      <dsp:spPr>
        <a:xfrm>
          <a:off x="80381" y="34482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1900" kern="1200" dirty="0">
              <a:latin typeface="Arial Nova Cond" panose="020B0506020202020204" pitchFamily="34" charset="0"/>
            </a:rPr>
            <a:t>Suscribirse al </a:t>
          </a:r>
          <a:r>
            <a:rPr lang="es-419" sz="1900" b="1" kern="1200" dirty="0">
              <a:solidFill>
                <a:srgbClr val="00B050"/>
              </a:solidFill>
              <a:latin typeface="Arial Nova Cond" panose="020B0506020202020204" pitchFamily="34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Canal</a:t>
          </a:r>
          <a:r>
            <a:rPr lang="es-419" sz="1900" kern="1200" dirty="0">
              <a:latin typeface="Arial Nova Cond" panose="020B0506020202020204" pitchFamily="34" charset="0"/>
            </a:rPr>
            <a:t> </a:t>
          </a:r>
          <a:r>
            <a:rPr lang="es-419" sz="1900" b="1" kern="1200" dirty="0">
              <a:latin typeface="Arial Nova Cond" panose="020B0506020202020204" pitchFamily="34" charset="0"/>
            </a:rPr>
            <a:t>@sebassilvap</a:t>
          </a:r>
          <a:endParaRPr lang="en-US" sz="1900" b="1" kern="1200" dirty="0">
            <a:latin typeface="Arial Nova Cond" panose="020B0506020202020204" pitchFamily="34" charset="0"/>
          </a:endParaRPr>
        </a:p>
      </dsp:txBody>
      <dsp:txXfrm>
        <a:off x="80381" y="3448269"/>
        <a:ext cx="2306250" cy="720000"/>
      </dsp:txXfrm>
    </dsp:sp>
    <dsp:sp modelId="{52B01203-5696-47FD-A793-D871F9FB2350}">
      <dsp:nvSpPr>
        <dsp:cNvPr id="0" name=""/>
        <dsp:cNvSpPr/>
      </dsp:nvSpPr>
      <dsp:spPr>
        <a:xfrm>
          <a:off x="3239943" y="1603299"/>
          <a:ext cx="1406812" cy="140681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65F76DD-B082-40F3-9769-D8566B9ED04E}">
      <dsp:nvSpPr>
        <dsp:cNvPr id="0" name=""/>
        <dsp:cNvSpPr/>
      </dsp:nvSpPr>
      <dsp:spPr>
        <a:xfrm>
          <a:off x="3539756" y="1883667"/>
          <a:ext cx="807187" cy="807187"/>
        </a:xfrm>
        <a:prstGeom prst="rect">
          <a:avLst/>
        </a:prstGeom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  <a:lum bright="-40000" contrast="89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295411-0CC0-4EA3-8357-026E4F79CAF8}">
      <dsp:nvSpPr>
        <dsp:cNvPr id="0" name=""/>
        <dsp:cNvSpPr/>
      </dsp:nvSpPr>
      <dsp:spPr>
        <a:xfrm>
          <a:off x="2790224" y="34482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1900" b="1" kern="1200" dirty="0">
              <a:solidFill>
                <a:srgbClr val="FF0000"/>
              </a:solidFill>
              <a:latin typeface="Arial Nova Cond" panose="020B0506020202020204" pitchFamily="34" charset="0"/>
            </a:rPr>
            <a:t>Like</a:t>
          </a:r>
          <a:r>
            <a:rPr lang="es-419" sz="1900" kern="1200" dirty="0">
              <a:latin typeface="Arial Nova Cond" panose="020B0506020202020204" pitchFamily="34" charset="0"/>
            </a:rPr>
            <a:t> y </a:t>
          </a:r>
          <a:r>
            <a:rPr lang="es-419" sz="1900" b="1" kern="1200" dirty="0">
              <a:solidFill>
                <a:srgbClr val="FF0000"/>
              </a:solidFill>
              <a:latin typeface="Arial Nova Cond" panose="020B0506020202020204" pitchFamily="34" charset="0"/>
            </a:rPr>
            <a:t>Compartir</a:t>
          </a:r>
          <a:r>
            <a:rPr lang="es-419" sz="1900" kern="1200" dirty="0">
              <a:latin typeface="Arial Nova Cond" panose="020B0506020202020204" pitchFamily="34" charset="0"/>
            </a:rPr>
            <a:t> con más Personas</a:t>
          </a:r>
          <a:endParaRPr lang="en-US" sz="1900" kern="1200" dirty="0">
            <a:latin typeface="Arial Nova Cond" panose="020B0506020202020204" pitchFamily="34" charset="0"/>
          </a:endParaRPr>
        </a:p>
      </dsp:txBody>
      <dsp:txXfrm>
        <a:off x="2790224" y="3448269"/>
        <a:ext cx="2306250" cy="720000"/>
      </dsp:txXfrm>
    </dsp:sp>
    <dsp:sp modelId="{EC061354-0C1B-45D4-8E00-5DA5C5EBBFFD}">
      <dsp:nvSpPr>
        <dsp:cNvPr id="0" name=""/>
        <dsp:cNvSpPr/>
      </dsp:nvSpPr>
      <dsp:spPr>
        <a:xfrm>
          <a:off x="5949787" y="1603299"/>
          <a:ext cx="1406812" cy="140681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05DE5F-B86A-4FEA-8E6C-044DEA0BD354}">
      <dsp:nvSpPr>
        <dsp:cNvPr id="0" name=""/>
        <dsp:cNvSpPr/>
      </dsp:nvSpPr>
      <dsp:spPr>
        <a:xfrm>
          <a:off x="6249600" y="1883667"/>
          <a:ext cx="807187" cy="807187"/>
        </a:xfrm>
        <a:prstGeom prst="rect">
          <a:avLst/>
        </a:prstGeom>
        <a:blipFill>
          <a:blip xmlns:r="http://schemas.openxmlformats.org/officeDocument/2006/relationships" r:embed="rId6">
            <a:duotone>
              <a:schemeClr val="accent5">
                <a:shade val="45000"/>
                <a:satMod val="135000"/>
              </a:schemeClr>
              <a:prstClr val="white"/>
            </a:duotone>
            <a:lum bright="18000" contras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B27FF87-C201-475C-B9D2-6961B57B7C50}">
      <dsp:nvSpPr>
        <dsp:cNvPr id="0" name=""/>
        <dsp:cNvSpPr/>
      </dsp:nvSpPr>
      <dsp:spPr>
        <a:xfrm>
          <a:off x="5500068" y="34482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1900" b="1" kern="1200" dirty="0">
              <a:solidFill>
                <a:srgbClr val="FF0000"/>
              </a:solidFill>
              <a:latin typeface="Arial Nova Cond" panose="020B0506020202020204" pitchFamily="34" charset="0"/>
            </a:rPr>
            <a:t>OPCIONAL:</a:t>
          </a:r>
          <a:r>
            <a:rPr lang="es-419" sz="1900" kern="1200" dirty="0">
              <a:solidFill>
                <a:srgbClr val="FF0000"/>
              </a:solidFill>
              <a:latin typeface="Arial Nova Cond" panose="020B0506020202020204" pitchFamily="34" charset="0"/>
            </a:rPr>
            <a:t> </a:t>
          </a:r>
          <a:r>
            <a:rPr lang="es-419" sz="1900" b="1" kern="1200" dirty="0">
              <a:solidFill>
                <a:srgbClr val="00B050"/>
              </a:solidFill>
              <a:latin typeface="Arial Nova Cond" panose="020B0506020202020204" pitchFamily="34" charset="0"/>
              <a:hlinkClick xmlns:r="http://schemas.openxmlformats.org/officeDocument/2006/relationships"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Link</a:t>
          </a:r>
          <a:r>
            <a:rPr lang="es-419" sz="1900" kern="1200" dirty="0">
              <a:latin typeface="Arial Nova Cond" panose="020B0506020202020204" pitchFamily="34" charset="0"/>
            </a:rPr>
            <a:t> de donación PayPal</a:t>
          </a:r>
          <a:endParaRPr lang="en-US" sz="1900" kern="1200" dirty="0">
            <a:latin typeface="Arial Nova Cond" panose="020B0506020202020204" pitchFamily="34" charset="0"/>
          </a:endParaRPr>
        </a:p>
      </dsp:txBody>
      <dsp:txXfrm>
        <a:off x="5500068" y="3448269"/>
        <a:ext cx="23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6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0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1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7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0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6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9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6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C4EA-9AE4-4CD8-88AE-B7C9EA3343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9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bassilvap/Curso_30_Ejercicios_Python_2024.git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3.xml"/><Relationship Id="rId7" Type="http://schemas.openxmlformats.org/officeDocument/2006/relationships/hyperlink" Target="https://www.youtube.com/@sebassilvap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ign with text and a purpl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295F8F54-DF9C-484F-904B-76EEDC313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86"/>
            <a:ext cx="9144000" cy="1918318"/>
          </a:xfrm>
          <a:prstGeom prst="rect">
            <a:avLst/>
          </a:prstGeom>
        </p:spPr>
      </p:pic>
      <p:pic>
        <p:nvPicPr>
          <p:cNvPr id="7" name="Picture 6" descr="A person with a beard&#10;&#10;Description automatically generated">
            <a:extLst>
              <a:ext uri="{FF2B5EF4-FFF2-40B4-BE49-F238E27FC236}">
                <a16:creationId xmlns:a16="http://schemas.microsoft.com/office/drawing/2014/main" id="{970EBFB9-C4D4-3404-1FFA-4039438ED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9" y="2320290"/>
            <a:ext cx="1612469" cy="161246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EF7CC4-D780-C403-FEB0-F6A37750CA58}"/>
              </a:ext>
            </a:extLst>
          </p:cNvPr>
          <p:cNvSpPr txBox="1"/>
          <p:nvPr/>
        </p:nvSpPr>
        <p:spPr>
          <a:xfrm>
            <a:off x="2276272" y="2130913"/>
            <a:ext cx="68677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88620">
              <a:spcAft>
                <a:spcPts val="600"/>
              </a:spcAft>
            </a:pPr>
            <a:r>
              <a:rPr lang="es-419" sz="3600" kern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  <a:ea typeface="+mn-ea"/>
                <a:cs typeface="+mn-cs"/>
              </a:rPr>
              <a:t>Curso Práctico de Python </a:t>
            </a:r>
            <a:r>
              <a:rPr lang="en-US" sz="3600" kern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  <a:ea typeface="+mn-ea"/>
                <a:cs typeface="+mn-cs"/>
              </a:rPr>
              <a:t>🐍</a:t>
            </a:r>
            <a:endParaRPr lang="es-419" sz="3600" kern="1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B0004020202020204" pitchFamily="34" charset="0"/>
              <a:ea typeface="+mn-ea"/>
              <a:cs typeface="+mn-cs"/>
            </a:endParaRPr>
          </a:p>
          <a:p>
            <a:pPr algn="ctr" defTabSz="388620">
              <a:spcAft>
                <a:spcPts val="600"/>
              </a:spcAft>
            </a:pPr>
            <a:r>
              <a:rPr lang="es-419" sz="2200" kern="1200" dirty="0">
                <a:solidFill>
                  <a:srgbClr val="00B050"/>
                </a:solidFill>
                <a:latin typeface="Aptos Black" panose="020B0004020202020204" pitchFamily="34" charset="0"/>
                <a:ea typeface="+mn-ea"/>
                <a:cs typeface="+mn-cs"/>
              </a:rPr>
              <a:t>(Aprende Resolviendo 30 Súper Problemas)</a:t>
            </a:r>
            <a:endParaRPr lang="es-419" sz="2200" dirty="0">
              <a:solidFill>
                <a:srgbClr val="00B050"/>
              </a:solidFill>
              <a:latin typeface="Aptos Black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13CC8-AC93-892B-0BEC-517812FCBBAE}"/>
              </a:ext>
            </a:extLst>
          </p:cNvPr>
          <p:cNvSpPr txBox="1"/>
          <p:nvPr/>
        </p:nvSpPr>
        <p:spPr>
          <a:xfrm>
            <a:off x="244022" y="5512082"/>
            <a:ext cx="868596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88620">
              <a:spcAft>
                <a:spcPts val="600"/>
              </a:spcAft>
            </a:pPr>
            <a:r>
              <a:rPr lang="es-419" sz="1600" kern="1200" dirty="0">
                <a:solidFill>
                  <a:srgbClr val="0057A5"/>
                </a:solidFill>
                <a:latin typeface="Arial Nova" panose="020B0504020202020204" pitchFamily="34" charset="0"/>
                <a:ea typeface="+mn-ea"/>
                <a:cs typeface="+mn-cs"/>
              </a:rPr>
              <a:t>Un curso gratis más con todo el cariño para la comunidad de habla hispana.</a:t>
            </a:r>
          </a:p>
          <a:p>
            <a:pPr algn="ctr" defTabSz="388620">
              <a:spcAft>
                <a:spcPts val="600"/>
              </a:spcAft>
            </a:pPr>
            <a:r>
              <a:rPr lang="es-419" sz="1600" kern="1200" dirty="0">
                <a:solidFill>
                  <a:srgbClr val="0057A5"/>
                </a:solidFill>
                <a:latin typeface="Arial Nova" panose="020B0504020202020204" pitchFamily="34" charset="0"/>
                <a:ea typeface="+mn-ea"/>
                <a:cs typeface="+mn-cs"/>
              </a:rPr>
              <a:t>En el Canal de YouTube de </a:t>
            </a:r>
            <a:r>
              <a:rPr lang="es-419" sz="1600" b="1" kern="1200" dirty="0">
                <a:solidFill>
                  <a:srgbClr val="B30000"/>
                </a:solidFill>
                <a:latin typeface="Arial Nova" panose="020B0504020202020204" pitchFamily="34" charset="0"/>
                <a:ea typeface="+mn-ea"/>
                <a:cs typeface="+mn-cs"/>
              </a:rPr>
              <a:t>@sebassilvap</a:t>
            </a:r>
          </a:p>
          <a:p>
            <a:pPr algn="ctr" defTabSz="388620">
              <a:spcAft>
                <a:spcPts val="600"/>
              </a:spcAft>
            </a:pPr>
            <a:r>
              <a:rPr lang="es-419" sz="1600" kern="1200" dirty="0">
                <a:solidFill>
                  <a:srgbClr val="0057A5"/>
                </a:solidFill>
                <a:latin typeface="Arial Nova" panose="020B0504020202020204" pitchFamily="34" charset="0"/>
                <a:ea typeface="+mn-ea"/>
                <a:cs typeface="+mn-cs"/>
              </a:rPr>
              <a:t>Dirigido a toda persona sin excepción con ganas de aprender algo increíble como lo es la Programación en Python</a:t>
            </a:r>
            <a:endParaRPr lang="es-419" dirty="0">
              <a:solidFill>
                <a:srgbClr val="0070C0"/>
              </a:solidFill>
              <a:latin typeface="Arial Nova" panose="020B0504020202020204" pitchFamily="34" charset="0"/>
            </a:endParaRPr>
          </a:p>
        </p:txBody>
      </p:sp>
      <p:graphicFrame>
        <p:nvGraphicFramePr>
          <p:cNvPr id="13" name="TextBox 9">
            <a:extLst>
              <a:ext uri="{FF2B5EF4-FFF2-40B4-BE49-F238E27FC236}">
                <a16:creationId xmlns:a16="http://schemas.microsoft.com/office/drawing/2014/main" id="{D74C4C52-9E11-9DDD-BADA-F3A87FCC8F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5408562"/>
              </p:ext>
            </p:extLst>
          </p:nvPr>
        </p:nvGraphicFramePr>
        <p:xfrm>
          <a:off x="2684220" y="3217970"/>
          <a:ext cx="6245771" cy="212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 descr="A yellow and blue snake logo&#10;&#10;Description automatically generated">
            <a:extLst>
              <a:ext uri="{FF2B5EF4-FFF2-40B4-BE49-F238E27FC236}">
                <a16:creationId xmlns:a16="http://schemas.microsoft.com/office/drawing/2014/main" id="{FA86610E-2314-B707-0B47-F3DF87B0F1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3" y="3609095"/>
            <a:ext cx="1734484" cy="173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7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7ACAAA-50D9-19D5-1C55-9971BF040C95}"/>
              </a:ext>
            </a:extLst>
          </p:cNvPr>
          <p:cNvSpPr txBox="1"/>
          <p:nvPr/>
        </p:nvSpPr>
        <p:spPr>
          <a:xfrm>
            <a:off x="724709" y="1157747"/>
            <a:ext cx="7694579" cy="2123658"/>
          </a:xfrm>
          <a:prstGeom prst="rect">
            <a:avLst/>
          </a:prstGeom>
          <a:noFill/>
          <a:ln w="127000" cmpd="sng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6600" dirty="0">
                <a:solidFill>
                  <a:srgbClr val="00B050"/>
                </a:solidFill>
                <a:latin typeface="Aptos Black" panose="020B0004020202020204" pitchFamily="34" charset="0"/>
              </a:rPr>
              <a:t>Nobles Recomendaciones</a:t>
            </a:r>
            <a:endParaRPr lang="es-419" sz="3600" dirty="0">
              <a:solidFill>
                <a:srgbClr val="00B050"/>
              </a:solidFill>
              <a:latin typeface="Aptos Black" panose="020B0004020202020204" pitchFamily="34" charset="0"/>
            </a:endParaRPr>
          </a:p>
        </p:txBody>
      </p:sp>
      <p:pic>
        <p:nvPicPr>
          <p:cNvPr id="3074" name="Picture 2" descr="Tips - Free communications icons">
            <a:extLst>
              <a:ext uri="{FF2B5EF4-FFF2-40B4-BE49-F238E27FC236}">
                <a16:creationId xmlns:a16="http://schemas.microsoft.com/office/drawing/2014/main" id="{AFD551C4-C899-E8FD-B451-8C2F575B3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542" y="3200396"/>
            <a:ext cx="2812915" cy="281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40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FDDC65E9-B912-9745-30D0-B5CFA2C252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449022"/>
              </p:ext>
            </p:extLst>
          </p:nvPr>
        </p:nvGraphicFramePr>
        <p:xfrm>
          <a:off x="627506" y="1361873"/>
          <a:ext cx="7886700" cy="5126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667FDF-5898-C4C7-A978-CD7EAF264267}"/>
              </a:ext>
            </a:extLst>
          </p:cNvPr>
          <p:cNvSpPr txBox="1"/>
          <p:nvPr/>
        </p:nvSpPr>
        <p:spPr>
          <a:xfrm>
            <a:off x="627506" y="540442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</a:rPr>
              <a:t>RECOMENDACIONES </a:t>
            </a:r>
            <a:r>
              <a:rPr lang="en-US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</a:rPr>
              <a:t>🙏</a:t>
            </a:r>
            <a:endParaRPr lang="es-419" sz="36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B0004020202020204" pitchFamily="34" charset="0"/>
            </a:endParaRPr>
          </a:p>
        </p:txBody>
      </p:sp>
      <p:pic>
        <p:nvPicPr>
          <p:cNvPr id="10242" name="Picture 2" descr="Goldbarren - Kostenlose geschäft und finanzen Icons">
            <a:extLst>
              <a:ext uri="{FF2B5EF4-FFF2-40B4-BE49-F238E27FC236}">
                <a16:creationId xmlns:a16="http://schemas.microsoft.com/office/drawing/2014/main" id="{A61B28C2-7CFA-5BA8-F25C-675171954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923" y="1814764"/>
            <a:ext cx="1701785" cy="170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135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871083-DF91-3BC0-E35B-7D9322DE9C1C}"/>
              </a:ext>
            </a:extLst>
          </p:cNvPr>
          <p:cNvSpPr txBox="1"/>
          <p:nvPr/>
        </p:nvSpPr>
        <p:spPr>
          <a:xfrm>
            <a:off x="724709" y="972923"/>
            <a:ext cx="7694579" cy="2123658"/>
          </a:xfrm>
          <a:prstGeom prst="rect">
            <a:avLst/>
          </a:prstGeom>
          <a:noFill/>
          <a:ln w="127000" cmpd="sng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6600" dirty="0">
                <a:solidFill>
                  <a:srgbClr val="00B050"/>
                </a:solidFill>
                <a:latin typeface="Aptos Black" panose="020B0004020202020204" pitchFamily="34" charset="0"/>
              </a:rPr>
              <a:t>Repositorio del Curso</a:t>
            </a:r>
            <a:endParaRPr lang="es-419" sz="3600" dirty="0">
              <a:solidFill>
                <a:srgbClr val="00B050"/>
              </a:solidFill>
              <a:latin typeface="Aptos Black" panose="020B0004020202020204" pitchFamily="34" charset="0"/>
            </a:endParaRPr>
          </a:p>
        </p:txBody>
      </p:sp>
      <p:pic>
        <p:nvPicPr>
          <p:cNvPr id="6148" name="Picture 4" descr="GitHub logo PNG transparent image download, size: 2000x665px">
            <a:extLst>
              <a:ext uri="{FF2B5EF4-FFF2-40B4-BE49-F238E27FC236}">
                <a16:creationId xmlns:a16="http://schemas.microsoft.com/office/drawing/2014/main" id="{0992B389-A8EF-367F-C965-4BB25C84A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415" y="3622094"/>
            <a:ext cx="4173166" cy="138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F7C1E1-8F19-AE5D-9207-91D0F33D6789}"/>
              </a:ext>
            </a:extLst>
          </p:cNvPr>
          <p:cNvSpPr txBox="1"/>
          <p:nvPr/>
        </p:nvSpPr>
        <p:spPr>
          <a:xfrm>
            <a:off x="398832" y="5252938"/>
            <a:ext cx="834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000" b="1" u="sng" dirty="0">
                <a:solidFill>
                  <a:srgbClr val="0070C0"/>
                </a:solidFill>
                <a:latin typeface="Arial Nova Cond" panose="020B0506020202020204" pitchFamily="34" charset="0"/>
                <a:hlinkClick r:id="rId3"/>
              </a:rPr>
              <a:t>https://github.com/sebassilvap/Curso_30_Ejercicios_Python_2024.git</a:t>
            </a:r>
            <a:endParaRPr lang="es-419" sz="2000" b="1" u="sng" dirty="0">
              <a:solidFill>
                <a:srgbClr val="0070C0"/>
              </a:solidFill>
              <a:latin typeface="Arial Nova Cond" panose="020B0506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B786F-B6B3-41E9-A287-3C607EC0A0E1}"/>
              </a:ext>
            </a:extLst>
          </p:cNvPr>
          <p:cNvSpPr txBox="1"/>
          <p:nvPr/>
        </p:nvSpPr>
        <p:spPr>
          <a:xfrm>
            <a:off x="3934837" y="5953328"/>
            <a:ext cx="4484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419" b="1" dirty="0">
                <a:solidFill>
                  <a:srgbClr val="FF0000"/>
                </a:solidFill>
                <a:latin typeface="Arial Nova Cond" panose="020B0506020202020204" pitchFamily="34" charset="0"/>
              </a:rPr>
              <a:t>ANTES QUE NADA: </a:t>
            </a:r>
          </a:p>
          <a:p>
            <a:pPr algn="r"/>
            <a:r>
              <a:rPr lang="es-419" b="1" dirty="0">
                <a:solidFill>
                  <a:srgbClr val="FF0000"/>
                </a:solidFill>
                <a:latin typeface="Arial Nova Cond" panose="020B0506020202020204" pitchFamily="34" charset="0"/>
              </a:rPr>
              <a:t>No revisar las soluciones antes de hora</a:t>
            </a:r>
          </a:p>
        </p:txBody>
      </p:sp>
    </p:spTree>
    <p:extLst>
      <p:ext uri="{BB962C8B-B14F-4D97-AF65-F5344CB8AC3E}">
        <p14:creationId xmlns:p14="http://schemas.microsoft.com/office/powerpoint/2010/main" val="110265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3D5A45-1E1C-C8F8-9B40-8DD5CFAA4D96}"/>
              </a:ext>
            </a:extLst>
          </p:cNvPr>
          <p:cNvSpPr txBox="1"/>
          <p:nvPr/>
        </p:nvSpPr>
        <p:spPr>
          <a:xfrm>
            <a:off x="724709" y="972923"/>
            <a:ext cx="7694579" cy="1754326"/>
          </a:xfrm>
          <a:prstGeom prst="rect">
            <a:avLst/>
          </a:prstGeom>
          <a:noFill/>
          <a:ln w="127000" cmpd="sng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5400" dirty="0">
                <a:solidFill>
                  <a:srgbClr val="00B050"/>
                </a:solidFill>
                <a:latin typeface="Aptos Black" panose="020B0004020202020204" pitchFamily="34" charset="0"/>
              </a:rPr>
              <a:t>Preparando el Entorno de Google Colab</a:t>
            </a:r>
            <a:endParaRPr lang="es-419" sz="2800" dirty="0">
              <a:solidFill>
                <a:srgbClr val="00B050"/>
              </a:solidFill>
              <a:latin typeface="Aptos Black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0CE79-8FAA-6C71-E519-3F7DC5CDF2DC}"/>
              </a:ext>
            </a:extLst>
          </p:cNvPr>
          <p:cNvSpPr txBox="1"/>
          <p:nvPr/>
        </p:nvSpPr>
        <p:spPr>
          <a:xfrm>
            <a:off x="398832" y="5535040"/>
            <a:ext cx="834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000" b="1" u="sng" dirty="0">
                <a:solidFill>
                  <a:srgbClr val="0070C0"/>
                </a:solidFill>
                <a:latin typeface="Arial Nova Cond" panose="020B0506020202020204" pitchFamily="34" charset="0"/>
              </a:rPr>
              <a:t>GOOGLE:  Google Colab + ENTER</a:t>
            </a:r>
          </a:p>
        </p:txBody>
      </p:sp>
      <p:pic>
        <p:nvPicPr>
          <p:cNvPr id="7170" name="Picture 2" descr="Structure your code better in Google Colab with Text and Code Cells | by  Mitesh Parmar | Medium">
            <a:extLst>
              <a:ext uri="{FF2B5EF4-FFF2-40B4-BE49-F238E27FC236}">
                <a16:creationId xmlns:a16="http://schemas.microsoft.com/office/drawing/2014/main" id="{A3C35964-FDA5-AEF8-856B-877C44BB5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849" y="3185670"/>
            <a:ext cx="4256297" cy="1890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240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A94C2A-1F03-B5A0-DADA-BCA9DAC9D894}"/>
              </a:ext>
            </a:extLst>
          </p:cNvPr>
          <p:cNvSpPr txBox="1"/>
          <p:nvPr/>
        </p:nvSpPr>
        <p:spPr>
          <a:xfrm>
            <a:off x="724710" y="796046"/>
            <a:ext cx="7694579" cy="2585323"/>
          </a:xfrm>
          <a:prstGeom prst="rect">
            <a:avLst/>
          </a:prstGeom>
          <a:noFill/>
          <a:ln w="127000" cmpd="sng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5400" dirty="0">
                <a:solidFill>
                  <a:srgbClr val="00B050"/>
                </a:solidFill>
                <a:latin typeface="Aptos Black" panose="020B0004020202020204" pitchFamily="34" charset="0"/>
              </a:rPr>
              <a:t>Utilizando YouTube como una plataforma educativa poderosa</a:t>
            </a:r>
            <a:endParaRPr lang="es-419" sz="2800" dirty="0">
              <a:solidFill>
                <a:srgbClr val="00B050"/>
              </a:solidFill>
              <a:latin typeface="Aptos Black" panose="020B000402020202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FD28F77-14A3-D047-3CC3-489312D87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711" y="4435960"/>
            <a:ext cx="3584642" cy="150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Solutions | Nixfon ELearning | Asia Top Learning Management System (LMS)  and Social Learning ecosystem">
            <a:extLst>
              <a:ext uri="{FF2B5EF4-FFF2-40B4-BE49-F238E27FC236}">
                <a16:creationId xmlns:a16="http://schemas.microsoft.com/office/drawing/2014/main" id="{71B538E4-0B8C-6684-496E-F94F076C1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7" r="13758"/>
          <a:stretch/>
        </p:blipFill>
        <p:spPr bwMode="auto">
          <a:xfrm>
            <a:off x="232830" y="3895928"/>
            <a:ext cx="2908571" cy="263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Download Plus, Sign, Green. Royalty-Free Vector Graphic - Pixabay">
            <a:extLst>
              <a:ext uri="{FF2B5EF4-FFF2-40B4-BE49-F238E27FC236}">
                <a16:creationId xmlns:a16="http://schemas.microsoft.com/office/drawing/2014/main" id="{6110E0D7-3004-DAF7-E6DB-ECDBF4838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851" y="4369341"/>
            <a:ext cx="1699274" cy="169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024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3F3C0E-804C-F29D-DC75-3664148E6E39}"/>
              </a:ext>
            </a:extLst>
          </p:cNvPr>
          <p:cNvSpPr txBox="1"/>
          <p:nvPr/>
        </p:nvSpPr>
        <p:spPr>
          <a:xfrm>
            <a:off x="724710" y="843677"/>
            <a:ext cx="7694579" cy="2585323"/>
          </a:xfrm>
          <a:prstGeom prst="rect">
            <a:avLst/>
          </a:prstGeom>
          <a:noFill/>
          <a:ln w="127000" cmpd="sng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5400" dirty="0">
                <a:solidFill>
                  <a:srgbClr val="00B050"/>
                </a:solidFill>
                <a:latin typeface="Aptos Black" panose="020B0004020202020204" pitchFamily="34" charset="0"/>
              </a:rPr>
              <a:t>¿Cómo puedo ayudar / valorar el trabajo del Profe Sebas?</a:t>
            </a:r>
          </a:p>
        </p:txBody>
      </p:sp>
      <p:pic>
        <p:nvPicPr>
          <p:cNvPr id="8194" name="Picture 2" descr="Schüchterne Emoji-Illustration Lizenzfrei nutzbare SVG, Vektorgrafiken,  Clip Arts, Illustrationen. Image 182606771.">
            <a:extLst>
              <a:ext uri="{FF2B5EF4-FFF2-40B4-BE49-F238E27FC236}">
                <a16:creationId xmlns:a16="http://schemas.microsoft.com/office/drawing/2014/main" id="{C4DCC260-EB60-5BB0-16AC-EF5958C8FB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0" b="7303"/>
          <a:stretch/>
        </p:blipFill>
        <p:spPr bwMode="auto">
          <a:xfrm>
            <a:off x="2897323" y="3742132"/>
            <a:ext cx="3349354" cy="262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504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45B15F57-D563-84AA-F8C8-E62986CF69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516877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hlinkClick r:id="rId7"/>
            <a:extLst>
              <a:ext uri="{FF2B5EF4-FFF2-40B4-BE49-F238E27FC236}">
                <a16:creationId xmlns:a16="http://schemas.microsoft.com/office/drawing/2014/main" id="{3819F57D-E9C9-EB96-2A81-DF3B7E06D3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028" y="101401"/>
            <a:ext cx="5584202" cy="31860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1A2167-81E2-98D5-4D49-B477631FAF1D}"/>
              </a:ext>
            </a:extLst>
          </p:cNvPr>
          <p:cNvCxnSpPr>
            <a:cxnSpLocks/>
          </p:cNvCxnSpPr>
          <p:nvPr/>
        </p:nvCxnSpPr>
        <p:spPr>
          <a:xfrm flipH="1" flipV="1">
            <a:off x="2227634" y="262169"/>
            <a:ext cx="6001966" cy="239481"/>
          </a:xfrm>
          <a:prstGeom prst="straightConnector1">
            <a:avLst/>
          </a:prstGeom>
          <a:ln w="1206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7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5C8186-BEA2-0730-E672-AFA6757F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684" y="90674"/>
            <a:ext cx="3239309" cy="12031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419" sz="2700" dirty="0">
                <a:solidFill>
                  <a:srgbClr val="00B050"/>
                </a:solidFill>
                <a:latin typeface="Aptos Black" panose="020B0004020202020204" pitchFamily="34" charset="0"/>
              </a:rPr>
              <a:t>Unas pequeñas palabras sobre el Instructor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F52F87-9AB6-5A12-230E-28EF4C9C4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45" r="21820" b="-1"/>
          <a:stretch/>
        </p:blipFill>
        <p:spPr>
          <a:xfrm>
            <a:off x="20" y="431"/>
            <a:ext cx="5690661" cy="6408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F153DA-BF46-98A8-ACB5-4A564D2D5FD4}"/>
              </a:ext>
            </a:extLst>
          </p:cNvPr>
          <p:cNvSpPr txBox="1"/>
          <p:nvPr/>
        </p:nvSpPr>
        <p:spPr>
          <a:xfrm>
            <a:off x="5797684" y="1607888"/>
            <a:ext cx="3239309" cy="4335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/>
            <a:r>
              <a:rPr lang="en-US" sz="1500" dirty="0">
                <a:latin typeface="Arial Nova Cond" panose="020B0506020202020204" pitchFamily="34" charset="0"/>
              </a:rPr>
              <a:t>🧑‍💻   </a:t>
            </a:r>
            <a:r>
              <a:rPr lang="en-US" sz="2000" b="1" i="1" dirty="0">
                <a:solidFill>
                  <a:srgbClr val="0070C0"/>
                </a:solidFill>
                <a:latin typeface="Arial Nova Cond" panose="020B0506020202020204" pitchFamily="34" charset="0"/>
              </a:rPr>
              <a:t>Sebastián Silva P.</a:t>
            </a:r>
          </a:p>
          <a:p>
            <a:pPr defTabSz="914400"/>
            <a:endParaRPr lang="en-US" sz="1500" dirty="0">
              <a:latin typeface="Arial Nova Cond" panose="020B0506020202020204" pitchFamily="34" charset="0"/>
            </a:endParaRPr>
          </a:p>
          <a:p>
            <a:pPr defTabSz="914400"/>
            <a:r>
              <a:rPr lang="en-US" sz="1500" dirty="0">
                <a:latin typeface="Arial Nova Cond" panose="020B0506020202020204" pitchFamily="34" charset="0"/>
              </a:rPr>
              <a:t>🏫</a:t>
            </a:r>
          </a:p>
          <a:p>
            <a:pPr marL="285750" indent="-285750" defTabSz="914400">
              <a:buFont typeface="Wingdings" panose="05000000000000000000" pitchFamily="2" charset="2"/>
              <a:buChar char="ü"/>
            </a:pPr>
            <a:r>
              <a:rPr lang="es-419" sz="1500" dirty="0">
                <a:latin typeface="Arial Nova Cond" panose="020B0506020202020204" pitchFamily="34" charset="0"/>
              </a:rPr>
              <a:t>Ing. Mecánico (EPN, Quito - Ecuador)</a:t>
            </a:r>
          </a:p>
          <a:p>
            <a:pPr marL="285750" indent="-285750" defTabSz="914400">
              <a:buFont typeface="Wingdings" panose="05000000000000000000" pitchFamily="2" charset="2"/>
              <a:buChar char="ü"/>
            </a:pPr>
            <a:r>
              <a:rPr lang="es-419" sz="1500" dirty="0">
                <a:latin typeface="Arial Nova Cond" panose="020B0506020202020204" pitchFamily="34" charset="0"/>
              </a:rPr>
              <a:t>MBA (PUCE, Quito - Ecuador)</a:t>
            </a:r>
          </a:p>
          <a:p>
            <a:pPr marL="285750" indent="-285750" defTabSz="914400">
              <a:buFont typeface="Wingdings" panose="05000000000000000000" pitchFamily="2" charset="2"/>
              <a:buChar char="ü"/>
            </a:pPr>
            <a:r>
              <a:rPr lang="es-419" sz="1500" dirty="0">
                <a:latin typeface="Arial Nova Cond" panose="020B0506020202020204" pitchFamily="34" charset="0"/>
              </a:rPr>
              <a:t>MSc. Mechatronics (TUHH, Hamburgo - Alemania)</a:t>
            </a:r>
          </a:p>
          <a:p>
            <a:pPr defTabSz="914400"/>
            <a:endParaRPr lang="en-US" sz="1500" dirty="0">
              <a:latin typeface="Arial Nova Cond" panose="020B0506020202020204" pitchFamily="34" charset="0"/>
            </a:endParaRPr>
          </a:p>
          <a:p>
            <a:pPr defTabSz="914400"/>
            <a:r>
              <a:rPr lang="en-US" sz="1500" dirty="0">
                <a:latin typeface="Arial Nova Cond" panose="020B0506020202020204" pitchFamily="34" charset="0"/>
              </a:rPr>
              <a:t>👨‍🔧</a:t>
            </a:r>
          </a:p>
          <a:p>
            <a:pPr algn="just" defTabSz="914400"/>
            <a:r>
              <a:rPr lang="es-419" sz="1500" dirty="0">
                <a:latin typeface="Arial Nova Cond" panose="020B0506020202020204" pitchFamily="34" charset="0"/>
              </a:rPr>
              <a:t>Inspector de Calidad de Partes de Aviones y Equipo de Soporte en Tierra (Hamburgo, Alemania)</a:t>
            </a:r>
          </a:p>
          <a:p>
            <a:pPr algn="just" defTabSz="914400"/>
            <a:endParaRPr lang="en-US" sz="1500" dirty="0">
              <a:latin typeface="Arial Nova Cond" panose="020B0506020202020204" pitchFamily="34" charset="0"/>
            </a:endParaRPr>
          </a:p>
          <a:p>
            <a:pPr algn="just" defTabSz="914400"/>
            <a:r>
              <a:rPr lang="en-US" sz="1500" dirty="0">
                <a:latin typeface="Arial Nova Cond" panose="020B0506020202020204" pitchFamily="34" charset="0"/>
              </a:rPr>
              <a:t>🏂</a:t>
            </a:r>
          </a:p>
          <a:p>
            <a:pPr algn="just" defTabSz="914400"/>
            <a:r>
              <a:rPr lang="es-419" sz="1500" dirty="0">
                <a:latin typeface="Arial Nova Cond" panose="020B0506020202020204" pitchFamily="34" charset="0"/>
              </a:rPr>
              <a:t>Hobbies: Todo sobre Programación, Software CAD, Ciencia, Tecnología, Juegos de Video, Enseñanza Gratuita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741"/>
            <a:ext cx="9143997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8742"/>
            <a:ext cx="6086475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185A-717B-A960-A050-C8789A87B6DD}"/>
              </a:ext>
            </a:extLst>
          </p:cNvPr>
          <p:cNvCxnSpPr/>
          <p:nvPr/>
        </p:nvCxnSpPr>
        <p:spPr>
          <a:xfrm flipH="1" flipV="1">
            <a:off x="2023352" y="233464"/>
            <a:ext cx="1108954" cy="155642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28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693490-1C18-0CC3-45DA-87FC6CC8498C}"/>
              </a:ext>
            </a:extLst>
          </p:cNvPr>
          <p:cNvSpPr txBox="1"/>
          <p:nvPr/>
        </p:nvSpPr>
        <p:spPr>
          <a:xfrm>
            <a:off x="724710" y="1585768"/>
            <a:ext cx="7694579" cy="2246769"/>
          </a:xfrm>
          <a:prstGeom prst="rect">
            <a:avLst/>
          </a:prstGeom>
          <a:noFill/>
          <a:ln w="127000" cmpd="sng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7000" dirty="0">
                <a:solidFill>
                  <a:srgbClr val="00B050"/>
                </a:solidFill>
                <a:latin typeface="Aptos Black" panose="020B0004020202020204" pitchFamily="34" charset="0"/>
              </a:rPr>
              <a:t>¿Por qué este Curso?</a:t>
            </a:r>
          </a:p>
        </p:txBody>
      </p:sp>
      <p:pic>
        <p:nvPicPr>
          <p:cNvPr id="1028" name="Picture 4" descr="The Emoji Story: A Documentary">
            <a:extLst>
              <a:ext uri="{FF2B5EF4-FFF2-40B4-BE49-F238E27FC236}">
                <a16:creationId xmlns:a16="http://schemas.microsoft.com/office/drawing/2014/main" id="{7A741B35-952F-845A-7AB4-6DE6B1B39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407" y="4046545"/>
            <a:ext cx="1919186" cy="191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47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056DE3-CF8A-91A8-B612-AE076DC4B5F6}"/>
              </a:ext>
            </a:extLst>
          </p:cNvPr>
          <p:cNvSpPr txBox="1"/>
          <p:nvPr/>
        </p:nvSpPr>
        <p:spPr>
          <a:xfrm>
            <a:off x="0" y="8754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000" dirty="0">
                <a:solidFill>
                  <a:srgbClr val="00B050"/>
                </a:solidFill>
                <a:latin typeface="Aptos Black" panose="020B0004020202020204" pitchFamily="34" charset="0"/>
              </a:rPr>
              <a:t>¿Por qué este Curso?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9E86BC-21CE-17F8-0919-F367049E5EAC}"/>
              </a:ext>
            </a:extLst>
          </p:cNvPr>
          <p:cNvSpPr/>
          <p:nvPr/>
        </p:nvSpPr>
        <p:spPr>
          <a:xfrm>
            <a:off x="282102" y="84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Gran cantidad de INFO ya disponible</a:t>
            </a:r>
            <a:endParaRPr lang="en-US" sz="1800" kern="120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A992F80-90DD-3523-4D2F-54524BD813A4}"/>
              </a:ext>
            </a:extLst>
          </p:cNvPr>
          <p:cNvSpPr/>
          <p:nvPr/>
        </p:nvSpPr>
        <p:spPr>
          <a:xfrm>
            <a:off x="282102" y="138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La mayoría es teoría</a:t>
            </a:r>
            <a:endParaRPr lang="en-US" sz="1800" kern="120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B9A8C25-AC47-57E3-3CB3-56CEBACE2FD6}"/>
              </a:ext>
            </a:extLst>
          </p:cNvPr>
          <p:cNvSpPr/>
          <p:nvPr/>
        </p:nvSpPr>
        <p:spPr>
          <a:xfrm>
            <a:off x="282102" y="192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(No significa que sea mala INFO)</a:t>
            </a:r>
            <a:endParaRPr lang="en-US" sz="1800" kern="120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3227F2-5D5E-0CA8-FB15-B33D824A1BD8}"/>
              </a:ext>
            </a:extLst>
          </p:cNvPr>
          <p:cNvSpPr/>
          <p:nvPr/>
        </p:nvSpPr>
        <p:spPr>
          <a:xfrm>
            <a:off x="282102" y="246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Programar 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  <a:sym typeface="Wingdings" panose="05000000000000000000" pitchFamily="2" charset="2"/>
              </a:rPr>
              <a:t>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 Programando</a:t>
            </a:r>
            <a:endParaRPr lang="en-US" sz="1800" kern="120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6B58A37-01DD-2B0A-522E-86579F50DE89}"/>
              </a:ext>
            </a:extLst>
          </p:cNvPr>
          <p:cNvSpPr/>
          <p:nvPr/>
        </p:nvSpPr>
        <p:spPr>
          <a:xfrm>
            <a:off x="282102" y="300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Cursos Prácticos 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  <a:sym typeface="Wingdings" panose="05000000000000000000" pitchFamily="2" charset="2"/>
              </a:rPr>
              <a:t>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 Muy pocos</a:t>
            </a:r>
            <a:endParaRPr lang="en-US" sz="1800" kern="120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9596253-9BA8-7131-7F22-75D8B72F1114}"/>
              </a:ext>
            </a:extLst>
          </p:cNvPr>
          <p:cNvSpPr/>
          <p:nvPr/>
        </p:nvSpPr>
        <p:spPr>
          <a:xfrm>
            <a:off x="282102" y="354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Libros de Programación 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  <a:sym typeface="Wingdings" panose="05000000000000000000" pitchFamily="2" charset="2"/>
              </a:rPr>
              <a:t>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 O muy complejos o muy fáciles</a:t>
            </a:r>
            <a:endParaRPr lang="en-US" sz="1800" kern="120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C42F70-36E7-CBBA-CF20-25444512E2B1}"/>
              </a:ext>
            </a:extLst>
          </p:cNvPr>
          <p:cNvSpPr/>
          <p:nvPr/>
        </p:nvSpPr>
        <p:spPr>
          <a:xfrm>
            <a:off x="282102" y="408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Ejercicios prácticos que realmente APORTEN 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  <a:sym typeface="Wingdings" panose="05000000000000000000" pitchFamily="2" charset="2"/>
              </a:rPr>
              <a:t>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 No muchos</a:t>
            </a:r>
            <a:endParaRPr lang="en-US" sz="1800" kern="120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825B56A-0B2E-B581-6FDD-6B95F86B1591}"/>
              </a:ext>
            </a:extLst>
          </p:cNvPr>
          <p:cNvSpPr/>
          <p:nvPr/>
        </p:nvSpPr>
        <p:spPr>
          <a:xfrm>
            <a:off x="282102" y="462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Curso de Ejercicios basado en un Curso Teórico 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  <a:sym typeface="Wingdings" panose="05000000000000000000" pitchFamily="2" charset="2"/>
              </a:rPr>
              <a:t>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 Casi NINGUNO</a:t>
            </a:r>
            <a:endParaRPr lang="en-US" sz="1800" kern="120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D9D46A7-F28D-AEE0-6407-7FFD4802ADB9}"/>
              </a:ext>
            </a:extLst>
          </p:cNvPr>
          <p:cNvSpPr/>
          <p:nvPr/>
        </p:nvSpPr>
        <p:spPr>
          <a:xfrm>
            <a:off x="282102" y="516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FOROS / Grupos de Nuevos Programadores 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  <a:sym typeface="Wingdings" panose="05000000000000000000" pitchFamily="2" charset="2"/>
              </a:rPr>
              <a:t>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 Un tema muy repetido</a:t>
            </a:r>
            <a:endParaRPr lang="en-US" sz="1800" kern="120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B153E07-DA2D-5700-4454-2B1FC1B0D231}"/>
              </a:ext>
            </a:extLst>
          </p:cNvPr>
          <p:cNvSpPr/>
          <p:nvPr/>
        </p:nvSpPr>
        <p:spPr>
          <a:xfrm>
            <a:off x="282102" y="570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“Quiero poner en práctica lo aprendido”</a:t>
            </a:r>
            <a:endParaRPr lang="en-US" sz="1800" kern="120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917E73D-8B8E-FCB5-EFDA-1539008B9CF6}"/>
              </a:ext>
            </a:extLst>
          </p:cNvPr>
          <p:cNvSpPr/>
          <p:nvPr/>
        </p:nvSpPr>
        <p:spPr>
          <a:xfrm>
            <a:off x="282102" y="624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b="1" kern="1200" dirty="0">
                <a:solidFill>
                  <a:srgbClr val="0070C0"/>
                </a:solidFill>
                <a:latin typeface="Arial Nova Cond" panose="020B0506020202020204" pitchFamily="34" charset="0"/>
              </a:rPr>
              <a:t>SOLUCIÓN: Un Curso GRATIS de Ejercicios basado en mi Crash Course de Python</a:t>
            </a:r>
            <a:endParaRPr lang="en-US" sz="1800" b="1" kern="1200" dirty="0">
              <a:solidFill>
                <a:srgbClr val="0070C0"/>
              </a:solidFill>
              <a:latin typeface="Arial Nova Cond" panose="020B050602020202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5A3EF94-FB51-6A68-14A5-672042A0B328}"/>
              </a:ext>
            </a:extLst>
          </p:cNvPr>
          <p:cNvSpPr/>
          <p:nvPr/>
        </p:nvSpPr>
        <p:spPr>
          <a:xfrm rot="5400000">
            <a:off x="5709019" y="3407211"/>
            <a:ext cx="5858284" cy="63473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2050" name="Picture 2" descr="Superman-Flying-PNG-Pic ⋆ Atomic Junk Shop">
            <a:extLst>
              <a:ext uri="{FF2B5EF4-FFF2-40B4-BE49-F238E27FC236}">
                <a16:creationId xmlns:a16="http://schemas.microsoft.com/office/drawing/2014/main" id="{07E62F97-7142-B3BD-8386-0255AECB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33150">
            <a:off x="4036247" y="992925"/>
            <a:ext cx="4261175" cy="319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18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FCA4F-770A-0D87-1760-67BD49474198}"/>
              </a:ext>
            </a:extLst>
          </p:cNvPr>
          <p:cNvSpPr txBox="1"/>
          <p:nvPr/>
        </p:nvSpPr>
        <p:spPr>
          <a:xfrm>
            <a:off x="724709" y="1194884"/>
            <a:ext cx="7694579" cy="1169551"/>
          </a:xfrm>
          <a:prstGeom prst="rect">
            <a:avLst/>
          </a:prstGeom>
          <a:noFill/>
          <a:ln w="127000" cmpd="sng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7000" dirty="0">
                <a:solidFill>
                  <a:srgbClr val="00B050"/>
                </a:solidFill>
                <a:latin typeface="Aptos Black" panose="020B0004020202020204" pitchFamily="34" charset="0"/>
              </a:rPr>
              <a:t>“Requisitos”</a:t>
            </a:r>
          </a:p>
        </p:txBody>
      </p:sp>
      <p:pic>
        <p:nvPicPr>
          <p:cNvPr id="5122" name="Picture 2" descr="Requisito - Iconos gratis de negocio">
            <a:extLst>
              <a:ext uri="{FF2B5EF4-FFF2-40B4-BE49-F238E27FC236}">
                <a16:creationId xmlns:a16="http://schemas.microsoft.com/office/drawing/2014/main" id="{C5BCFE3A-2A06-C4C8-18B6-788AE3B94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442" y="2892554"/>
            <a:ext cx="3163111" cy="316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07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E7BB1-0EDB-6134-2528-B375775B1126}"/>
              </a:ext>
            </a:extLst>
          </p:cNvPr>
          <p:cNvSpPr txBox="1"/>
          <p:nvPr/>
        </p:nvSpPr>
        <p:spPr>
          <a:xfrm>
            <a:off x="274319" y="3241339"/>
            <a:ext cx="745598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2400" dirty="0">
                <a:latin typeface="Arial Nova Cond" panose="020B0506020202020204" pitchFamily="34" charset="0"/>
              </a:rPr>
              <a:t>Niño, Estudiante, Profesional </a:t>
            </a:r>
            <a:r>
              <a:rPr lang="es-419" sz="2400" b="1" dirty="0">
                <a:solidFill>
                  <a:srgbClr val="FF0000"/>
                </a:solidFill>
                <a:latin typeface="Arial Nova Cond" panose="020B0506020202020204" pitchFamily="34" charset="0"/>
              </a:rPr>
              <a:t>(Todos Invitados)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2400" dirty="0">
                <a:latin typeface="Arial Nova Cond" panose="020B0506020202020204" pitchFamily="34" charset="0"/>
              </a:rPr>
              <a:t>Saber Aritmética Básica e Inglés Básico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2400" dirty="0">
                <a:latin typeface="Arial Nova Cond" panose="020B0506020202020204" pitchFamily="34" charset="0"/>
              </a:rPr>
              <a:t>Tener un Computador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2400" dirty="0">
                <a:latin typeface="Arial Nova Cond" panose="020B0506020202020204" pitchFamily="34" charset="0"/>
              </a:rPr>
              <a:t>Una cuenta de Google </a:t>
            </a:r>
            <a:r>
              <a:rPr lang="es-419" sz="2400" b="1" dirty="0">
                <a:solidFill>
                  <a:srgbClr val="FF0000"/>
                </a:solidFill>
                <a:latin typeface="Arial Nova Cond" panose="020B0506020202020204" pitchFamily="34" charset="0"/>
              </a:rPr>
              <a:t>(IMPORTANTE)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2400" dirty="0">
                <a:latin typeface="Arial Nova Cond" panose="020B0506020202020204" pitchFamily="34" charset="0"/>
              </a:rPr>
              <a:t>Crash Course de Python </a:t>
            </a:r>
            <a:r>
              <a:rPr lang="es-419" sz="2400" b="1" dirty="0">
                <a:solidFill>
                  <a:srgbClr val="0070C0"/>
                </a:solidFill>
                <a:latin typeface="Arial Nova Cond" panose="020B0506020202020204" pitchFamily="34" charset="0"/>
              </a:rPr>
              <a:t>(Recomendable)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2400" dirty="0">
                <a:latin typeface="Arial Nova Cond" panose="020B0506020202020204" pitchFamily="34" charset="0"/>
              </a:rPr>
              <a:t>2  Pantallas </a:t>
            </a:r>
            <a:r>
              <a:rPr lang="es-419" sz="2400" b="1" dirty="0">
                <a:solidFill>
                  <a:srgbClr val="0070C0"/>
                </a:solidFill>
                <a:latin typeface="Arial Nova Cond" panose="020B0506020202020204" pitchFamily="34" charset="0"/>
              </a:rPr>
              <a:t>(Recomendable)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2400" dirty="0">
                <a:latin typeface="Arial Nova Cond" panose="020B0506020202020204" pitchFamily="34" charset="0"/>
              </a:rPr>
              <a:t>Ánimo y muchas ganas de Aprender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4DDA54C-BDEC-41DA-26C3-286F281489AF}"/>
              </a:ext>
            </a:extLst>
          </p:cNvPr>
          <p:cNvSpPr txBox="1"/>
          <p:nvPr/>
        </p:nvSpPr>
        <p:spPr>
          <a:xfrm>
            <a:off x="614002" y="361877"/>
            <a:ext cx="791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000" dirty="0">
                <a:solidFill>
                  <a:srgbClr val="00B050"/>
                </a:solidFill>
                <a:latin typeface="Aptos Black" panose="020B0004020202020204" pitchFamily="34" charset="0"/>
              </a:rPr>
              <a:t>“Requisitos” para este Curso</a:t>
            </a:r>
          </a:p>
        </p:txBody>
      </p:sp>
      <p:pic>
        <p:nvPicPr>
          <p:cNvPr id="9218" name="Picture 2" descr="Requirements - Free files and folders icons">
            <a:extLst>
              <a:ext uri="{FF2B5EF4-FFF2-40B4-BE49-F238E27FC236}">
                <a16:creationId xmlns:a16="http://schemas.microsoft.com/office/drawing/2014/main" id="{8198C9E9-7B77-264E-7257-C4EFF8F16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295" y="919533"/>
            <a:ext cx="2202491" cy="220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87F7C-0C0F-D5DB-2D3A-FA8708EEF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185" y="3855781"/>
            <a:ext cx="3150864" cy="238826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C30FFD-E623-8B98-D008-61AC11FE0C3D}"/>
              </a:ext>
            </a:extLst>
          </p:cNvPr>
          <p:cNvSpPr/>
          <p:nvPr/>
        </p:nvSpPr>
        <p:spPr>
          <a:xfrm>
            <a:off x="5934769" y="4649822"/>
            <a:ext cx="3063316" cy="1371600"/>
          </a:xfrm>
          <a:prstGeom prst="roundRect">
            <a:avLst/>
          </a:prstGeom>
          <a:solidFill>
            <a:schemeClr val="accent6">
              <a:lumMod val="75000"/>
              <a:alpha val="1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090AC2-CF94-D29D-37C0-EC11FDB47DAC}"/>
              </a:ext>
            </a:extLst>
          </p:cNvPr>
          <p:cNvCxnSpPr>
            <a:cxnSpLocks/>
          </p:cNvCxnSpPr>
          <p:nvPr/>
        </p:nvCxnSpPr>
        <p:spPr>
          <a:xfrm>
            <a:off x="7830766" y="4007796"/>
            <a:ext cx="311285" cy="642025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30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FCA4F-770A-0D87-1760-67BD49474198}"/>
              </a:ext>
            </a:extLst>
          </p:cNvPr>
          <p:cNvSpPr txBox="1"/>
          <p:nvPr/>
        </p:nvSpPr>
        <p:spPr>
          <a:xfrm>
            <a:off x="724709" y="844689"/>
            <a:ext cx="7694579" cy="2246769"/>
          </a:xfrm>
          <a:prstGeom prst="rect">
            <a:avLst/>
          </a:prstGeom>
          <a:noFill/>
          <a:ln w="127000" cmpd="sng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7000" dirty="0">
                <a:solidFill>
                  <a:srgbClr val="00B050"/>
                </a:solidFill>
                <a:latin typeface="Aptos Black" panose="020B0004020202020204" pitchFamily="34" charset="0"/>
              </a:rPr>
              <a:t>Estructura del Curso</a:t>
            </a:r>
          </a:p>
        </p:txBody>
      </p:sp>
      <p:pic>
        <p:nvPicPr>
          <p:cNvPr id="4098" name="Picture 2" descr="Hierarchical structure - Free business icons">
            <a:extLst>
              <a:ext uri="{FF2B5EF4-FFF2-40B4-BE49-F238E27FC236}">
                <a16:creationId xmlns:a16="http://schemas.microsoft.com/office/drawing/2014/main" id="{CD0FA07C-D9D6-0C84-9372-893E793EA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747" y="3643008"/>
            <a:ext cx="2720502" cy="272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70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ign with text and a purpl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6DC2EC4-7C54-D8C8-E3C1-59064944A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54" y="238332"/>
            <a:ext cx="6546877" cy="13734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315F18-2454-03F5-4BD2-ED98C55F9EE1}"/>
              </a:ext>
            </a:extLst>
          </p:cNvPr>
          <p:cNvSpPr txBox="1">
            <a:spLocks/>
          </p:cNvSpPr>
          <p:nvPr/>
        </p:nvSpPr>
        <p:spPr>
          <a:xfrm>
            <a:off x="4027332" y="1811885"/>
            <a:ext cx="2064698" cy="834928"/>
          </a:xfrm>
          <a:prstGeom prst="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419" b="1" dirty="0">
                <a:solidFill>
                  <a:schemeClr val="accent2">
                    <a:lumMod val="75000"/>
                  </a:schemeClr>
                </a:solidFill>
                <a:latin typeface="Arial Nova Cond" panose="020B0506020202020204" pitchFamily="34" charset="0"/>
              </a:rPr>
              <a:t>INTRO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2E1EE-9104-7EE6-4D3D-AC68A48D8722}"/>
              </a:ext>
            </a:extLst>
          </p:cNvPr>
          <p:cNvSpPr txBox="1">
            <a:spLocks/>
          </p:cNvSpPr>
          <p:nvPr/>
        </p:nvSpPr>
        <p:spPr>
          <a:xfrm>
            <a:off x="4027332" y="3119726"/>
            <a:ext cx="2064698" cy="834928"/>
          </a:xfrm>
          <a:prstGeom prst="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419" b="1" dirty="0">
                <a:solidFill>
                  <a:schemeClr val="accent2">
                    <a:lumMod val="75000"/>
                  </a:schemeClr>
                </a:solidFill>
                <a:latin typeface="Arial Nova Cond" panose="020B0506020202020204" pitchFamily="34" charset="0"/>
              </a:rPr>
              <a:t>Edición Markdown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FBE66-C4D3-2F78-0FB1-DC7389D5ECE0}"/>
              </a:ext>
            </a:extLst>
          </p:cNvPr>
          <p:cNvSpPr txBox="1">
            <a:spLocks/>
          </p:cNvSpPr>
          <p:nvPr/>
        </p:nvSpPr>
        <p:spPr>
          <a:xfrm>
            <a:off x="4027332" y="4423049"/>
            <a:ext cx="2064698" cy="834928"/>
          </a:xfrm>
          <a:prstGeom prst="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419" b="1" dirty="0">
                <a:solidFill>
                  <a:schemeClr val="accent2">
                    <a:lumMod val="75000"/>
                  </a:schemeClr>
                </a:solidFill>
                <a:latin typeface="Arial Nova Cond" panose="020B0506020202020204" pitchFamily="34" charset="0"/>
              </a:rPr>
              <a:t>Trucos</a:t>
            </a:r>
          </a:p>
          <a:p>
            <a:pPr algn="ctr"/>
            <a:r>
              <a:rPr lang="es-419" b="1" dirty="0">
                <a:solidFill>
                  <a:schemeClr val="accent2">
                    <a:lumMod val="75000"/>
                  </a:schemeClr>
                </a:solidFill>
                <a:latin typeface="Arial Nova Cond" panose="020B0506020202020204" pitchFamily="34" charset="0"/>
              </a:rPr>
              <a:t>IDE Colab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7D1E8-B8F1-F526-1E82-EFE048F52E0A}"/>
              </a:ext>
            </a:extLst>
          </p:cNvPr>
          <p:cNvSpPr txBox="1">
            <a:spLocks/>
          </p:cNvSpPr>
          <p:nvPr/>
        </p:nvSpPr>
        <p:spPr>
          <a:xfrm>
            <a:off x="4027332" y="5726372"/>
            <a:ext cx="2064698" cy="834928"/>
          </a:xfrm>
          <a:prstGeom prst="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419" b="1" dirty="0">
                <a:solidFill>
                  <a:schemeClr val="accent2">
                    <a:lumMod val="75000"/>
                  </a:schemeClr>
                </a:solidFill>
                <a:latin typeface="Arial Nova Cond" panose="020B0506020202020204" pitchFamily="34" charset="0"/>
              </a:rPr>
              <a:t>30 Ejercicios</a:t>
            </a:r>
          </a:p>
          <a:p>
            <a:pPr algn="ctr"/>
            <a:r>
              <a:rPr lang="es-419" b="1" dirty="0">
                <a:solidFill>
                  <a:schemeClr val="accent2">
                    <a:lumMod val="75000"/>
                  </a:schemeClr>
                </a:solidFill>
                <a:latin typeface="Arial Nova Cond" panose="020B0506020202020204" pitchFamily="34" charset="0"/>
              </a:rPr>
              <a:t>de Python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1DB4E8-9D40-A6A2-2421-FAD1623DCC01}"/>
              </a:ext>
            </a:extLst>
          </p:cNvPr>
          <p:cNvSpPr/>
          <p:nvPr/>
        </p:nvSpPr>
        <p:spPr>
          <a:xfrm>
            <a:off x="1639106" y="1811885"/>
            <a:ext cx="2310322" cy="766831"/>
          </a:xfrm>
          <a:prstGeom prst="rightArrow">
            <a:avLst>
              <a:gd name="adj1" fmla="val 50000"/>
              <a:gd name="adj2" fmla="val 104773"/>
            </a:avLst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BC5FD2F-5D71-1CFA-9083-CA2A96153857}"/>
              </a:ext>
            </a:extLst>
          </p:cNvPr>
          <p:cNvSpPr/>
          <p:nvPr/>
        </p:nvSpPr>
        <p:spPr>
          <a:xfrm>
            <a:off x="1639106" y="3119726"/>
            <a:ext cx="2310322" cy="766831"/>
          </a:xfrm>
          <a:prstGeom prst="rightArrow">
            <a:avLst>
              <a:gd name="adj1" fmla="val 50000"/>
              <a:gd name="adj2" fmla="val 104773"/>
            </a:avLst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3102D2-CCCF-5E8E-B04C-A69D6DB017A9}"/>
              </a:ext>
            </a:extLst>
          </p:cNvPr>
          <p:cNvSpPr/>
          <p:nvPr/>
        </p:nvSpPr>
        <p:spPr>
          <a:xfrm>
            <a:off x="1629378" y="4423049"/>
            <a:ext cx="2310322" cy="766831"/>
          </a:xfrm>
          <a:prstGeom prst="rightArrow">
            <a:avLst>
              <a:gd name="adj1" fmla="val 50000"/>
              <a:gd name="adj2" fmla="val 104773"/>
            </a:avLst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B3304B59-858D-2EA7-65C8-C8AF6EFAA2EE}"/>
              </a:ext>
            </a:extLst>
          </p:cNvPr>
          <p:cNvSpPr/>
          <p:nvPr/>
        </p:nvSpPr>
        <p:spPr>
          <a:xfrm rot="5400000">
            <a:off x="350194" y="2962068"/>
            <a:ext cx="4878418" cy="2320049"/>
          </a:xfrm>
          <a:prstGeom prst="bentUpArrow">
            <a:avLst>
              <a:gd name="adj1" fmla="val 14876"/>
              <a:gd name="adj2" fmla="val 17902"/>
              <a:gd name="adj3" fmla="val 36080"/>
            </a:avLst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F00015-F736-7693-1356-FC4CAB00B547}"/>
              </a:ext>
            </a:extLst>
          </p:cNvPr>
          <p:cNvSpPr/>
          <p:nvPr/>
        </p:nvSpPr>
        <p:spPr>
          <a:xfrm>
            <a:off x="6439709" y="1888435"/>
            <a:ext cx="661480" cy="61373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rgbClr val="FF0000"/>
                </a:solidFill>
                <a:latin typeface="Aptos Black" panose="020B0004020202020204" pitchFamily="34" charset="0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11D0AC-47C6-AF04-EC28-593D7A07CF39}"/>
              </a:ext>
            </a:extLst>
          </p:cNvPr>
          <p:cNvSpPr/>
          <p:nvPr/>
        </p:nvSpPr>
        <p:spPr>
          <a:xfrm>
            <a:off x="6439709" y="3196276"/>
            <a:ext cx="661480" cy="61373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rgbClr val="FF0000"/>
                </a:solidFill>
                <a:latin typeface="Aptos Black" panose="020B0004020202020204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4B7CCF-BAB6-65D6-B2B3-C8FD2567881B}"/>
              </a:ext>
            </a:extLst>
          </p:cNvPr>
          <p:cNvSpPr/>
          <p:nvPr/>
        </p:nvSpPr>
        <p:spPr>
          <a:xfrm>
            <a:off x="6439709" y="4533648"/>
            <a:ext cx="661480" cy="61373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rgbClr val="FF0000"/>
                </a:solidFill>
                <a:latin typeface="Aptos Black" panose="020B0004020202020204" pitchFamily="34" charset="0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7F02C7-44D9-6C59-7044-85F846BFA8D7}"/>
              </a:ext>
            </a:extLst>
          </p:cNvPr>
          <p:cNvSpPr/>
          <p:nvPr/>
        </p:nvSpPr>
        <p:spPr>
          <a:xfrm>
            <a:off x="6439709" y="5836971"/>
            <a:ext cx="661480" cy="61373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rgbClr val="FF0000"/>
                </a:solidFill>
                <a:latin typeface="Aptos Black" panose="020B0004020202020204" pitchFamily="34" charset="0"/>
              </a:rPr>
              <a:t>4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56B0794-E8FC-76E3-523B-BC642743333C}"/>
              </a:ext>
            </a:extLst>
          </p:cNvPr>
          <p:cNvCxnSpPr/>
          <p:nvPr/>
        </p:nvCxnSpPr>
        <p:spPr>
          <a:xfrm flipV="1">
            <a:off x="6322979" y="5257977"/>
            <a:ext cx="1079770" cy="57899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xplosion: 8 Points 19">
            <a:extLst>
              <a:ext uri="{FF2B5EF4-FFF2-40B4-BE49-F238E27FC236}">
                <a16:creationId xmlns:a16="http://schemas.microsoft.com/office/drawing/2014/main" id="{CC80D430-9FBD-711A-4129-EDE06ED678BC}"/>
              </a:ext>
            </a:extLst>
          </p:cNvPr>
          <p:cNvSpPr/>
          <p:nvPr/>
        </p:nvSpPr>
        <p:spPr>
          <a:xfrm>
            <a:off x="7402749" y="4463503"/>
            <a:ext cx="1366660" cy="1373468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rgbClr val="FFFF00"/>
                </a:solidFill>
                <a:latin typeface="Aptos Black" panose="020B0004020202020204" pitchFamily="34" charset="0"/>
              </a:rPr>
              <a:t>85%</a:t>
            </a:r>
          </a:p>
        </p:txBody>
      </p:sp>
    </p:spTree>
    <p:extLst>
      <p:ext uri="{BB962C8B-B14F-4D97-AF65-F5344CB8AC3E}">
        <p14:creationId xmlns:p14="http://schemas.microsoft.com/office/powerpoint/2010/main" val="9829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9" grpId="0" animBg="1"/>
      <p:bldP spid="13" grpId="0" animBg="1"/>
      <p:bldP spid="14" grpId="0" animBg="1"/>
      <p:bldP spid="15" grpId="0" animBg="1"/>
      <p:bldP spid="16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B42327-1CBF-32D5-CA68-7A307CBDA88E}"/>
              </a:ext>
            </a:extLst>
          </p:cNvPr>
          <p:cNvSpPr txBox="1">
            <a:spLocks/>
          </p:cNvSpPr>
          <p:nvPr/>
        </p:nvSpPr>
        <p:spPr>
          <a:xfrm>
            <a:off x="1945227" y="621612"/>
            <a:ext cx="5253545" cy="67607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419" sz="3600" b="1" dirty="0">
                <a:solidFill>
                  <a:schemeClr val="accent2">
                    <a:lumMod val="75000"/>
                  </a:schemeClr>
                </a:solidFill>
                <a:latin typeface="Arial Nova Cond" panose="020B0506020202020204" pitchFamily="34" charset="0"/>
              </a:rPr>
              <a:t>30 Ejercicios de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3E621-4D2D-00D3-ECE1-C92F572DD583}"/>
              </a:ext>
            </a:extLst>
          </p:cNvPr>
          <p:cNvSpPr txBox="1"/>
          <p:nvPr/>
        </p:nvSpPr>
        <p:spPr>
          <a:xfrm>
            <a:off x="7194514" y="790371"/>
            <a:ext cx="1692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b="1" dirty="0">
                <a:latin typeface="Arial Nova Cond" panose="020B0506020202020204" pitchFamily="34" charset="0"/>
              </a:rPr>
              <a:t>(85% del Curso)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C83B4-E120-8F55-682F-C8B6800AFCFB}"/>
              </a:ext>
            </a:extLst>
          </p:cNvPr>
          <p:cNvSpPr txBox="1"/>
          <p:nvPr/>
        </p:nvSpPr>
        <p:spPr>
          <a:xfrm>
            <a:off x="374358" y="2958804"/>
            <a:ext cx="1761925" cy="1287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419" dirty="0">
                <a:latin typeface="Arial Nova Cond" panose="020B0506020202020204" pitchFamily="34" charset="0"/>
              </a:rPr>
              <a:t>Lectura y Entendimiento del Enunciado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6EAAB-E103-ED97-3648-63FA0EC72782}"/>
              </a:ext>
            </a:extLst>
          </p:cNvPr>
          <p:cNvSpPr txBox="1"/>
          <p:nvPr/>
        </p:nvSpPr>
        <p:spPr>
          <a:xfrm>
            <a:off x="2565513" y="2958804"/>
            <a:ext cx="1761925" cy="2533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419" dirty="0">
                <a:latin typeface="Arial Nova Cond" panose="020B0506020202020204" pitchFamily="34" charset="0"/>
              </a:rPr>
              <a:t>Demostración de la Ejecución del Programa (sin revelar el Código)</a:t>
            </a:r>
          </a:p>
          <a:p>
            <a:pPr>
              <a:lnSpc>
                <a:spcPct val="150000"/>
              </a:lnSpc>
            </a:pPr>
            <a:r>
              <a:rPr lang="es-419" b="1" dirty="0">
                <a:latin typeface="Arial Nova Cond" panose="020B0506020202020204" pitchFamily="34" charset="0"/>
              </a:rPr>
              <a:t>(No SIEMPRE)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34F25-ED19-3214-A970-1CCB31B444BA}"/>
              </a:ext>
            </a:extLst>
          </p:cNvPr>
          <p:cNvSpPr txBox="1"/>
          <p:nvPr/>
        </p:nvSpPr>
        <p:spPr>
          <a:xfrm>
            <a:off x="4934048" y="2958804"/>
            <a:ext cx="1761925" cy="1702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419" b="1" dirty="0">
                <a:solidFill>
                  <a:srgbClr val="FF0000"/>
                </a:solidFill>
                <a:latin typeface="Arial Nova Cond" panose="020B0506020202020204" pitchFamily="34" charset="0"/>
              </a:rPr>
              <a:t>Tiempo por parte del estudiante para su noble intento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22F7C-5BCF-213B-51CC-BDE8A99043CF}"/>
              </a:ext>
            </a:extLst>
          </p:cNvPr>
          <p:cNvSpPr txBox="1"/>
          <p:nvPr/>
        </p:nvSpPr>
        <p:spPr>
          <a:xfrm>
            <a:off x="7125203" y="2958804"/>
            <a:ext cx="1761925" cy="1702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419" dirty="0">
                <a:latin typeface="Arial Nova Cond" panose="020B0506020202020204" pitchFamily="34" charset="0"/>
              </a:rPr>
              <a:t>Solución y Explicación por parte del Profesor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D47FAC-571A-ABEB-4A48-72D1A359E1E3}"/>
              </a:ext>
            </a:extLst>
          </p:cNvPr>
          <p:cNvCxnSpPr/>
          <p:nvPr/>
        </p:nvCxnSpPr>
        <p:spPr>
          <a:xfrm flipH="1">
            <a:off x="1011677" y="1420238"/>
            <a:ext cx="1332689" cy="1538566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A2B334-EEDE-E30D-8F80-05D3F1F34DE2}"/>
              </a:ext>
            </a:extLst>
          </p:cNvPr>
          <p:cNvCxnSpPr>
            <a:cxnSpLocks/>
          </p:cNvCxnSpPr>
          <p:nvPr/>
        </p:nvCxnSpPr>
        <p:spPr>
          <a:xfrm flipH="1">
            <a:off x="3076904" y="1420238"/>
            <a:ext cx="540416" cy="1624519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3192FC-36C8-9C04-AB0D-6E1F9343FB63}"/>
              </a:ext>
            </a:extLst>
          </p:cNvPr>
          <p:cNvCxnSpPr>
            <a:cxnSpLocks/>
          </p:cNvCxnSpPr>
          <p:nvPr/>
        </p:nvCxnSpPr>
        <p:spPr>
          <a:xfrm>
            <a:off x="5059976" y="1420238"/>
            <a:ext cx="620977" cy="1624519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BF83BB-4E56-AA1D-7DC4-8DFEC4F5A75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847848" y="1377261"/>
            <a:ext cx="1158318" cy="1581543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6C317E0-1741-9C71-56EA-0227A399E754}"/>
              </a:ext>
            </a:extLst>
          </p:cNvPr>
          <p:cNvSpPr/>
          <p:nvPr/>
        </p:nvSpPr>
        <p:spPr>
          <a:xfrm>
            <a:off x="924580" y="1554302"/>
            <a:ext cx="661480" cy="6137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rgbClr val="0070C0"/>
                </a:solidFill>
                <a:latin typeface="Aptos Black" panose="020B0004020202020204" pitchFamily="34" charset="0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E1CEBBF-193B-EBA9-9266-9B28196FBAC8}"/>
              </a:ext>
            </a:extLst>
          </p:cNvPr>
          <p:cNvSpPr/>
          <p:nvPr/>
        </p:nvSpPr>
        <p:spPr>
          <a:xfrm>
            <a:off x="2597073" y="1554302"/>
            <a:ext cx="661480" cy="6137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rgbClr val="0070C0"/>
                </a:solidFill>
                <a:latin typeface="Aptos Black" panose="020B0004020202020204" pitchFamily="34" charset="0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C9F258-1858-8AA2-DE9E-7BBD474CA66A}"/>
              </a:ext>
            </a:extLst>
          </p:cNvPr>
          <p:cNvSpPr/>
          <p:nvPr/>
        </p:nvSpPr>
        <p:spPr>
          <a:xfrm>
            <a:off x="4362967" y="1555891"/>
            <a:ext cx="661480" cy="6137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rgbClr val="0070C0"/>
                </a:solidFill>
                <a:latin typeface="Aptos Black" panose="020B0004020202020204" pitchFamily="34" charset="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AC683E-6581-0C40-27AD-A0B66F0211B9}"/>
              </a:ext>
            </a:extLst>
          </p:cNvPr>
          <p:cNvSpPr/>
          <p:nvPr/>
        </p:nvSpPr>
        <p:spPr>
          <a:xfrm>
            <a:off x="6158341" y="1554302"/>
            <a:ext cx="661480" cy="6137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rgbClr val="0070C0"/>
                </a:solidFill>
                <a:latin typeface="Aptos Black" panose="020B0004020202020204" pitchFamily="34" charset="0"/>
              </a:rPr>
              <a:t>4</a:t>
            </a:r>
          </a:p>
        </p:txBody>
      </p:sp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F65E4399-4BAA-1DBE-8DE8-DC69F1467772}"/>
              </a:ext>
            </a:extLst>
          </p:cNvPr>
          <p:cNvSpPr/>
          <p:nvPr/>
        </p:nvSpPr>
        <p:spPr>
          <a:xfrm>
            <a:off x="4934048" y="4637165"/>
            <a:ext cx="963771" cy="1306939"/>
          </a:xfrm>
          <a:prstGeom prst="lightningBol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518D069-EB2A-795B-CA52-F8F4783B6713}"/>
              </a:ext>
            </a:extLst>
          </p:cNvPr>
          <p:cNvSpPr/>
          <p:nvPr/>
        </p:nvSpPr>
        <p:spPr>
          <a:xfrm>
            <a:off x="6011694" y="5255594"/>
            <a:ext cx="2665378" cy="12091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>
                <a:latin typeface="Arial Nova Cond" panose="020B0506020202020204" pitchFamily="34" charset="0"/>
              </a:rPr>
              <a:t>El Éxito del Curso se encuentra AQUÍ</a:t>
            </a:r>
          </a:p>
        </p:txBody>
      </p:sp>
    </p:spTree>
    <p:extLst>
      <p:ext uri="{BB962C8B-B14F-4D97-AF65-F5344CB8AC3E}">
        <p14:creationId xmlns:p14="http://schemas.microsoft.com/office/powerpoint/2010/main" val="95952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2453</TotalTime>
  <Words>541</Words>
  <Application>Microsoft Office PowerPoint</Application>
  <PresentationFormat>On-screen Show (4:3)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 Black</vt:lpstr>
      <vt:lpstr>Arial</vt:lpstr>
      <vt:lpstr>Arial Nova</vt:lpstr>
      <vt:lpstr>Arial Nova Cond</vt:lpstr>
      <vt:lpstr>Calibri</vt:lpstr>
      <vt:lpstr>Calibri Light</vt:lpstr>
      <vt:lpstr>Wingdings</vt:lpstr>
      <vt:lpstr>Office Theme</vt:lpstr>
      <vt:lpstr>PowerPoint Presentation</vt:lpstr>
      <vt:lpstr>Unas pequeñas palabras sobre el Instructor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Curso30EjerciciosPython-sebassilvap</dc:title>
  <dc:creator>César Sebastián Silva Proaño</dc:creator>
  <cp:lastModifiedBy>César Sebastián Silva Proaño</cp:lastModifiedBy>
  <cp:revision>22</cp:revision>
  <dcterms:created xsi:type="dcterms:W3CDTF">2024-01-31T21:15:49Z</dcterms:created>
  <dcterms:modified xsi:type="dcterms:W3CDTF">2024-02-02T14:26:31Z</dcterms:modified>
</cp:coreProperties>
</file>