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0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640-58C9-9A4B-82C6-9284AEE6C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22EB2-C299-E447-B512-DCEC81997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0E59-A9ED-F940-9548-E2D1C5FA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1152-526B-C84D-9C8E-C30F2BB2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BD00-3DB7-4D46-A03C-438A1591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218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9CE7-B8A3-2846-A0DD-61E63846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E0A67-DEFA-F641-AE19-5B567CA95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FA86-5028-DB4C-A0BA-8966F3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D6A1-0655-A841-9072-E92C8598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C274-111E-C549-9609-54F3980B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175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E2275-6351-914F-8AE6-B32DA8A88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8839A-DB75-A848-B7F0-0911271A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D499-41DE-0E4F-BD53-EDB96792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F8C2-284B-C84D-A59F-4BD5A313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63AE-E5F3-BD42-8629-E9571A1D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754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4195-C10F-D842-9E89-0301C272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FD49-F58A-1E43-9835-C1F67DEF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42FE-D757-1042-A968-70CA725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8062-39E4-F244-9A99-557B37DB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7B2F-B7CA-2348-83D5-1B32B9DD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994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5AB7-249B-5245-9508-0D00DD0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8B09-3AC1-9541-BE66-6D07B2DA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8B6C-B82E-4843-B930-1EBCC65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2BE8-9F05-8B4C-A44C-CDBC7AD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045-6390-D84B-81D2-0C19223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3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D493-33F6-DE4A-8614-113172F8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DBBB-7B65-724D-995B-8F60BDD0A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CACFD-FCD4-6B42-A318-7B472DF1C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BCF63-8D79-4A47-A4AD-603D3283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8BA6-AF2B-C94E-8617-7B473EEB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8C00-11DE-3341-8AD9-3F9A1207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DB08-F0A2-C849-B758-F9A9E35C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1139-FCB7-5448-BD97-5F3B1CB3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6131-75D0-9A40-80DC-2BF90BA7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0D1F9-73CE-104E-A236-8522DFAC1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5C4BF-A1AE-CA49-BA54-8729370DF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09AA8-D843-1346-AD20-2821FE3A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86795-BDBE-7F47-996D-DD0CE06E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94E84-6E6F-0D41-B3CF-65E7360C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37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CA99-9B02-E94C-8848-F1E23B1E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41166-1E49-EE48-80D2-659C3C05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27F5-4497-FC46-B416-1B8824AE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072CA-9CA2-AE4D-A5F1-C35D2847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314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198DD-2551-CC4C-A359-0A7D0943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99F63-E23E-154D-B54D-794837E9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6479F-F595-2643-AAC1-7C7944D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05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5590-E58C-834A-95D9-8C7346AA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3C01-1258-624B-B697-73C7E078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0ACF2-7EE7-A646-88A9-800D8E5F0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B662-8DC6-6845-B930-3EF170F4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A5A44-3367-BC44-B484-9FAD1AD7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62CC-A751-E940-BF0B-BE5FA413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60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DF17-9BED-FE4C-9B90-0C864130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FFAAC-3D36-DD46-ADF6-F7B736486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B2B55-F25A-D54F-B289-AEE8308A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6B066-8781-474B-8350-BE960AC3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B18B2-2F45-DA41-A25F-9AD8CE8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F901-CE19-D54B-9646-3E8D912A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72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2E181-2A62-7546-9DBB-F82F579E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B04D-64E7-5242-B529-36E5A23C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A68F-3A51-C84A-9510-20E66CE32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3ED4-E939-464A-A1E6-87A48EA96F3D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B72C-D3BA-C74C-917C-0263BDA07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FFF9-70AC-CE4F-869C-CDB154AF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F7B3-5BB3-C041-8323-FA08B44F8A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98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64C35D6-F8F0-DC40-9554-2317B5677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6" b="-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10F96-0119-154F-B3A4-3A8F592A5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_tradnl" sz="4800" dirty="0"/>
              <a:t>Grupo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29D6-FF6F-CE40-8199-80C2B77A0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s-ES_tradnl" sz="2000" dirty="0"/>
              <a:t>Sebastián Mejía Loaiza</a:t>
            </a:r>
          </a:p>
          <a:p>
            <a:pPr algn="l"/>
            <a:r>
              <a:rPr lang="es-ES_tradnl" sz="2000" dirty="0"/>
              <a:t>Francisco Javier Tabares Arcila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79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Grupo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11</dc:title>
  <dc:creator>FRANCISCO JAVIER TABARES ARCILA</dc:creator>
  <cp:lastModifiedBy>FRANCISCO JAVIER TABARES ARCILA</cp:lastModifiedBy>
  <cp:revision>2</cp:revision>
  <dcterms:created xsi:type="dcterms:W3CDTF">2020-06-30T00:42:19Z</dcterms:created>
  <dcterms:modified xsi:type="dcterms:W3CDTF">2020-06-30T01:31:26Z</dcterms:modified>
</cp:coreProperties>
</file>