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3D51A-AB02-4059-8FB3-16D6C803E89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7DEF9048-AFB6-41DB-AFC2-0654EE12ADB5}">
      <dgm:prSet phldrT="[Texto]" custT="1"/>
      <dgm:spPr/>
      <dgm:t>
        <a:bodyPr/>
        <a:lstStyle/>
        <a:p>
          <a:r>
            <a:rPr lang="en-US" sz="2400" dirty="0" smtClean="0"/>
            <a:t>Mathematical</a:t>
          </a:r>
          <a:endParaRPr lang="es-CO" sz="2400" dirty="0"/>
        </a:p>
      </dgm:t>
    </dgm:pt>
    <dgm:pt modelId="{A28634E7-27DD-476A-ACB8-B8F9D187EB91}" type="parTrans" cxnId="{551B0BA2-08F7-4F97-A6FD-7A39C91EE49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52D82DD-D33E-4277-97A2-E46F7A5BF665}" type="sibTrans" cxnId="{551B0BA2-08F7-4F97-A6FD-7A39C91EE49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7F65691-AF95-4E77-9D0D-F8C292B30D2E}">
      <dgm:prSet phldrT="[Texto]" custT="1"/>
      <dgm:spPr/>
      <dgm:t>
        <a:bodyPr/>
        <a:lstStyle/>
        <a:p>
          <a:r>
            <a:rPr lang="en-US" sz="3200" dirty="0" smtClean="0"/>
            <a:t>Types of models used to study malaria (1/2)</a:t>
          </a:r>
          <a:endParaRPr lang="es-CO" sz="3200" dirty="0"/>
        </a:p>
      </dgm:t>
    </dgm:pt>
    <dgm:pt modelId="{06A67977-B021-465F-990C-1865CFEEC011}" type="sibTrans" cxnId="{FF4E5D20-38BC-42C2-A527-F2DD0C10BB3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2165D4B-B714-4734-95D6-F9FD5DF1A39B}" type="parTrans" cxnId="{FF4E5D20-38BC-42C2-A527-F2DD0C10BB3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27A536D-DDF1-4244-8136-C4096FA5790B}">
      <dgm:prSet phldrT="[Texto]" custT="1"/>
      <dgm:spPr/>
      <dgm:t>
        <a:bodyPr/>
        <a:lstStyle/>
        <a:p>
          <a:r>
            <a:rPr lang="en-US" sz="2400" dirty="0" smtClean="0"/>
            <a:t>Deterministic</a:t>
          </a:r>
          <a:endParaRPr lang="es-CO" sz="2400" dirty="0"/>
        </a:p>
      </dgm:t>
    </dgm:pt>
    <dgm:pt modelId="{605FBAE1-EBDE-430A-BD02-38A0A0982FB8}" type="parTrans" cxnId="{976EC331-B89D-4AA3-A9F4-30E8A11CB69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17A4F2C-31AB-4830-A084-C501CED58781}" type="sibTrans" cxnId="{976EC331-B89D-4AA3-A9F4-30E8A11CB69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53CE719-DC9B-48A0-84D7-88E012155524}">
      <dgm:prSet phldrT="[Texto]" custT="1"/>
      <dgm:spPr/>
      <dgm:t>
        <a:bodyPr/>
        <a:lstStyle/>
        <a:p>
          <a:r>
            <a:rPr lang="en-US" sz="2400" dirty="0" smtClean="0"/>
            <a:t>Stochastic</a:t>
          </a:r>
          <a:endParaRPr lang="es-CO" sz="2400" dirty="0"/>
        </a:p>
      </dgm:t>
    </dgm:pt>
    <dgm:pt modelId="{B721C0F1-2CE8-4747-BFE9-632061DAB17A}" type="parTrans" cxnId="{E60E8A41-99C2-428A-8A09-22377F58057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0F0788D-8CD8-4569-924F-7B8E46837D5F}" type="sibTrans" cxnId="{E60E8A41-99C2-428A-8A09-22377F58057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CCAD3F9-8BDB-410C-8DE3-3B5F6353845E}">
      <dgm:prSet phldrT="[Texto]" custT="1"/>
      <dgm:spPr/>
      <dgm:t>
        <a:bodyPr/>
        <a:lstStyle/>
        <a:p>
          <a:r>
            <a:rPr lang="en-US" sz="2400" dirty="0" smtClean="0"/>
            <a:t>Statistical</a:t>
          </a:r>
          <a:endParaRPr lang="es-CO" sz="2400" dirty="0"/>
        </a:p>
      </dgm:t>
    </dgm:pt>
    <dgm:pt modelId="{66863047-75EA-4BBC-9FDB-A5D8A1B75398}" type="parTrans" cxnId="{17A9933C-7576-40F0-8114-3D5E2513A09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52021A3-CCDC-48E2-8BCC-0D650E6F96F5}" type="sibTrans" cxnId="{17A9933C-7576-40F0-8114-3D5E2513A09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FAF3FA20-2567-40C0-99D3-5EE73E3512D7}">
      <dgm:prSet phldrT="[Texto]" custT="1"/>
      <dgm:spPr/>
      <dgm:t>
        <a:bodyPr/>
        <a:lstStyle/>
        <a:p>
          <a:r>
            <a:rPr lang="en-US" sz="2400" dirty="0" smtClean="0"/>
            <a:t>Static</a:t>
          </a:r>
          <a:endParaRPr lang="es-CO" sz="2400" dirty="0"/>
        </a:p>
      </dgm:t>
    </dgm:pt>
    <dgm:pt modelId="{6E8C83B4-193C-4F44-A667-78470955FA3D}" type="parTrans" cxnId="{D476C84E-F680-4DC2-B4F6-2FE5EB4C726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6847DFA-0668-4EDE-A8BF-6A9AD82ADE3C}" type="sibTrans" cxnId="{D476C84E-F680-4DC2-B4F6-2FE5EB4C7260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79797B9-1DFB-4E14-AEED-7F1553BA3BC9}">
      <dgm:prSet phldrT="[Texto]" custT="1"/>
      <dgm:spPr/>
      <dgm:t>
        <a:bodyPr/>
        <a:lstStyle/>
        <a:p>
          <a:r>
            <a:rPr lang="en-US" sz="2400" dirty="0" smtClean="0"/>
            <a:t>Dynamic</a:t>
          </a:r>
          <a:endParaRPr lang="es-CO" sz="2400" dirty="0"/>
        </a:p>
      </dgm:t>
    </dgm:pt>
    <dgm:pt modelId="{3FFD9C1F-ED29-4BDF-98D1-D4874108F4F6}" type="sibTrans" cxnId="{0904E187-A47E-4D7B-8F84-92819DD718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C8A3866-D396-40FC-B80F-919474FDA3F2}" type="parTrans" cxnId="{0904E187-A47E-4D7B-8F84-92819DD718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58C7ABD-FC9C-4E6C-9C81-AB2FA68E2D93}">
      <dgm:prSet phldrT="[Texto]" custT="1"/>
      <dgm:spPr/>
      <dgm:t>
        <a:bodyPr/>
        <a:lstStyle/>
        <a:p>
          <a:r>
            <a:rPr lang="es-CO" sz="2400" dirty="0" smtClean="0"/>
            <a:t>Individual-</a:t>
          </a:r>
          <a:r>
            <a:rPr lang="es-CO" sz="2400" dirty="0" err="1" smtClean="0"/>
            <a:t>Based</a:t>
          </a:r>
          <a:endParaRPr lang="es-CO" sz="2400" dirty="0"/>
        </a:p>
      </dgm:t>
    </dgm:pt>
    <dgm:pt modelId="{7E0EF243-4682-41EC-A667-F465E205547B}" type="parTrans" cxnId="{CF6EE251-512B-49B3-92E9-CCCD975546AC}">
      <dgm:prSet/>
      <dgm:spPr/>
      <dgm:t>
        <a:bodyPr/>
        <a:lstStyle/>
        <a:p>
          <a:endParaRPr lang="es-CO"/>
        </a:p>
      </dgm:t>
    </dgm:pt>
    <dgm:pt modelId="{3E9C9637-EE7E-4873-9BF5-B5E7810D41F2}" type="sibTrans" cxnId="{CF6EE251-512B-49B3-92E9-CCCD975546AC}">
      <dgm:prSet/>
      <dgm:spPr/>
      <dgm:t>
        <a:bodyPr/>
        <a:lstStyle/>
        <a:p>
          <a:endParaRPr lang="es-CO"/>
        </a:p>
      </dgm:t>
    </dgm:pt>
    <dgm:pt modelId="{BF6B0058-1441-4AED-88B5-80350568A087}">
      <dgm:prSet phldrT="[Texto]" custT="1"/>
      <dgm:spPr/>
      <dgm:t>
        <a:bodyPr/>
        <a:lstStyle/>
        <a:p>
          <a:r>
            <a:rPr lang="es-CO" sz="2400" dirty="0" err="1" smtClean="0"/>
            <a:t>Population-Based</a:t>
          </a:r>
          <a:endParaRPr lang="es-CO" sz="2400" dirty="0"/>
        </a:p>
      </dgm:t>
    </dgm:pt>
    <dgm:pt modelId="{59B0C08E-0313-4DC3-BBE7-C33E8395C18A}" type="parTrans" cxnId="{598B767F-705A-40CC-B4C6-30CCFEEEDE4A}">
      <dgm:prSet/>
      <dgm:spPr/>
      <dgm:t>
        <a:bodyPr/>
        <a:lstStyle/>
        <a:p>
          <a:endParaRPr lang="es-CO"/>
        </a:p>
      </dgm:t>
    </dgm:pt>
    <dgm:pt modelId="{AA2E965C-BB1E-4081-9DC8-3B2A74EAAD69}" type="sibTrans" cxnId="{598B767F-705A-40CC-B4C6-30CCFEEEDE4A}">
      <dgm:prSet/>
      <dgm:spPr/>
      <dgm:t>
        <a:bodyPr/>
        <a:lstStyle/>
        <a:p>
          <a:endParaRPr lang="es-CO"/>
        </a:p>
      </dgm:t>
    </dgm:pt>
    <dgm:pt modelId="{3A509B8C-C580-4E37-AC9D-608461354EB6}">
      <dgm:prSet phldrT="[Texto]" custT="1"/>
      <dgm:spPr/>
      <dgm:t>
        <a:bodyPr/>
        <a:lstStyle/>
        <a:p>
          <a:r>
            <a:rPr lang="es-CO" sz="2400" dirty="0" err="1" smtClean="0"/>
            <a:t>Continuous</a:t>
          </a:r>
          <a:r>
            <a:rPr lang="es-CO" sz="2400" dirty="0" smtClean="0"/>
            <a:t> time</a:t>
          </a:r>
        </a:p>
      </dgm:t>
    </dgm:pt>
    <dgm:pt modelId="{9388CDBD-63F3-409C-98DC-F8A32370F746}" type="parTrans" cxnId="{02205823-EED8-4D5F-9ECC-656754CF1C8F}">
      <dgm:prSet/>
      <dgm:spPr/>
      <dgm:t>
        <a:bodyPr/>
        <a:lstStyle/>
        <a:p>
          <a:endParaRPr lang="es-CO"/>
        </a:p>
      </dgm:t>
    </dgm:pt>
    <dgm:pt modelId="{7CD66FA2-6098-4A79-A1F8-36138A3DC99C}" type="sibTrans" cxnId="{02205823-EED8-4D5F-9ECC-656754CF1C8F}">
      <dgm:prSet/>
      <dgm:spPr/>
      <dgm:t>
        <a:bodyPr/>
        <a:lstStyle/>
        <a:p>
          <a:endParaRPr lang="es-CO"/>
        </a:p>
      </dgm:t>
    </dgm:pt>
    <dgm:pt modelId="{8BEA26C0-D08C-48A1-9520-AE46042D7806}">
      <dgm:prSet phldrT="[Texto]" custT="1"/>
      <dgm:spPr/>
      <dgm:t>
        <a:bodyPr/>
        <a:lstStyle/>
        <a:p>
          <a:r>
            <a:rPr lang="es-CO" sz="2400" dirty="0" err="1" smtClean="0"/>
            <a:t>Discrete</a:t>
          </a:r>
          <a:r>
            <a:rPr lang="es-CO" sz="2400" dirty="0" smtClean="0"/>
            <a:t> time</a:t>
          </a:r>
        </a:p>
      </dgm:t>
    </dgm:pt>
    <dgm:pt modelId="{9D963BAA-AB05-4382-955E-C740C0BF7419}" type="parTrans" cxnId="{7291ECE6-6AB9-4983-A01A-85418C996DC3}">
      <dgm:prSet/>
      <dgm:spPr/>
      <dgm:t>
        <a:bodyPr/>
        <a:lstStyle/>
        <a:p>
          <a:endParaRPr lang="es-CO"/>
        </a:p>
      </dgm:t>
    </dgm:pt>
    <dgm:pt modelId="{1D19B3F5-CF13-4A3D-A184-9957DBC5F949}" type="sibTrans" cxnId="{7291ECE6-6AB9-4983-A01A-85418C996DC3}">
      <dgm:prSet/>
      <dgm:spPr/>
      <dgm:t>
        <a:bodyPr/>
        <a:lstStyle/>
        <a:p>
          <a:endParaRPr lang="es-CO"/>
        </a:p>
      </dgm:t>
    </dgm:pt>
    <dgm:pt modelId="{6D5F8066-A567-4E48-911F-5B56085DDF12}">
      <dgm:prSet phldrT="[Texto]" custT="1"/>
      <dgm:spPr/>
      <dgm:t>
        <a:bodyPr/>
        <a:lstStyle/>
        <a:p>
          <a:r>
            <a:rPr lang="es-CO" sz="2400" dirty="0" err="1" smtClean="0"/>
            <a:t>ODEs</a:t>
          </a:r>
          <a:endParaRPr lang="es-CO" sz="2400" dirty="0" smtClean="0"/>
        </a:p>
      </dgm:t>
    </dgm:pt>
    <dgm:pt modelId="{A01F6788-EB6A-4E35-B96C-8A5C5E93D985}" type="parTrans" cxnId="{BA158825-4C44-4CC7-BF43-943CBAB10DFE}">
      <dgm:prSet/>
      <dgm:spPr/>
      <dgm:t>
        <a:bodyPr/>
        <a:lstStyle/>
        <a:p>
          <a:endParaRPr lang="es-CO"/>
        </a:p>
      </dgm:t>
    </dgm:pt>
    <dgm:pt modelId="{89895689-536C-45A7-9095-6CC99891E4AB}" type="sibTrans" cxnId="{BA158825-4C44-4CC7-BF43-943CBAB10DFE}">
      <dgm:prSet/>
      <dgm:spPr/>
      <dgm:t>
        <a:bodyPr/>
        <a:lstStyle/>
        <a:p>
          <a:endParaRPr lang="es-CO"/>
        </a:p>
      </dgm:t>
    </dgm:pt>
    <dgm:pt modelId="{D76DA7CC-4E0A-4E8E-A08E-6513D1537A85}">
      <dgm:prSet phldrT="[Texto]" custT="1"/>
      <dgm:spPr/>
      <dgm:t>
        <a:bodyPr/>
        <a:lstStyle/>
        <a:p>
          <a:r>
            <a:rPr lang="es-CO" sz="2400" dirty="0" err="1" smtClean="0"/>
            <a:t>PDEs</a:t>
          </a:r>
          <a:endParaRPr lang="es-CO" sz="2400" dirty="0" smtClean="0"/>
        </a:p>
      </dgm:t>
    </dgm:pt>
    <dgm:pt modelId="{60BE32A5-BEE8-4370-BDEA-9F2C1FF1C43D}" type="parTrans" cxnId="{8C172C13-FC71-4C22-8C4F-8101B79AB978}">
      <dgm:prSet/>
      <dgm:spPr/>
      <dgm:t>
        <a:bodyPr/>
        <a:lstStyle/>
        <a:p>
          <a:endParaRPr lang="es-CO"/>
        </a:p>
      </dgm:t>
    </dgm:pt>
    <dgm:pt modelId="{BB1A89C7-14A8-46C6-8FB9-1DAACCDF7EE5}" type="sibTrans" cxnId="{8C172C13-FC71-4C22-8C4F-8101B79AB978}">
      <dgm:prSet/>
      <dgm:spPr/>
      <dgm:t>
        <a:bodyPr/>
        <a:lstStyle/>
        <a:p>
          <a:endParaRPr lang="es-CO"/>
        </a:p>
      </dgm:t>
    </dgm:pt>
    <dgm:pt modelId="{82A368BB-1503-4810-94AD-67521EB54F41}">
      <dgm:prSet phldrT="[Texto]" custT="1"/>
      <dgm:spPr/>
      <dgm:t>
        <a:bodyPr/>
        <a:lstStyle/>
        <a:p>
          <a:r>
            <a:rPr lang="es-CO" sz="2400" dirty="0" err="1" smtClean="0"/>
            <a:t>Difference</a:t>
          </a:r>
          <a:r>
            <a:rPr lang="es-CO" sz="2400" dirty="0" smtClean="0"/>
            <a:t> </a:t>
          </a:r>
          <a:r>
            <a:rPr lang="es-CO" sz="2400" dirty="0" err="1" smtClean="0"/>
            <a:t>equations</a:t>
          </a:r>
          <a:endParaRPr lang="es-CO" sz="2400" dirty="0" smtClean="0"/>
        </a:p>
      </dgm:t>
    </dgm:pt>
    <dgm:pt modelId="{15DEACA7-2A06-4302-8B82-41B4148FF9B3}" type="parTrans" cxnId="{BA8D6B0D-BDBD-4192-BA4E-7416D4E75C7B}">
      <dgm:prSet/>
      <dgm:spPr/>
      <dgm:t>
        <a:bodyPr/>
        <a:lstStyle/>
        <a:p>
          <a:endParaRPr lang="es-CO"/>
        </a:p>
      </dgm:t>
    </dgm:pt>
    <dgm:pt modelId="{67A24A2F-1951-4D12-ABFF-65948894FD80}" type="sibTrans" cxnId="{BA8D6B0D-BDBD-4192-BA4E-7416D4E75C7B}">
      <dgm:prSet/>
      <dgm:spPr/>
      <dgm:t>
        <a:bodyPr/>
        <a:lstStyle/>
        <a:p>
          <a:endParaRPr lang="es-CO"/>
        </a:p>
      </dgm:t>
    </dgm:pt>
    <dgm:pt modelId="{CC66915C-478E-493F-B090-44A13B596201}">
      <dgm:prSet phldrT="[Texto]" custT="1"/>
      <dgm:spPr/>
      <dgm:t>
        <a:bodyPr/>
        <a:lstStyle/>
        <a:p>
          <a:r>
            <a:rPr lang="es-CO" sz="2400" dirty="0" err="1" smtClean="0"/>
            <a:t>DDifEs</a:t>
          </a:r>
          <a:endParaRPr lang="es-CO" sz="2400" dirty="0" smtClean="0"/>
        </a:p>
      </dgm:t>
    </dgm:pt>
    <dgm:pt modelId="{3ACBDFEC-5580-4193-8039-984BD6F13C54}" type="parTrans" cxnId="{19BFD4F6-15E7-48D6-A250-7D1DCC780B84}">
      <dgm:prSet/>
      <dgm:spPr/>
      <dgm:t>
        <a:bodyPr/>
        <a:lstStyle/>
        <a:p>
          <a:endParaRPr lang="es-CO"/>
        </a:p>
      </dgm:t>
    </dgm:pt>
    <dgm:pt modelId="{84012F3F-4E6D-44F6-A1BC-D72290478A4C}" type="sibTrans" cxnId="{19BFD4F6-15E7-48D6-A250-7D1DCC780B84}">
      <dgm:prSet/>
      <dgm:spPr/>
      <dgm:t>
        <a:bodyPr/>
        <a:lstStyle/>
        <a:p>
          <a:endParaRPr lang="es-CO"/>
        </a:p>
      </dgm:t>
    </dgm:pt>
    <dgm:pt modelId="{A980322C-D387-4CFB-8DEE-7DDA1DCEF3A6}">
      <dgm:prSet phldrT="[Texto]" custT="1"/>
      <dgm:spPr/>
      <dgm:t>
        <a:bodyPr/>
        <a:lstStyle/>
        <a:p>
          <a:r>
            <a:rPr lang="en-US" sz="2400" dirty="0" smtClean="0"/>
            <a:t>DDEs</a:t>
          </a:r>
          <a:endParaRPr lang="es-CO" sz="2400" dirty="0" smtClean="0"/>
        </a:p>
      </dgm:t>
    </dgm:pt>
    <dgm:pt modelId="{E0B2BF65-F13E-41B7-A70E-DF7B6E7ED245}" type="parTrans" cxnId="{6F08D977-36DF-4ECE-9F12-B9C0DA6D1D7D}">
      <dgm:prSet/>
      <dgm:spPr/>
      <dgm:t>
        <a:bodyPr/>
        <a:lstStyle/>
        <a:p>
          <a:endParaRPr lang="es-CO"/>
        </a:p>
      </dgm:t>
    </dgm:pt>
    <dgm:pt modelId="{2ABEA0F7-34A2-4D9C-A052-6C728B0D7B67}" type="sibTrans" cxnId="{6F08D977-36DF-4ECE-9F12-B9C0DA6D1D7D}">
      <dgm:prSet/>
      <dgm:spPr/>
      <dgm:t>
        <a:bodyPr/>
        <a:lstStyle/>
        <a:p>
          <a:endParaRPr lang="es-CO"/>
        </a:p>
      </dgm:t>
    </dgm:pt>
    <dgm:pt modelId="{6A5D2F74-DD03-4AE4-AB3C-BD07F97FEA97}" type="pres">
      <dgm:prSet presAssocID="{B553D51A-AB02-4059-8FB3-16D6C803E8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3A4A8A-0B54-4206-B032-E51896B84EF5}" type="pres">
      <dgm:prSet presAssocID="{B553D51A-AB02-4059-8FB3-16D6C803E897}" presName="hierFlow" presStyleCnt="0"/>
      <dgm:spPr/>
      <dgm:t>
        <a:bodyPr/>
        <a:lstStyle/>
        <a:p>
          <a:endParaRPr lang="es-CO"/>
        </a:p>
      </dgm:t>
    </dgm:pt>
    <dgm:pt modelId="{A0197C4B-0BA0-43B3-87BD-C1A7E958FB90}" type="pres">
      <dgm:prSet presAssocID="{B553D51A-AB02-4059-8FB3-16D6C803E89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BACA703E-0421-47C2-94A8-10E2766F1DDE}" type="pres">
      <dgm:prSet presAssocID="{87F65691-AF95-4E77-9D0D-F8C292B30D2E}" presName="Name14" presStyleCnt="0"/>
      <dgm:spPr/>
      <dgm:t>
        <a:bodyPr/>
        <a:lstStyle/>
        <a:p>
          <a:endParaRPr lang="es-CO"/>
        </a:p>
      </dgm:t>
    </dgm:pt>
    <dgm:pt modelId="{8693A381-610C-46B2-9EAA-3D406E54E728}" type="pres">
      <dgm:prSet presAssocID="{87F65691-AF95-4E77-9D0D-F8C292B30D2E}" presName="level1Shape" presStyleLbl="node0" presStyleIdx="0" presStyleCnt="1" custScaleX="565999" custScaleY="5781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9F3CBCC-1A1D-4C03-B88A-0F631C04530F}" type="pres">
      <dgm:prSet presAssocID="{87F65691-AF95-4E77-9D0D-F8C292B30D2E}" presName="hierChild2" presStyleCnt="0"/>
      <dgm:spPr/>
      <dgm:t>
        <a:bodyPr/>
        <a:lstStyle/>
        <a:p>
          <a:endParaRPr lang="es-CO"/>
        </a:p>
      </dgm:t>
    </dgm:pt>
    <dgm:pt modelId="{DA2FE6C8-3B97-4140-A69D-5036D58E4E0C}" type="pres">
      <dgm:prSet presAssocID="{A28634E7-27DD-476A-ACB8-B8F9D187EB91}" presName="Name19" presStyleLbl="parChTrans1D2" presStyleIdx="0" presStyleCnt="2"/>
      <dgm:spPr/>
      <dgm:t>
        <a:bodyPr/>
        <a:lstStyle/>
        <a:p>
          <a:endParaRPr lang="es-CO"/>
        </a:p>
      </dgm:t>
    </dgm:pt>
    <dgm:pt modelId="{5F7C7D1C-7FD3-4DF3-9C56-76D26B7D283F}" type="pres">
      <dgm:prSet presAssocID="{7DEF9048-AFB6-41DB-AFC2-0654EE12ADB5}" presName="Name21" presStyleCnt="0"/>
      <dgm:spPr/>
      <dgm:t>
        <a:bodyPr/>
        <a:lstStyle/>
        <a:p>
          <a:endParaRPr lang="es-CO"/>
        </a:p>
      </dgm:t>
    </dgm:pt>
    <dgm:pt modelId="{77977BCA-FA13-4DB6-BE02-D38F051B5234}" type="pres">
      <dgm:prSet presAssocID="{7DEF9048-AFB6-41DB-AFC2-0654EE12ADB5}" presName="level2Shape" presStyleLbl="node2" presStyleIdx="0" presStyleCnt="2" custScaleX="165079" custScaleY="57478"/>
      <dgm:spPr/>
      <dgm:t>
        <a:bodyPr/>
        <a:lstStyle/>
        <a:p>
          <a:endParaRPr lang="es-CO"/>
        </a:p>
      </dgm:t>
    </dgm:pt>
    <dgm:pt modelId="{589B837E-A4AE-4AE7-AEE1-018C1DF16E99}" type="pres">
      <dgm:prSet presAssocID="{7DEF9048-AFB6-41DB-AFC2-0654EE12ADB5}" presName="hierChild3" presStyleCnt="0"/>
      <dgm:spPr/>
      <dgm:t>
        <a:bodyPr/>
        <a:lstStyle/>
        <a:p>
          <a:endParaRPr lang="es-CO"/>
        </a:p>
      </dgm:t>
    </dgm:pt>
    <dgm:pt modelId="{4E6C738D-FA7C-429C-8C6D-E606EDCBD029}" type="pres">
      <dgm:prSet presAssocID="{DC8A3866-D396-40FC-B80F-919474FDA3F2}" presName="Name19" presStyleLbl="parChTrans1D3" presStyleIdx="0" presStyleCnt="2"/>
      <dgm:spPr/>
      <dgm:t>
        <a:bodyPr/>
        <a:lstStyle/>
        <a:p>
          <a:endParaRPr lang="es-CO"/>
        </a:p>
      </dgm:t>
    </dgm:pt>
    <dgm:pt modelId="{31F44902-9EDB-49B6-BD09-C13336629988}" type="pres">
      <dgm:prSet presAssocID="{179797B9-1DFB-4E14-AEED-7F1553BA3BC9}" presName="Name21" presStyleCnt="0"/>
      <dgm:spPr/>
      <dgm:t>
        <a:bodyPr/>
        <a:lstStyle/>
        <a:p>
          <a:endParaRPr lang="es-CO"/>
        </a:p>
      </dgm:t>
    </dgm:pt>
    <dgm:pt modelId="{03DDD822-4353-424E-8184-56AE49E0EF7A}" type="pres">
      <dgm:prSet presAssocID="{179797B9-1DFB-4E14-AEED-7F1553BA3BC9}" presName="level2Shape" presStyleLbl="node3" presStyleIdx="0" presStyleCnt="2" custScaleX="122636" custScaleY="58899"/>
      <dgm:spPr/>
      <dgm:t>
        <a:bodyPr/>
        <a:lstStyle/>
        <a:p>
          <a:endParaRPr lang="es-CO"/>
        </a:p>
      </dgm:t>
    </dgm:pt>
    <dgm:pt modelId="{7EC86BB3-0056-4E78-9CD5-9C7052F17C6F}" type="pres">
      <dgm:prSet presAssocID="{179797B9-1DFB-4E14-AEED-7F1553BA3BC9}" presName="hierChild3" presStyleCnt="0"/>
      <dgm:spPr/>
      <dgm:t>
        <a:bodyPr/>
        <a:lstStyle/>
        <a:p>
          <a:endParaRPr lang="es-CO"/>
        </a:p>
      </dgm:t>
    </dgm:pt>
    <dgm:pt modelId="{A192FD8B-49E0-481D-A70C-FC7984D0BEE5}" type="pres">
      <dgm:prSet presAssocID="{7E0EF243-4682-41EC-A667-F465E205547B}" presName="Name19" presStyleLbl="parChTrans1D4" presStyleIdx="0" presStyleCnt="11"/>
      <dgm:spPr/>
      <dgm:t>
        <a:bodyPr/>
        <a:lstStyle/>
        <a:p>
          <a:endParaRPr lang="es-CO"/>
        </a:p>
      </dgm:t>
    </dgm:pt>
    <dgm:pt modelId="{9A15B522-7061-4124-88A0-584D1A2F6887}" type="pres">
      <dgm:prSet presAssocID="{458C7ABD-FC9C-4E6C-9C81-AB2FA68E2D93}" presName="Name21" presStyleCnt="0"/>
      <dgm:spPr/>
    </dgm:pt>
    <dgm:pt modelId="{303114C9-32E8-4069-87DB-FBD6D1B0FFC0}" type="pres">
      <dgm:prSet presAssocID="{458C7ABD-FC9C-4E6C-9C81-AB2FA68E2D93}" presName="level2Shape" presStyleLbl="node4" presStyleIdx="0" presStyleCnt="11" custScaleX="170882" custScaleY="59835"/>
      <dgm:spPr/>
      <dgm:t>
        <a:bodyPr/>
        <a:lstStyle/>
        <a:p>
          <a:endParaRPr lang="es-CO"/>
        </a:p>
      </dgm:t>
    </dgm:pt>
    <dgm:pt modelId="{79983E2C-7E61-443F-917C-C59DDCEAFD33}" type="pres">
      <dgm:prSet presAssocID="{458C7ABD-FC9C-4E6C-9C81-AB2FA68E2D93}" presName="hierChild3" presStyleCnt="0"/>
      <dgm:spPr/>
    </dgm:pt>
    <dgm:pt modelId="{FE8C58B5-3250-412D-998B-3B15C3C5094C}" type="pres">
      <dgm:prSet presAssocID="{59B0C08E-0313-4DC3-BBE7-C33E8395C18A}" presName="Name19" presStyleLbl="parChTrans1D4" presStyleIdx="1" presStyleCnt="11"/>
      <dgm:spPr/>
      <dgm:t>
        <a:bodyPr/>
        <a:lstStyle/>
        <a:p>
          <a:endParaRPr lang="es-CO"/>
        </a:p>
      </dgm:t>
    </dgm:pt>
    <dgm:pt modelId="{BCAE8954-6DE1-4617-92EE-3C9B4BD3F955}" type="pres">
      <dgm:prSet presAssocID="{BF6B0058-1441-4AED-88B5-80350568A087}" presName="Name21" presStyleCnt="0"/>
      <dgm:spPr/>
    </dgm:pt>
    <dgm:pt modelId="{05280555-E652-4BED-89AF-E1F08462F3A0}" type="pres">
      <dgm:prSet presAssocID="{BF6B0058-1441-4AED-88B5-80350568A087}" presName="level2Shape" presStyleLbl="node4" presStyleIdx="1" presStyleCnt="11" custScaleX="197188" custScaleY="58788"/>
      <dgm:spPr/>
      <dgm:t>
        <a:bodyPr/>
        <a:lstStyle/>
        <a:p>
          <a:endParaRPr lang="es-CO"/>
        </a:p>
      </dgm:t>
    </dgm:pt>
    <dgm:pt modelId="{A92D8C57-E9F4-43E7-96FE-8A4786DBB558}" type="pres">
      <dgm:prSet presAssocID="{BF6B0058-1441-4AED-88B5-80350568A087}" presName="hierChild3" presStyleCnt="0"/>
      <dgm:spPr/>
    </dgm:pt>
    <dgm:pt modelId="{72C6E0B8-6583-42DF-9ED2-52199C7C5B8E}" type="pres">
      <dgm:prSet presAssocID="{605FBAE1-EBDE-430A-BD02-38A0A0982FB8}" presName="Name19" presStyleLbl="parChTrans1D4" presStyleIdx="2" presStyleCnt="11"/>
      <dgm:spPr/>
      <dgm:t>
        <a:bodyPr/>
        <a:lstStyle/>
        <a:p>
          <a:endParaRPr lang="es-CO"/>
        </a:p>
      </dgm:t>
    </dgm:pt>
    <dgm:pt modelId="{7F9B1E2A-16E8-4984-9403-DD05CE166F38}" type="pres">
      <dgm:prSet presAssocID="{527A536D-DDF1-4244-8136-C4096FA5790B}" presName="Name21" presStyleCnt="0"/>
      <dgm:spPr/>
      <dgm:t>
        <a:bodyPr/>
        <a:lstStyle/>
        <a:p>
          <a:endParaRPr lang="es-CO"/>
        </a:p>
      </dgm:t>
    </dgm:pt>
    <dgm:pt modelId="{84E14CD6-C8ED-4A0B-90E5-B0446B291E57}" type="pres">
      <dgm:prSet presAssocID="{527A536D-DDF1-4244-8136-C4096FA5790B}" presName="level2Shape" presStyleLbl="node4" presStyleIdx="2" presStyleCnt="11" custScaleX="153927" custScaleY="50961"/>
      <dgm:spPr/>
      <dgm:t>
        <a:bodyPr/>
        <a:lstStyle/>
        <a:p>
          <a:endParaRPr lang="es-CO"/>
        </a:p>
      </dgm:t>
    </dgm:pt>
    <dgm:pt modelId="{280B368A-B098-402D-9C60-226060E105BE}" type="pres">
      <dgm:prSet presAssocID="{527A536D-DDF1-4244-8136-C4096FA5790B}" presName="hierChild3" presStyleCnt="0"/>
      <dgm:spPr/>
      <dgm:t>
        <a:bodyPr/>
        <a:lstStyle/>
        <a:p>
          <a:endParaRPr lang="es-CO"/>
        </a:p>
      </dgm:t>
    </dgm:pt>
    <dgm:pt modelId="{3DBADAFC-2817-4A8E-89A5-6D272E4B46D6}" type="pres">
      <dgm:prSet presAssocID="{9388CDBD-63F3-409C-98DC-F8A32370F746}" presName="Name19" presStyleLbl="parChTrans1D4" presStyleIdx="3" presStyleCnt="11"/>
      <dgm:spPr/>
      <dgm:t>
        <a:bodyPr/>
        <a:lstStyle/>
        <a:p>
          <a:endParaRPr lang="es-CO"/>
        </a:p>
      </dgm:t>
    </dgm:pt>
    <dgm:pt modelId="{465C838C-AAF3-4281-9711-9341097DFA6F}" type="pres">
      <dgm:prSet presAssocID="{3A509B8C-C580-4E37-AC9D-608461354EB6}" presName="Name21" presStyleCnt="0"/>
      <dgm:spPr/>
    </dgm:pt>
    <dgm:pt modelId="{ADED58CE-EFC0-426B-9322-FCCF3592D987}" type="pres">
      <dgm:prSet presAssocID="{3A509B8C-C580-4E37-AC9D-608461354EB6}" presName="level2Shape" presStyleLbl="node4" presStyleIdx="3" presStyleCnt="11" custScaleX="179055" custScaleY="67250" custLinFactNeighborX="36685" custLinFactNeighborY="0"/>
      <dgm:spPr/>
      <dgm:t>
        <a:bodyPr/>
        <a:lstStyle/>
        <a:p>
          <a:endParaRPr lang="es-CO"/>
        </a:p>
      </dgm:t>
    </dgm:pt>
    <dgm:pt modelId="{91E62D08-7067-4BC0-9F72-A89D5EE8558D}" type="pres">
      <dgm:prSet presAssocID="{3A509B8C-C580-4E37-AC9D-608461354EB6}" presName="hierChild3" presStyleCnt="0"/>
      <dgm:spPr/>
    </dgm:pt>
    <dgm:pt modelId="{54EA6C31-0790-4254-BA3E-A8AD392F0E8D}" type="pres">
      <dgm:prSet presAssocID="{A01F6788-EB6A-4E35-B96C-8A5C5E93D985}" presName="Name19" presStyleLbl="parChTrans1D4" presStyleIdx="4" presStyleCnt="11"/>
      <dgm:spPr/>
      <dgm:t>
        <a:bodyPr/>
        <a:lstStyle/>
        <a:p>
          <a:endParaRPr lang="es-CO"/>
        </a:p>
      </dgm:t>
    </dgm:pt>
    <dgm:pt modelId="{D6E45583-07D4-424A-827F-3331DE2752AD}" type="pres">
      <dgm:prSet presAssocID="{6D5F8066-A567-4E48-911F-5B56085DDF12}" presName="Name21" presStyleCnt="0"/>
      <dgm:spPr/>
    </dgm:pt>
    <dgm:pt modelId="{A004C440-BB07-4D9D-942D-A191A0A16762}" type="pres">
      <dgm:prSet presAssocID="{6D5F8066-A567-4E48-911F-5B56085DDF12}" presName="level2Shape" presStyleLbl="node4" presStyleIdx="4" presStyleCnt="11" custScaleY="65930" custLinFactNeighborX="30265" custLinFactNeighborY="-1376"/>
      <dgm:spPr/>
      <dgm:t>
        <a:bodyPr/>
        <a:lstStyle/>
        <a:p>
          <a:endParaRPr lang="es-CO"/>
        </a:p>
      </dgm:t>
    </dgm:pt>
    <dgm:pt modelId="{1043F1FC-5135-40C1-8A57-1DDFA57E8937}" type="pres">
      <dgm:prSet presAssocID="{6D5F8066-A567-4E48-911F-5B56085DDF12}" presName="hierChild3" presStyleCnt="0"/>
      <dgm:spPr/>
    </dgm:pt>
    <dgm:pt modelId="{184D744A-79B7-49EE-B1BE-415C0B752330}" type="pres">
      <dgm:prSet presAssocID="{E0B2BF65-F13E-41B7-A70E-DF7B6E7ED245}" presName="Name19" presStyleLbl="parChTrans1D4" presStyleIdx="5" presStyleCnt="11"/>
      <dgm:spPr/>
      <dgm:t>
        <a:bodyPr/>
        <a:lstStyle/>
        <a:p>
          <a:endParaRPr lang="es-CO"/>
        </a:p>
      </dgm:t>
    </dgm:pt>
    <dgm:pt modelId="{36D1E22F-8168-4C59-B7F3-824F55D414B5}" type="pres">
      <dgm:prSet presAssocID="{A980322C-D387-4CFB-8DEE-7DDA1DCEF3A6}" presName="Name21" presStyleCnt="0"/>
      <dgm:spPr/>
    </dgm:pt>
    <dgm:pt modelId="{15817AD3-766E-4DB3-B7C3-957290D54125}" type="pres">
      <dgm:prSet presAssocID="{A980322C-D387-4CFB-8DEE-7DDA1DCEF3A6}" presName="level2Shape" presStyleLbl="node4" presStyleIdx="5" presStyleCnt="11" custScaleY="67849" custLinFactNeighborX="37145" custLinFactNeighborY="-2071"/>
      <dgm:spPr/>
      <dgm:t>
        <a:bodyPr/>
        <a:lstStyle/>
        <a:p>
          <a:endParaRPr lang="es-CO"/>
        </a:p>
      </dgm:t>
    </dgm:pt>
    <dgm:pt modelId="{5EAD7441-A535-4281-B204-BFE5AA57EB0F}" type="pres">
      <dgm:prSet presAssocID="{A980322C-D387-4CFB-8DEE-7DDA1DCEF3A6}" presName="hierChild3" presStyleCnt="0"/>
      <dgm:spPr/>
    </dgm:pt>
    <dgm:pt modelId="{C7755620-FE2C-4C33-A1AE-042990C90DB7}" type="pres">
      <dgm:prSet presAssocID="{60BE32A5-BEE8-4370-BDEA-9F2C1FF1C43D}" presName="Name19" presStyleLbl="parChTrans1D4" presStyleIdx="6" presStyleCnt="11"/>
      <dgm:spPr/>
      <dgm:t>
        <a:bodyPr/>
        <a:lstStyle/>
        <a:p>
          <a:endParaRPr lang="es-CO"/>
        </a:p>
      </dgm:t>
    </dgm:pt>
    <dgm:pt modelId="{9DE5B83F-45EA-4DA5-8CD2-13C77EDE6E0C}" type="pres">
      <dgm:prSet presAssocID="{D76DA7CC-4E0A-4E8E-A08E-6513D1537A85}" presName="Name21" presStyleCnt="0"/>
      <dgm:spPr/>
    </dgm:pt>
    <dgm:pt modelId="{7721CED9-2CB8-4831-ABFF-E17B7EBCF93D}" type="pres">
      <dgm:prSet presAssocID="{D76DA7CC-4E0A-4E8E-A08E-6513D1537A85}" presName="level2Shape" presStyleLbl="node4" presStyleIdx="6" presStyleCnt="11" custScaleY="67443" custLinFactNeighborX="42188"/>
      <dgm:spPr/>
      <dgm:t>
        <a:bodyPr/>
        <a:lstStyle/>
        <a:p>
          <a:endParaRPr lang="es-CO"/>
        </a:p>
      </dgm:t>
    </dgm:pt>
    <dgm:pt modelId="{10971245-9377-4394-9FEB-D5902176DC1E}" type="pres">
      <dgm:prSet presAssocID="{D76DA7CC-4E0A-4E8E-A08E-6513D1537A85}" presName="hierChild3" presStyleCnt="0"/>
      <dgm:spPr/>
    </dgm:pt>
    <dgm:pt modelId="{38FBA08C-A5CA-4DB0-A624-482619E4C5FC}" type="pres">
      <dgm:prSet presAssocID="{9D963BAA-AB05-4382-955E-C740C0BF7419}" presName="Name19" presStyleLbl="parChTrans1D4" presStyleIdx="7" presStyleCnt="11"/>
      <dgm:spPr/>
      <dgm:t>
        <a:bodyPr/>
        <a:lstStyle/>
        <a:p>
          <a:endParaRPr lang="es-CO"/>
        </a:p>
      </dgm:t>
    </dgm:pt>
    <dgm:pt modelId="{C05288A6-877D-4E3D-AB58-A0DAB9DEA08C}" type="pres">
      <dgm:prSet presAssocID="{8BEA26C0-D08C-48A1-9520-AE46042D7806}" presName="Name21" presStyleCnt="0"/>
      <dgm:spPr/>
    </dgm:pt>
    <dgm:pt modelId="{BE3CE986-5486-4315-B8BF-CD196E529264}" type="pres">
      <dgm:prSet presAssocID="{8BEA26C0-D08C-48A1-9520-AE46042D7806}" presName="level2Shape" presStyleLbl="node4" presStyleIdx="7" presStyleCnt="11" custScaleX="146517" custScaleY="66175" custLinFactNeighborX="47347"/>
      <dgm:spPr/>
      <dgm:t>
        <a:bodyPr/>
        <a:lstStyle/>
        <a:p>
          <a:endParaRPr lang="es-CO"/>
        </a:p>
      </dgm:t>
    </dgm:pt>
    <dgm:pt modelId="{6224DFA7-CE2D-4127-A24F-5AD2A3B72D3B}" type="pres">
      <dgm:prSet presAssocID="{8BEA26C0-D08C-48A1-9520-AE46042D7806}" presName="hierChild3" presStyleCnt="0"/>
      <dgm:spPr/>
    </dgm:pt>
    <dgm:pt modelId="{9CCD3691-8CB0-48E6-9068-2D2B27AE3662}" type="pres">
      <dgm:prSet presAssocID="{15DEACA7-2A06-4302-8B82-41B4148FF9B3}" presName="Name19" presStyleLbl="parChTrans1D4" presStyleIdx="8" presStyleCnt="11"/>
      <dgm:spPr/>
      <dgm:t>
        <a:bodyPr/>
        <a:lstStyle/>
        <a:p>
          <a:endParaRPr lang="es-CO"/>
        </a:p>
      </dgm:t>
    </dgm:pt>
    <dgm:pt modelId="{8DA96B34-129F-4D3A-A92F-6FEEFED41A97}" type="pres">
      <dgm:prSet presAssocID="{82A368BB-1503-4810-94AD-67521EB54F41}" presName="Name21" presStyleCnt="0"/>
      <dgm:spPr/>
    </dgm:pt>
    <dgm:pt modelId="{D88D5E73-2FE5-487F-B964-C734F2AEA011}" type="pres">
      <dgm:prSet presAssocID="{82A368BB-1503-4810-94AD-67521EB54F41}" presName="level2Shape" presStyleLbl="node4" presStyleIdx="8" presStyleCnt="11" custScaleX="113467" custLinFactNeighborX="34632"/>
      <dgm:spPr/>
      <dgm:t>
        <a:bodyPr/>
        <a:lstStyle/>
        <a:p>
          <a:endParaRPr lang="es-CO"/>
        </a:p>
      </dgm:t>
    </dgm:pt>
    <dgm:pt modelId="{8D975E94-4D0A-4C23-AA45-5FE852F7C508}" type="pres">
      <dgm:prSet presAssocID="{82A368BB-1503-4810-94AD-67521EB54F41}" presName="hierChild3" presStyleCnt="0"/>
      <dgm:spPr/>
    </dgm:pt>
    <dgm:pt modelId="{4D83059B-44CE-4751-8886-742D0DA9D9F3}" type="pres">
      <dgm:prSet presAssocID="{3ACBDFEC-5580-4193-8039-984BD6F13C54}" presName="Name19" presStyleLbl="parChTrans1D4" presStyleIdx="9" presStyleCnt="11"/>
      <dgm:spPr/>
      <dgm:t>
        <a:bodyPr/>
        <a:lstStyle/>
        <a:p>
          <a:endParaRPr lang="es-CO"/>
        </a:p>
      </dgm:t>
    </dgm:pt>
    <dgm:pt modelId="{7EA9529E-EAB5-4470-96D7-3A7F85A3A2FD}" type="pres">
      <dgm:prSet presAssocID="{CC66915C-478E-493F-B090-44A13B596201}" presName="Name21" presStyleCnt="0"/>
      <dgm:spPr/>
    </dgm:pt>
    <dgm:pt modelId="{39F9E5B7-098B-445C-A659-EF700AD0305D}" type="pres">
      <dgm:prSet presAssocID="{CC66915C-478E-493F-B090-44A13B596201}" presName="level2Shape" presStyleLbl="node4" presStyleIdx="9" presStyleCnt="11" custLinFactNeighborX="64200" custLinFactNeighborY="-1"/>
      <dgm:spPr/>
      <dgm:t>
        <a:bodyPr/>
        <a:lstStyle/>
        <a:p>
          <a:endParaRPr lang="es-CO"/>
        </a:p>
      </dgm:t>
    </dgm:pt>
    <dgm:pt modelId="{B2490996-E0F6-4954-A1D5-852227ED8457}" type="pres">
      <dgm:prSet presAssocID="{CC66915C-478E-493F-B090-44A13B596201}" presName="hierChild3" presStyleCnt="0"/>
      <dgm:spPr/>
    </dgm:pt>
    <dgm:pt modelId="{C4C8D97B-5483-4F9A-8C13-BDE44908760A}" type="pres">
      <dgm:prSet presAssocID="{B721C0F1-2CE8-4747-BFE9-632061DAB17A}" presName="Name19" presStyleLbl="parChTrans1D4" presStyleIdx="10" presStyleCnt="11"/>
      <dgm:spPr/>
      <dgm:t>
        <a:bodyPr/>
        <a:lstStyle/>
        <a:p>
          <a:endParaRPr lang="es-CO"/>
        </a:p>
      </dgm:t>
    </dgm:pt>
    <dgm:pt modelId="{908ED7BF-E28D-4914-BF4B-BE14AF193992}" type="pres">
      <dgm:prSet presAssocID="{953CE719-DC9B-48A0-84D7-88E012155524}" presName="Name21" presStyleCnt="0"/>
      <dgm:spPr/>
      <dgm:t>
        <a:bodyPr/>
        <a:lstStyle/>
        <a:p>
          <a:endParaRPr lang="es-CO"/>
        </a:p>
      </dgm:t>
    </dgm:pt>
    <dgm:pt modelId="{6B6FB689-4277-4B4B-AD94-35A7CC48D1B3}" type="pres">
      <dgm:prSet presAssocID="{953CE719-DC9B-48A0-84D7-88E012155524}" presName="level2Shape" presStyleLbl="node4" presStyleIdx="10" presStyleCnt="11" custScaleX="111625" custScaleY="44137"/>
      <dgm:spPr/>
      <dgm:t>
        <a:bodyPr/>
        <a:lstStyle/>
        <a:p>
          <a:endParaRPr lang="es-CO"/>
        </a:p>
      </dgm:t>
    </dgm:pt>
    <dgm:pt modelId="{FCB96DF4-C7A5-42D9-8B26-84FBA254B3F6}" type="pres">
      <dgm:prSet presAssocID="{953CE719-DC9B-48A0-84D7-88E012155524}" presName="hierChild3" presStyleCnt="0"/>
      <dgm:spPr/>
      <dgm:t>
        <a:bodyPr/>
        <a:lstStyle/>
        <a:p>
          <a:endParaRPr lang="es-CO"/>
        </a:p>
      </dgm:t>
    </dgm:pt>
    <dgm:pt modelId="{A9D66918-DE5C-4B85-875C-BC240CC4C8D3}" type="pres">
      <dgm:prSet presAssocID="{6E8C83B4-193C-4F44-A667-78470955FA3D}" presName="Name19" presStyleLbl="parChTrans1D3" presStyleIdx="1" presStyleCnt="2"/>
      <dgm:spPr/>
      <dgm:t>
        <a:bodyPr/>
        <a:lstStyle/>
        <a:p>
          <a:endParaRPr lang="es-CO"/>
        </a:p>
      </dgm:t>
    </dgm:pt>
    <dgm:pt modelId="{579D02D1-4BC5-44DA-BB42-97583C86DCEC}" type="pres">
      <dgm:prSet presAssocID="{FAF3FA20-2567-40C0-99D3-5EE73E3512D7}" presName="Name21" presStyleCnt="0"/>
      <dgm:spPr/>
      <dgm:t>
        <a:bodyPr/>
        <a:lstStyle/>
        <a:p>
          <a:endParaRPr lang="es-CO"/>
        </a:p>
      </dgm:t>
    </dgm:pt>
    <dgm:pt modelId="{6EAA1009-6483-4CF3-B20E-6317277660AE}" type="pres">
      <dgm:prSet presAssocID="{FAF3FA20-2567-40C0-99D3-5EE73E3512D7}" presName="level2Shape" presStyleLbl="node3" presStyleIdx="1" presStyleCnt="2" custScaleX="99610" custScaleY="58219"/>
      <dgm:spPr/>
      <dgm:t>
        <a:bodyPr/>
        <a:lstStyle/>
        <a:p>
          <a:endParaRPr lang="es-CO"/>
        </a:p>
      </dgm:t>
    </dgm:pt>
    <dgm:pt modelId="{3F25C1F9-5683-49D4-87CB-F637AFF81DEF}" type="pres">
      <dgm:prSet presAssocID="{FAF3FA20-2567-40C0-99D3-5EE73E3512D7}" presName="hierChild3" presStyleCnt="0"/>
      <dgm:spPr/>
      <dgm:t>
        <a:bodyPr/>
        <a:lstStyle/>
        <a:p>
          <a:endParaRPr lang="es-CO"/>
        </a:p>
      </dgm:t>
    </dgm:pt>
    <dgm:pt modelId="{15356A96-9324-41E6-956B-6AAB6F5BF355}" type="pres">
      <dgm:prSet presAssocID="{66863047-75EA-4BBC-9FDB-A5D8A1B75398}" presName="Name19" presStyleLbl="parChTrans1D2" presStyleIdx="1" presStyleCnt="2"/>
      <dgm:spPr/>
      <dgm:t>
        <a:bodyPr/>
        <a:lstStyle/>
        <a:p>
          <a:endParaRPr lang="es-CO"/>
        </a:p>
      </dgm:t>
    </dgm:pt>
    <dgm:pt modelId="{F0A8FB97-93BF-4BFA-91C2-F2ACE4135EAC}" type="pres">
      <dgm:prSet presAssocID="{6CCAD3F9-8BDB-410C-8DE3-3B5F6353845E}" presName="Name21" presStyleCnt="0"/>
      <dgm:spPr/>
      <dgm:t>
        <a:bodyPr/>
        <a:lstStyle/>
        <a:p>
          <a:endParaRPr lang="es-CO"/>
        </a:p>
      </dgm:t>
    </dgm:pt>
    <dgm:pt modelId="{9ACB15A5-E9A8-4BFF-AC9A-57075C5EDB1B}" type="pres">
      <dgm:prSet presAssocID="{6CCAD3F9-8BDB-410C-8DE3-3B5F6353845E}" presName="level2Shape" presStyleLbl="node2" presStyleIdx="1" presStyleCnt="2" custScaleX="134866" custScaleY="55108"/>
      <dgm:spPr/>
      <dgm:t>
        <a:bodyPr/>
        <a:lstStyle/>
        <a:p>
          <a:endParaRPr lang="es-CO"/>
        </a:p>
      </dgm:t>
    </dgm:pt>
    <dgm:pt modelId="{C3845938-3B49-4A0C-99E8-015826C3502F}" type="pres">
      <dgm:prSet presAssocID="{6CCAD3F9-8BDB-410C-8DE3-3B5F6353845E}" presName="hierChild3" presStyleCnt="0"/>
      <dgm:spPr/>
      <dgm:t>
        <a:bodyPr/>
        <a:lstStyle/>
        <a:p>
          <a:endParaRPr lang="es-CO"/>
        </a:p>
      </dgm:t>
    </dgm:pt>
    <dgm:pt modelId="{BDB69073-97C4-4C89-82E8-573A98E2CB55}" type="pres">
      <dgm:prSet presAssocID="{B553D51A-AB02-4059-8FB3-16D6C803E897}" presName="bgShapesFlow" presStyleCnt="0"/>
      <dgm:spPr/>
      <dgm:t>
        <a:bodyPr/>
        <a:lstStyle/>
        <a:p>
          <a:endParaRPr lang="es-CO"/>
        </a:p>
      </dgm:t>
    </dgm:pt>
  </dgm:ptLst>
  <dgm:cxnLst>
    <dgm:cxn modelId="{CF6EE251-512B-49B3-92E9-CCCD975546AC}" srcId="{179797B9-1DFB-4E14-AEED-7F1553BA3BC9}" destId="{458C7ABD-FC9C-4E6C-9C81-AB2FA68E2D93}" srcOrd="0" destOrd="0" parTransId="{7E0EF243-4682-41EC-A667-F465E205547B}" sibTransId="{3E9C9637-EE7E-4873-9BF5-B5E7810D41F2}"/>
    <dgm:cxn modelId="{E18A25EB-3BB2-476D-BF36-A688CF91FC28}" type="presOf" srcId="{179797B9-1DFB-4E14-AEED-7F1553BA3BC9}" destId="{03DDD822-4353-424E-8184-56AE49E0EF7A}" srcOrd="0" destOrd="0" presId="urn:microsoft.com/office/officeart/2005/8/layout/hierarchy6"/>
    <dgm:cxn modelId="{BA8D6B0D-BDBD-4192-BA4E-7416D4E75C7B}" srcId="{8BEA26C0-D08C-48A1-9520-AE46042D7806}" destId="{82A368BB-1503-4810-94AD-67521EB54F41}" srcOrd="0" destOrd="0" parTransId="{15DEACA7-2A06-4302-8B82-41B4148FF9B3}" sibTransId="{67A24A2F-1951-4D12-ABFF-65948894FD80}"/>
    <dgm:cxn modelId="{A8A49B44-E989-466D-AAB5-1451AF013AA8}" type="presOf" srcId="{BF6B0058-1441-4AED-88B5-80350568A087}" destId="{05280555-E652-4BED-89AF-E1F08462F3A0}" srcOrd="0" destOrd="0" presId="urn:microsoft.com/office/officeart/2005/8/layout/hierarchy6"/>
    <dgm:cxn modelId="{9DC6B5BE-CC7F-4831-AA3A-3E9A668411AB}" type="presOf" srcId="{605FBAE1-EBDE-430A-BD02-38A0A0982FB8}" destId="{72C6E0B8-6583-42DF-9ED2-52199C7C5B8E}" srcOrd="0" destOrd="0" presId="urn:microsoft.com/office/officeart/2005/8/layout/hierarchy6"/>
    <dgm:cxn modelId="{7291ECE6-6AB9-4983-A01A-85418C996DC3}" srcId="{527A536D-DDF1-4244-8136-C4096FA5790B}" destId="{8BEA26C0-D08C-48A1-9520-AE46042D7806}" srcOrd="1" destOrd="0" parTransId="{9D963BAA-AB05-4382-955E-C740C0BF7419}" sibTransId="{1D19B3F5-CF13-4A3D-A184-9957DBC5F949}"/>
    <dgm:cxn modelId="{BA408C21-793B-4B37-8F7B-BC41E3B68B9B}" type="presOf" srcId="{B553D51A-AB02-4059-8FB3-16D6C803E897}" destId="{6A5D2F74-DD03-4AE4-AB3C-BD07F97FEA97}" srcOrd="0" destOrd="0" presId="urn:microsoft.com/office/officeart/2005/8/layout/hierarchy6"/>
    <dgm:cxn modelId="{E00AD662-95D2-44D7-8277-85522C39DC83}" type="presOf" srcId="{527A536D-DDF1-4244-8136-C4096FA5790B}" destId="{84E14CD6-C8ED-4A0B-90E5-B0446B291E57}" srcOrd="0" destOrd="0" presId="urn:microsoft.com/office/officeart/2005/8/layout/hierarchy6"/>
    <dgm:cxn modelId="{AC6B23B4-1258-4874-B617-B265EC41E001}" type="presOf" srcId="{6E8C83B4-193C-4F44-A667-78470955FA3D}" destId="{A9D66918-DE5C-4B85-875C-BC240CC4C8D3}" srcOrd="0" destOrd="0" presId="urn:microsoft.com/office/officeart/2005/8/layout/hierarchy6"/>
    <dgm:cxn modelId="{6F08D977-36DF-4ECE-9F12-B9C0DA6D1D7D}" srcId="{3A509B8C-C580-4E37-AC9D-608461354EB6}" destId="{A980322C-D387-4CFB-8DEE-7DDA1DCEF3A6}" srcOrd="1" destOrd="0" parTransId="{E0B2BF65-F13E-41B7-A70E-DF7B6E7ED245}" sibTransId="{2ABEA0F7-34A2-4D9C-A052-6C728B0D7B67}"/>
    <dgm:cxn modelId="{1AB78931-264E-4887-A36C-7A06C35D0D90}" type="presOf" srcId="{66863047-75EA-4BBC-9FDB-A5D8A1B75398}" destId="{15356A96-9324-41E6-956B-6AAB6F5BF355}" srcOrd="0" destOrd="0" presId="urn:microsoft.com/office/officeart/2005/8/layout/hierarchy6"/>
    <dgm:cxn modelId="{C9433AD9-5E3C-4966-A9D4-BD8B497C9AC9}" type="presOf" srcId="{82A368BB-1503-4810-94AD-67521EB54F41}" destId="{D88D5E73-2FE5-487F-B964-C734F2AEA011}" srcOrd="0" destOrd="0" presId="urn:microsoft.com/office/officeart/2005/8/layout/hierarchy6"/>
    <dgm:cxn modelId="{32EE3019-69D9-4EDA-91DE-530F98EF971A}" type="presOf" srcId="{60BE32A5-BEE8-4370-BDEA-9F2C1FF1C43D}" destId="{C7755620-FE2C-4C33-A1AE-042990C90DB7}" srcOrd="0" destOrd="0" presId="urn:microsoft.com/office/officeart/2005/8/layout/hierarchy6"/>
    <dgm:cxn modelId="{551B0BA2-08F7-4F97-A6FD-7A39C91EE497}" srcId="{87F65691-AF95-4E77-9D0D-F8C292B30D2E}" destId="{7DEF9048-AFB6-41DB-AFC2-0654EE12ADB5}" srcOrd="0" destOrd="0" parTransId="{A28634E7-27DD-476A-ACB8-B8F9D187EB91}" sibTransId="{752D82DD-D33E-4277-97A2-E46F7A5BF665}"/>
    <dgm:cxn modelId="{92B5906D-C366-4D61-AB66-C564F905422F}" type="presOf" srcId="{87F65691-AF95-4E77-9D0D-F8C292B30D2E}" destId="{8693A381-610C-46B2-9EAA-3D406E54E728}" srcOrd="0" destOrd="0" presId="urn:microsoft.com/office/officeart/2005/8/layout/hierarchy6"/>
    <dgm:cxn modelId="{CE711A25-0514-460A-B8FE-EDD19F5AFADF}" type="presOf" srcId="{59B0C08E-0313-4DC3-BBE7-C33E8395C18A}" destId="{FE8C58B5-3250-412D-998B-3B15C3C5094C}" srcOrd="0" destOrd="0" presId="urn:microsoft.com/office/officeart/2005/8/layout/hierarchy6"/>
    <dgm:cxn modelId="{BE54BAF8-1817-406C-81C9-481787D731C8}" type="presOf" srcId="{DC8A3866-D396-40FC-B80F-919474FDA3F2}" destId="{4E6C738D-FA7C-429C-8C6D-E606EDCBD029}" srcOrd="0" destOrd="0" presId="urn:microsoft.com/office/officeart/2005/8/layout/hierarchy6"/>
    <dgm:cxn modelId="{19BFD4F6-15E7-48D6-A250-7D1DCC780B84}" srcId="{8BEA26C0-D08C-48A1-9520-AE46042D7806}" destId="{CC66915C-478E-493F-B090-44A13B596201}" srcOrd="1" destOrd="0" parTransId="{3ACBDFEC-5580-4193-8039-984BD6F13C54}" sibTransId="{84012F3F-4E6D-44F6-A1BC-D72290478A4C}"/>
    <dgm:cxn modelId="{FBA9E99A-9FAF-4439-8C5B-CED8DFB58760}" type="presOf" srcId="{A01F6788-EB6A-4E35-B96C-8A5C5E93D985}" destId="{54EA6C31-0790-4254-BA3E-A8AD392F0E8D}" srcOrd="0" destOrd="0" presId="urn:microsoft.com/office/officeart/2005/8/layout/hierarchy6"/>
    <dgm:cxn modelId="{3EBDEFD9-D42E-40FA-9215-04F5276A52F1}" type="presOf" srcId="{458C7ABD-FC9C-4E6C-9C81-AB2FA68E2D93}" destId="{303114C9-32E8-4069-87DB-FBD6D1B0FFC0}" srcOrd="0" destOrd="0" presId="urn:microsoft.com/office/officeart/2005/8/layout/hierarchy6"/>
    <dgm:cxn modelId="{F767FFB2-7047-47A9-A69C-092FEA56E36F}" type="presOf" srcId="{7DEF9048-AFB6-41DB-AFC2-0654EE12ADB5}" destId="{77977BCA-FA13-4DB6-BE02-D38F051B5234}" srcOrd="0" destOrd="0" presId="urn:microsoft.com/office/officeart/2005/8/layout/hierarchy6"/>
    <dgm:cxn modelId="{6BCE8115-9224-4865-9AE9-794C44062C3C}" type="presOf" srcId="{8BEA26C0-D08C-48A1-9520-AE46042D7806}" destId="{BE3CE986-5486-4315-B8BF-CD196E529264}" srcOrd="0" destOrd="0" presId="urn:microsoft.com/office/officeart/2005/8/layout/hierarchy6"/>
    <dgm:cxn modelId="{976EC331-B89D-4AA3-A9F4-30E8A11CB695}" srcId="{BF6B0058-1441-4AED-88B5-80350568A087}" destId="{527A536D-DDF1-4244-8136-C4096FA5790B}" srcOrd="0" destOrd="0" parTransId="{605FBAE1-EBDE-430A-BD02-38A0A0982FB8}" sibTransId="{D17A4F2C-31AB-4830-A084-C501CED58781}"/>
    <dgm:cxn modelId="{E60E8A41-99C2-428A-8A09-22377F580575}" srcId="{BF6B0058-1441-4AED-88B5-80350568A087}" destId="{953CE719-DC9B-48A0-84D7-88E012155524}" srcOrd="1" destOrd="0" parTransId="{B721C0F1-2CE8-4747-BFE9-632061DAB17A}" sibTransId="{00F0788D-8CD8-4569-924F-7B8E46837D5F}"/>
    <dgm:cxn modelId="{809F5947-9733-4E5D-9A10-B4C3D582BFCC}" type="presOf" srcId="{D76DA7CC-4E0A-4E8E-A08E-6513D1537A85}" destId="{7721CED9-2CB8-4831-ABFF-E17B7EBCF93D}" srcOrd="0" destOrd="0" presId="urn:microsoft.com/office/officeart/2005/8/layout/hierarchy6"/>
    <dgm:cxn modelId="{598B767F-705A-40CC-B4C6-30CCFEEEDE4A}" srcId="{179797B9-1DFB-4E14-AEED-7F1553BA3BC9}" destId="{BF6B0058-1441-4AED-88B5-80350568A087}" srcOrd="1" destOrd="0" parTransId="{59B0C08E-0313-4DC3-BBE7-C33E8395C18A}" sibTransId="{AA2E965C-BB1E-4081-9DC8-3B2A74EAAD69}"/>
    <dgm:cxn modelId="{FF4E5D20-38BC-42C2-A527-F2DD0C10BB3F}" srcId="{B553D51A-AB02-4059-8FB3-16D6C803E897}" destId="{87F65691-AF95-4E77-9D0D-F8C292B30D2E}" srcOrd="0" destOrd="0" parTransId="{12165D4B-B714-4734-95D6-F9FD5DF1A39B}" sibTransId="{06A67977-B021-465F-990C-1865CFEEC011}"/>
    <dgm:cxn modelId="{54320ECA-331E-4AFD-B1FF-9DD3125DE7E3}" type="presOf" srcId="{6CCAD3F9-8BDB-410C-8DE3-3B5F6353845E}" destId="{9ACB15A5-E9A8-4BFF-AC9A-57075C5EDB1B}" srcOrd="0" destOrd="0" presId="urn:microsoft.com/office/officeart/2005/8/layout/hierarchy6"/>
    <dgm:cxn modelId="{A27E2F8A-0D1C-4E66-9285-725C01DEF840}" type="presOf" srcId="{E0B2BF65-F13E-41B7-A70E-DF7B6E7ED245}" destId="{184D744A-79B7-49EE-B1BE-415C0B752330}" srcOrd="0" destOrd="0" presId="urn:microsoft.com/office/officeart/2005/8/layout/hierarchy6"/>
    <dgm:cxn modelId="{E4846B34-3E63-418E-A8D9-43ECE155220D}" type="presOf" srcId="{6D5F8066-A567-4E48-911F-5B56085DDF12}" destId="{A004C440-BB07-4D9D-942D-A191A0A16762}" srcOrd="0" destOrd="0" presId="urn:microsoft.com/office/officeart/2005/8/layout/hierarchy6"/>
    <dgm:cxn modelId="{12AB5DF4-1678-452F-8D8F-6CAB34FD3323}" type="presOf" srcId="{3ACBDFEC-5580-4193-8039-984BD6F13C54}" destId="{4D83059B-44CE-4751-8886-742D0DA9D9F3}" srcOrd="0" destOrd="0" presId="urn:microsoft.com/office/officeart/2005/8/layout/hierarchy6"/>
    <dgm:cxn modelId="{83B94F9F-DF1C-432F-9DC8-5D20877B0C3E}" type="presOf" srcId="{A980322C-D387-4CFB-8DEE-7DDA1DCEF3A6}" destId="{15817AD3-766E-4DB3-B7C3-957290D54125}" srcOrd="0" destOrd="0" presId="urn:microsoft.com/office/officeart/2005/8/layout/hierarchy6"/>
    <dgm:cxn modelId="{02205823-EED8-4D5F-9ECC-656754CF1C8F}" srcId="{527A536D-DDF1-4244-8136-C4096FA5790B}" destId="{3A509B8C-C580-4E37-AC9D-608461354EB6}" srcOrd="0" destOrd="0" parTransId="{9388CDBD-63F3-409C-98DC-F8A32370F746}" sibTransId="{7CD66FA2-6098-4A79-A1F8-36138A3DC99C}"/>
    <dgm:cxn modelId="{8BF57731-CF9F-4CD4-8CDA-4E7D176A2008}" type="presOf" srcId="{953CE719-DC9B-48A0-84D7-88E012155524}" destId="{6B6FB689-4277-4B4B-AD94-35A7CC48D1B3}" srcOrd="0" destOrd="0" presId="urn:microsoft.com/office/officeart/2005/8/layout/hierarchy6"/>
    <dgm:cxn modelId="{105B056B-A463-45D9-890B-DCDEBBD70C89}" type="presOf" srcId="{FAF3FA20-2567-40C0-99D3-5EE73E3512D7}" destId="{6EAA1009-6483-4CF3-B20E-6317277660AE}" srcOrd="0" destOrd="0" presId="urn:microsoft.com/office/officeart/2005/8/layout/hierarchy6"/>
    <dgm:cxn modelId="{8C172C13-FC71-4C22-8C4F-8101B79AB978}" srcId="{3A509B8C-C580-4E37-AC9D-608461354EB6}" destId="{D76DA7CC-4E0A-4E8E-A08E-6513D1537A85}" srcOrd="2" destOrd="0" parTransId="{60BE32A5-BEE8-4370-BDEA-9F2C1FF1C43D}" sibTransId="{BB1A89C7-14A8-46C6-8FB9-1DAACCDF7EE5}"/>
    <dgm:cxn modelId="{6C5232FE-3E2D-49E7-BC0E-7C45697A4FD7}" type="presOf" srcId="{CC66915C-478E-493F-B090-44A13B596201}" destId="{39F9E5B7-098B-445C-A659-EF700AD0305D}" srcOrd="0" destOrd="0" presId="urn:microsoft.com/office/officeart/2005/8/layout/hierarchy6"/>
    <dgm:cxn modelId="{BA158825-4C44-4CC7-BF43-943CBAB10DFE}" srcId="{3A509B8C-C580-4E37-AC9D-608461354EB6}" destId="{6D5F8066-A567-4E48-911F-5B56085DDF12}" srcOrd="0" destOrd="0" parTransId="{A01F6788-EB6A-4E35-B96C-8A5C5E93D985}" sibTransId="{89895689-536C-45A7-9095-6CC99891E4AB}"/>
    <dgm:cxn modelId="{3B25790E-851B-4588-8713-B8FEFAE47352}" type="presOf" srcId="{3A509B8C-C580-4E37-AC9D-608461354EB6}" destId="{ADED58CE-EFC0-426B-9322-FCCF3592D987}" srcOrd="0" destOrd="0" presId="urn:microsoft.com/office/officeart/2005/8/layout/hierarchy6"/>
    <dgm:cxn modelId="{A16B8047-1076-41CE-8505-5BF09882BBD5}" type="presOf" srcId="{9388CDBD-63F3-409C-98DC-F8A32370F746}" destId="{3DBADAFC-2817-4A8E-89A5-6D272E4B46D6}" srcOrd="0" destOrd="0" presId="urn:microsoft.com/office/officeart/2005/8/layout/hierarchy6"/>
    <dgm:cxn modelId="{FDFA0FB6-D92C-4AEE-83D4-20EE532C5421}" type="presOf" srcId="{B721C0F1-2CE8-4747-BFE9-632061DAB17A}" destId="{C4C8D97B-5483-4F9A-8C13-BDE44908760A}" srcOrd="0" destOrd="0" presId="urn:microsoft.com/office/officeart/2005/8/layout/hierarchy6"/>
    <dgm:cxn modelId="{17A9933C-7576-40F0-8114-3D5E2513A092}" srcId="{87F65691-AF95-4E77-9D0D-F8C292B30D2E}" destId="{6CCAD3F9-8BDB-410C-8DE3-3B5F6353845E}" srcOrd="1" destOrd="0" parTransId="{66863047-75EA-4BBC-9FDB-A5D8A1B75398}" sibTransId="{952021A3-CCDC-48E2-8BCC-0D650E6F96F5}"/>
    <dgm:cxn modelId="{6A4FAD10-EDFF-4CAC-AC82-1E60C3E9C680}" type="presOf" srcId="{A28634E7-27DD-476A-ACB8-B8F9D187EB91}" destId="{DA2FE6C8-3B97-4140-A69D-5036D58E4E0C}" srcOrd="0" destOrd="0" presId="urn:microsoft.com/office/officeart/2005/8/layout/hierarchy6"/>
    <dgm:cxn modelId="{0904E187-A47E-4D7B-8F84-92819DD718EB}" srcId="{7DEF9048-AFB6-41DB-AFC2-0654EE12ADB5}" destId="{179797B9-1DFB-4E14-AEED-7F1553BA3BC9}" srcOrd="0" destOrd="0" parTransId="{DC8A3866-D396-40FC-B80F-919474FDA3F2}" sibTransId="{3FFD9C1F-ED29-4BDF-98D1-D4874108F4F6}"/>
    <dgm:cxn modelId="{87DBE344-6A83-4059-B12C-6F37E47B7DBA}" type="presOf" srcId="{15DEACA7-2A06-4302-8B82-41B4148FF9B3}" destId="{9CCD3691-8CB0-48E6-9068-2D2B27AE3662}" srcOrd="0" destOrd="0" presId="urn:microsoft.com/office/officeart/2005/8/layout/hierarchy6"/>
    <dgm:cxn modelId="{D476C84E-F680-4DC2-B4F6-2FE5EB4C7260}" srcId="{7DEF9048-AFB6-41DB-AFC2-0654EE12ADB5}" destId="{FAF3FA20-2567-40C0-99D3-5EE73E3512D7}" srcOrd="1" destOrd="0" parTransId="{6E8C83B4-193C-4F44-A667-78470955FA3D}" sibTransId="{36847DFA-0668-4EDE-A8BF-6A9AD82ADE3C}"/>
    <dgm:cxn modelId="{F6F112AF-DAD8-4471-9C07-F6F271714A67}" type="presOf" srcId="{9D963BAA-AB05-4382-955E-C740C0BF7419}" destId="{38FBA08C-A5CA-4DB0-A624-482619E4C5FC}" srcOrd="0" destOrd="0" presId="urn:microsoft.com/office/officeart/2005/8/layout/hierarchy6"/>
    <dgm:cxn modelId="{6DCA57B9-504D-441A-8227-5F93768F9CCE}" type="presOf" srcId="{7E0EF243-4682-41EC-A667-F465E205547B}" destId="{A192FD8B-49E0-481D-A70C-FC7984D0BEE5}" srcOrd="0" destOrd="0" presId="urn:microsoft.com/office/officeart/2005/8/layout/hierarchy6"/>
    <dgm:cxn modelId="{2108A270-B1EB-44B3-8CB8-A57EF85AF9B5}" type="presParOf" srcId="{6A5D2F74-DD03-4AE4-AB3C-BD07F97FEA97}" destId="{683A4A8A-0B54-4206-B032-E51896B84EF5}" srcOrd="0" destOrd="0" presId="urn:microsoft.com/office/officeart/2005/8/layout/hierarchy6"/>
    <dgm:cxn modelId="{10B76DD2-5A60-4DB2-87C5-0E300EFC2F59}" type="presParOf" srcId="{683A4A8A-0B54-4206-B032-E51896B84EF5}" destId="{A0197C4B-0BA0-43B3-87BD-C1A7E958FB90}" srcOrd="0" destOrd="0" presId="urn:microsoft.com/office/officeart/2005/8/layout/hierarchy6"/>
    <dgm:cxn modelId="{BE09C183-23D7-4296-A900-D0D72BF418EE}" type="presParOf" srcId="{A0197C4B-0BA0-43B3-87BD-C1A7E958FB90}" destId="{BACA703E-0421-47C2-94A8-10E2766F1DDE}" srcOrd="0" destOrd="0" presId="urn:microsoft.com/office/officeart/2005/8/layout/hierarchy6"/>
    <dgm:cxn modelId="{7C06676B-E3CC-44E0-A8F8-17B59869ED3F}" type="presParOf" srcId="{BACA703E-0421-47C2-94A8-10E2766F1DDE}" destId="{8693A381-610C-46B2-9EAA-3D406E54E728}" srcOrd="0" destOrd="0" presId="urn:microsoft.com/office/officeart/2005/8/layout/hierarchy6"/>
    <dgm:cxn modelId="{519806FF-A796-4795-86C0-DC9478D561ED}" type="presParOf" srcId="{BACA703E-0421-47C2-94A8-10E2766F1DDE}" destId="{89F3CBCC-1A1D-4C03-B88A-0F631C04530F}" srcOrd="1" destOrd="0" presId="urn:microsoft.com/office/officeart/2005/8/layout/hierarchy6"/>
    <dgm:cxn modelId="{92D9C5FD-090B-479C-80EC-BFDDC0DD79FD}" type="presParOf" srcId="{89F3CBCC-1A1D-4C03-B88A-0F631C04530F}" destId="{DA2FE6C8-3B97-4140-A69D-5036D58E4E0C}" srcOrd="0" destOrd="0" presId="urn:microsoft.com/office/officeart/2005/8/layout/hierarchy6"/>
    <dgm:cxn modelId="{A344C99A-1FBE-4854-BFEB-D3679E2735CE}" type="presParOf" srcId="{89F3CBCC-1A1D-4C03-B88A-0F631C04530F}" destId="{5F7C7D1C-7FD3-4DF3-9C56-76D26B7D283F}" srcOrd="1" destOrd="0" presId="urn:microsoft.com/office/officeart/2005/8/layout/hierarchy6"/>
    <dgm:cxn modelId="{1AA9C853-8E84-4FD0-AD81-D802D50683AB}" type="presParOf" srcId="{5F7C7D1C-7FD3-4DF3-9C56-76D26B7D283F}" destId="{77977BCA-FA13-4DB6-BE02-D38F051B5234}" srcOrd="0" destOrd="0" presId="urn:microsoft.com/office/officeart/2005/8/layout/hierarchy6"/>
    <dgm:cxn modelId="{E50E3D80-E910-44BD-AF2B-ACFE402FCB0D}" type="presParOf" srcId="{5F7C7D1C-7FD3-4DF3-9C56-76D26B7D283F}" destId="{589B837E-A4AE-4AE7-AEE1-018C1DF16E99}" srcOrd="1" destOrd="0" presId="urn:microsoft.com/office/officeart/2005/8/layout/hierarchy6"/>
    <dgm:cxn modelId="{DCF3F480-8240-48D3-BA06-CEE4996F7623}" type="presParOf" srcId="{589B837E-A4AE-4AE7-AEE1-018C1DF16E99}" destId="{4E6C738D-FA7C-429C-8C6D-E606EDCBD029}" srcOrd="0" destOrd="0" presId="urn:microsoft.com/office/officeart/2005/8/layout/hierarchy6"/>
    <dgm:cxn modelId="{6E50F86C-79DF-4B2A-AD83-6578029354B0}" type="presParOf" srcId="{589B837E-A4AE-4AE7-AEE1-018C1DF16E99}" destId="{31F44902-9EDB-49B6-BD09-C13336629988}" srcOrd="1" destOrd="0" presId="urn:microsoft.com/office/officeart/2005/8/layout/hierarchy6"/>
    <dgm:cxn modelId="{4B9E3CEE-8A70-42FA-BC6F-A6809CBEA619}" type="presParOf" srcId="{31F44902-9EDB-49B6-BD09-C13336629988}" destId="{03DDD822-4353-424E-8184-56AE49E0EF7A}" srcOrd="0" destOrd="0" presId="urn:microsoft.com/office/officeart/2005/8/layout/hierarchy6"/>
    <dgm:cxn modelId="{0EC41F57-30B6-4FB1-9A71-F6D742B3952F}" type="presParOf" srcId="{31F44902-9EDB-49B6-BD09-C13336629988}" destId="{7EC86BB3-0056-4E78-9CD5-9C7052F17C6F}" srcOrd="1" destOrd="0" presId="urn:microsoft.com/office/officeart/2005/8/layout/hierarchy6"/>
    <dgm:cxn modelId="{F18DF171-B7A0-4362-BEA4-A488D5AAB40C}" type="presParOf" srcId="{7EC86BB3-0056-4E78-9CD5-9C7052F17C6F}" destId="{A192FD8B-49E0-481D-A70C-FC7984D0BEE5}" srcOrd="0" destOrd="0" presId="urn:microsoft.com/office/officeart/2005/8/layout/hierarchy6"/>
    <dgm:cxn modelId="{0F5D9F4A-1BF2-45B8-BE71-D85BD946E5A2}" type="presParOf" srcId="{7EC86BB3-0056-4E78-9CD5-9C7052F17C6F}" destId="{9A15B522-7061-4124-88A0-584D1A2F6887}" srcOrd="1" destOrd="0" presId="urn:microsoft.com/office/officeart/2005/8/layout/hierarchy6"/>
    <dgm:cxn modelId="{AA1A566A-0BCF-440B-942A-942B595F4DD2}" type="presParOf" srcId="{9A15B522-7061-4124-88A0-584D1A2F6887}" destId="{303114C9-32E8-4069-87DB-FBD6D1B0FFC0}" srcOrd="0" destOrd="0" presId="urn:microsoft.com/office/officeart/2005/8/layout/hierarchy6"/>
    <dgm:cxn modelId="{25CC5714-0FE0-44FD-A696-627F55444A63}" type="presParOf" srcId="{9A15B522-7061-4124-88A0-584D1A2F6887}" destId="{79983E2C-7E61-443F-917C-C59DDCEAFD33}" srcOrd="1" destOrd="0" presId="urn:microsoft.com/office/officeart/2005/8/layout/hierarchy6"/>
    <dgm:cxn modelId="{1C5480FA-C2F9-40EA-A238-44F9F98FFAD3}" type="presParOf" srcId="{7EC86BB3-0056-4E78-9CD5-9C7052F17C6F}" destId="{FE8C58B5-3250-412D-998B-3B15C3C5094C}" srcOrd="2" destOrd="0" presId="urn:microsoft.com/office/officeart/2005/8/layout/hierarchy6"/>
    <dgm:cxn modelId="{0B4D6ACA-1699-4378-BB9F-DE04FC217B3F}" type="presParOf" srcId="{7EC86BB3-0056-4E78-9CD5-9C7052F17C6F}" destId="{BCAE8954-6DE1-4617-92EE-3C9B4BD3F955}" srcOrd="3" destOrd="0" presId="urn:microsoft.com/office/officeart/2005/8/layout/hierarchy6"/>
    <dgm:cxn modelId="{DFAF378E-74D3-4671-A877-9827B43245B3}" type="presParOf" srcId="{BCAE8954-6DE1-4617-92EE-3C9B4BD3F955}" destId="{05280555-E652-4BED-89AF-E1F08462F3A0}" srcOrd="0" destOrd="0" presId="urn:microsoft.com/office/officeart/2005/8/layout/hierarchy6"/>
    <dgm:cxn modelId="{A7A579AE-8DA4-44D8-B377-E9B832A3C948}" type="presParOf" srcId="{BCAE8954-6DE1-4617-92EE-3C9B4BD3F955}" destId="{A92D8C57-E9F4-43E7-96FE-8A4786DBB558}" srcOrd="1" destOrd="0" presId="urn:microsoft.com/office/officeart/2005/8/layout/hierarchy6"/>
    <dgm:cxn modelId="{41998C25-BA46-494E-AC07-24935C20F067}" type="presParOf" srcId="{A92D8C57-E9F4-43E7-96FE-8A4786DBB558}" destId="{72C6E0B8-6583-42DF-9ED2-52199C7C5B8E}" srcOrd="0" destOrd="0" presId="urn:microsoft.com/office/officeart/2005/8/layout/hierarchy6"/>
    <dgm:cxn modelId="{90B687E7-4F89-4A2D-B95D-B378917597CF}" type="presParOf" srcId="{A92D8C57-E9F4-43E7-96FE-8A4786DBB558}" destId="{7F9B1E2A-16E8-4984-9403-DD05CE166F38}" srcOrd="1" destOrd="0" presId="urn:microsoft.com/office/officeart/2005/8/layout/hierarchy6"/>
    <dgm:cxn modelId="{8769AB45-FF00-43A5-8BE0-0302CC38C93B}" type="presParOf" srcId="{7F9B1E2A-16E8-4984-9403-DD05CE166F38}" destId="{84E14CD6-C8ED-4A0B-90E5-B0446B291E57}" srcOrd="0" destOrd="0" presId="urn:microsoft.com/office/officeart/2005/8/layout/hierarchy6"/>
    <dgm:cxn modelId="{4A8DFE17-FC8B-4150-9843-E24D688B18B3}" type="presParOf" srcId="{7F9B1E2A-16E8-4984-9403-DD05CE166F38}" destId="{280B368A-B098-402D-9C60-226060E105BE}" srcOrd="1" destOrd="0" presId="urn:microsoft.com/office/officeart/2005/8/layout/hierarchy6"/>
    <dgm:cxn modelId="{20C83958-67E3-43D9-A884-34F9A83948AC}" type="presParOf" srcId="{280B368A-B098-402D-9C60-226060E105BE}" destId="{3DBADAFC-2817-4A8E-89A5-6D272E4B46D6}" srcOrd="0" destOrd="0" presId="urn:microsoft.com/office/officeart/2005/8/layout/hierarchy6"/>
    <dgm:cxn modelId="{589233F7-5A00-412E-8851-D8E27A19D022}" type="presParOf" srcId="{280B368A-B098-402D-9C60-226060E105BE}" destId="{465C838C-AAF3-4281-9711-9341097DFA6F}" srcOrd="1" destOrd="0" presId="urn:microsoft.com/office/officeart/2005/8/layout/hierarchy6"/>
    <dgm:cxn modelId="{FF149CB4-74DB-4D24-86C5-2572D0B19ECB}" type="presParOf" srcId="{465C838C-AAF3-4281-9711-9341097DFA6F}" destId="{ADED58CE-EFC0-426B-9322-FCCF3592D987}" srcOrd="0" destOrd="0" presId="urn:microsoft.com/office/officeart/2005/8/layout/hierarchy6"/>
    <dgm:cxn modelId="{5B585818-1AD9-4BCE-9A94-D93A64C47701}" type="presParOf" srcId="{465C838C-AAF3-4281-9711-9341097DFA6F}" destId="{91E62D08-7067-4BC0-9F72-A89D5EE8558D}" srcOrd="1" destOrd="0" presId="urn:microsoft.com/office/officeart/2005/8/layout/hierarchy6"/>
    <dgm:cxn modelId="{D72FCE34-B04E-4C3B-9595-9C510673E328}" type="presParOf" srcId="{91E62D08-7067-4BC0-9F72-A89D5EE8558D}" destId="{54EA6C31-0790-4254-BA3E-A8AD392F0E8D}" srcOrd="0" destOrd="0" presId="urn:microsoft.com/office/officeart/2005/8/layout/hierarchy6"/>
    <dgm:cxn modelId="{7FFA523B-411A-46F5-BE29-82D895B4FFB3}" type="presParOf" srcId="{91E62D08-7067-4BC0-9F72-A89D5EE8558D}" destId="{D6E45583-07D4-424A-827F-3331DE2752AD}" srcOrd="1" destOrd="0" presId="urn:microsoft.com/office/officeart/2005/8/layout/hierarchy6"/>
    <dgm:cxn modelId="{F0426F33-DD28-46FF-BC14-7B35F3FC9DE3}" type="presParOf" srcId="{D6E45583-07D4-424A-827F-3331DE2752AD}" destId="{A004C440-BB07-4D9D-942D-A191A0A16762}" srcOrd="0" destOrd="0" presId="urn:microsoft.com/office/officeart/2005/8/layout/hierarchy6"/>
    <dgm:cxn modelId="{75A2441B-B6E2-42EA-A787-64AFDFD17480}" type="presParOf" srcId="{D6E45583-07D4-424A-827F-3331DE2752AD}" destId="{1043F1FC-5135-40C1-8A57-1DDFA57E8937}" srcOrd="1" destOrd="0" presId="urn:microsoft.com/office/officeart/2005/8/layout/hierarchy6"/>
    <dgm:cxn modelId="{BE8843BF-457C-45A1-AAA4-F10DD36D44E6}" type="presParOf" srcId="{91E62D08-7067-4BC0-9F72-A89D5EE8558D}" destId="{184D744A-79B7-49EE-B1BE-415C0B752330}" srcOrd="2" destOrd="0" presId="urn:microsoft.com/office/officeart/2005/8/layout/hierarchy6"/>
    <dgm:cxn modelId="{BF2AF3C1-9EEB-4514-A05E-36270DFB1446}" type="presParOf" srcId="{91E62D08-7067-4BC0-9F72-A89D5EE8558D}" destId="{36D1E22F-8168-4C59-B7F3-824F55D414B5}" srcOrd="3" destOrd="0" presId="urn:microsoft.com/office/officeart/2005/8/layout/hierarchy6"/>
    <dgm:cxn modelId="{AB2EE7E2-14ED-4409-9365-743F280F89BE}" type="presParOf" srcId="{36D1E22F-8168-4C59-B7F3-824F55D414B5}" destId="{15817AD3-766E-4DB3-B7C3-957290D54125}" srcOrd="0" destOrd="0" presId="urn:microsoft.com/office/officeart/2005/8/layout/hierarchy6"/>
    <dgm:cxn modelId="{8C4A42FF-E284-45CC-B720-ABBA347B46B0}" type="presParOf" srcId="{36D1E22F-8168-4C59-B7F3-824F55D414B5}" destId="{5EAD7441-A535-4281-B204-BFE5AA57EB0F}" srcOrd="1" destOrd="0" presId="urn:microsoft.com/office/officeart/2005/8/layout/hierarchy6"/>
    <dgm:cxn modelId="{F4DE2F1B-5421-4A96-97FB-AEC3A09E2602}" type="presParOf" srcId="{91E62D08-7067-4BC0-9F72-A89D5EE8558D}" destId="{C7755620-FE2C-4C33-A1AE-042990C90DB7}" srcOrd="4" destOrd="0" presId="urn:microsoft.com/office/officeart/2005/8/layout/hierarchy6"/>
    <dgm:cxn modelId="{38992A47-3802-4779-B8DF-4E320E256EA5}" type="presParOf" srcId="{91E62D08-7067-4BC0-9F72-A89D5EE8558D}" destId="{9DE5B83F-45EA-4DA5-8CD2-13C77EDE6E0C}" srcOrd="5" destOrd="0" presId="urn:microsoft.com/office/officeart/2005/8/layout/hierarchy6"/>
    <dgm:cxn modelId="{A2F78C95-46D5-4041-A306-FA50BE164889}" type="presParOf" srcId="{9DE5B83F-45EA-4DA5-8CD2-13C77EDE6E0C}" destId="{7721CED9-2CB8-4831-ABFF-E17B7EBCF93D}" srcOrd="0" destOrd="0" presId="urn:microsoft.com/office/officeart/2005/8/layout/hierarchy6"/>
    <dgm:cxn modelId="{BB618E5E-8612-439E-AD55-82DBC0A8B31A}" type="presParOf" srcId="{9DE5B83F-45EA-4DA5-8CD2-13C77EDE6E0C}" destId="{10971245-9377-4394-9FEB-D5902176DC1E}" srcOrd="1" destOrd="0" presId="urn:microsoft.com/office/officeart/2005/8/layout/hierarchy6"/>
    <dgm:cxn modelId="{C711891C-3D46-4AE8-A72C-2F85332AC3D5}" type="presParOf" srcId="{280B368A-B098-402D-9C60-226060E105BE}" destId="{38FBA08C-A5CA-4DB0-A624-482619E4C5FC}" srcOrd="2" destOrd="0" presId="urn:microsoft.com/office/officeart/2005/8/layout/hierarchy6"/>
    <dgm:cxn modelId="{725750C3-960E-4816-B33E-3E998AE25C7D}" type="presParOf" srcId="{280B368A-B098-402D-9C60-226060E105BE}" destId="{C05288A6-877D-4E3D-AB58-A0DAB9DEA08C}" srcOrd="3" destOrd="0" presId="urn:microsoft.com/office/officeart/2005/8/layout/hierarchy6"/>
    <dgm:cxn modelId="{238DA84D-48B6-4687-A62D-6A3025417A23}" type="presParOf" srcId="{C05288A6-877D-4E3D-AB58-A0DAB9DEA08C}" destId="{BE3CE986-5486-4315-B8BF-CD196E529264}" srcOrd="0" destOrd="0" presId="urn:microsoft.com/office/officeart/2005/8/layout/hierarchy6"/>
    <dgm:cxn modelId="{58A64B55-5476-4899-82BF-B00D5076E2CF}" type="presParOf" srcId="{C05288A6-877D-4E3D-AB58-A0DAB9DEA08C}" destId="{6224DFA7-CE2D-4127-A24F-5AD2A3B72D3B}" srcOrd="1" destOrd="0" presId="urn:microsoft.com/office/officeart/2005/8/layout/hierarchy6"/>
    <dgm:cxn modelId="{0F4F6A13-EF6B-4438-8091-42EFCC5E77D9}" type="presParOf" srcId="{6224DFA7-CE2D-4127-A24F-5AD2A3B72D3B}" destId="{9CCD3691-8CB0-48E6-9068-2D2B27AE3662}" srcOrd="0" destOrd="0" presId="urn:microsoft.com/office/officeart/2005/8/layout/hierarchy6"/>
    <dgm:cxn modelId="{B0239937-AFF9-44AA-BCBF-2514CCE3028E}" type="presParOf" srcId="{6224DFA7-CE2D-4127-A24F-5AD2A3B72D3B}" destId="{8DA96B34-129F-4D3A-A92F-6FEEFED41A97}" srcOrd="1" destOrd="0" presId="urn:microsoft.com/office/officeart/2005/8/layout/hierarchy6"/>
    <dgm:cxn modelId="{CDAC93EF-C344-485C-8551-AC615788D29B}" type="presParOf" srcId="{8DA96B34-129F-4D3A-A92F-6FEEFED41A97}" destId="{D88D5E73-2FE5-487F-B964-C734F2AEA011}" srcOrd="0" destOrd="0" presId="urn:microsoft.com/office/officeart/2005/8/layout/hierarchy6"/>
    <dgm:cxn modelId="{5201CCC3-AD6F-4857-9D65-310BB4920555}" type="presParOf" srcId="{8DA96B34-129F-4D3A-A92F-6FEEFED41A97}" destId="{8D975E94-4D0A-4C23-AA45-5FE852F7C508}" srcOrd="1" destOrd="0" presId="urn:microsoft.com/office/officeart/2005/8/layout/hierarchy6"/>
    <dgm:cxn modelId="{4E5C2C9C-A6B0-44CF-B700-864367CFD4A7}" type="presParOf" srcId="{6224DFA7-CE2D-4127-A24F-5AD2A3B72D3B}" destId="{4D83059B-44CE-4751-8886-742D0DA9D9F3}" srcOrd="2" destOrd="0" presId="urn:microsoft.com/office/officeart/2005/8/layout/hierarchy6"/>
    <dgm:cxn modelId="{223B5901-6B62-43E5-87A6-4E43072CAEC3}" type="presParOf" srcId="{6224DFA7-CE2D-4127-A24F-5AD2A3B72D3B}" destId="{7EA9529E-EAB5-4470-96D7-3A7F85A3A2FD}" srcOrd="3" destOrd="0" presId="urn:microsoft.com/office/officeart/2005/8/layout/hierarchy6"/>
    <dgm:cxn modelId="{33071029-38CD-4670-9465-F8DE33CD79E3}" type="presParOf" srcId="{7EA9529E-EAB5-4470-96D7-3A7F85A3A2FD}" destId="{39F9E5B7-098B-445C-A659-EF700AD0305D}" srcOrd="0" destOrd="0" presId="urn:microsoft.com/office/officeart/2005/8/layout/hierarchy6"/>
    <dgm:cxn modelId="{3801C892-253F-49B3-931A-C719F1391395}" type="presParOf" srcId="{7EA9529E-EAB5-4470-96D7-3A7F85A3A2FD}" destId="{B2490996-E0F6-4954-A1D5-852227ED8457}" srcOrd="1" destOrd="0" presId="urn:microsoft.com/office/officeart/2005/8/layout/hierarchy6"/>
    <dgm:cxn modelId="{080EE58C-C052-4B9A-8587-9B49B01D979B}" type="presParOf" srcId="{A92D8C57-E9F4-43E7-96FE-8A4786DBB558}" destId="{C4C8D97B-5483-4F9A-8C13-BDE44908760A}" srcOrd="2" destOrd="0" presId="urn:microsoft.com/office/officeart/2005/8/layout/hierarchy6"/>
    <dgm:cxn modelId="{DBEB0922-7076-4BC9-81C8-04D3FF445B2E}" type="presParOf" srcId="{A92D8C57-E9F4-43E7-96FE-8A4786DBB558}" destId="{908ED7BF-E28D-4914-BF4B-BE14AF193992}" srcOrd="3" destOrd="0" presId="urn:microsoft.com/office/officeart/2005/8/layout/hierarchy6"/>
    <dgm:cxn modelId="{D44103A5-702F-45D0-96FA-004AD853C9C3}" type="presParOf" srcId="{908ED7BF-E28D-4914-BF4B-BE14AF193992}" destId="{6B6FB689-4277-4B4B-AD94-35A7CC48D1B3}" srcOrd="0" destOrd="0" presId="urn:microsoft.com/office/officeart/2005/8/layout/hierarchy6"/>
    <dgm:cxn modelId="{ADB73C9D-6E4F-4124-858F-C89CF3FC3948}" type="presParOf" srcId="{908ED7BF-E28D-4914-BF4B-BE14AF193992}" destId="{FCB96DF4-C7A5-42D9-8B26-84FBA254B3F6}" srcOrd="1" destOrd="0" presId="urn:microsoft.com/office/officeart/2005/8/layout/hierarchy6"/>
    <dgm:cxn modelId="{82C4F34F-56D5-4095-95DB-33D7C761AA2D}" type="presParOf" srcId="{589B837E-A4AE-4AE7-AEE1-018C1DF16E99}" destId="{A9D66918-DE5C-4B85-875C-BC240CC4C8D3}" srcOrd="2" destOrd="0" presId="urn:microsoft.com/office/officeart/2005/8/layout/hierarchy6"/>
    <dgm:cxn modelId="{76ACB7E7-46A5-4F90-9C8E-46DE2EDD2173}" type="presParOf" srcId="{589B837E-A4AE-4AE7-AEE1-018C1DF16E99}" destId="{579D02D1-4BC5-44DA-BB42-97583C86DCEC}" srcOrd="3" destOrd="0" presId="urn:microsoft.com/office/officeart/2005/8/layout/hierarchy6"/>
    <dgm:cxn modelId="{F9D1B60C-D5D2-4F90-B6A3-E7458CDBA093}" type="presParOf" srcId="{579D02D1-4BC5-44DA-BB42-97583C86DCEC}" destId="{6EAA1009-6483-4CF3-B20E-6317277660AE}" srcOrd="0" destOrd="0" presId="urn:microsoft.com/office/officeart/2005/8/layout/hierarchy6"/>
    <dgm:cxn modelId="{3494DC86-142E-48EA-AD33-C098B027F038}" type="presParOf" srcId="{579D02D1-4BC5-44DA-BB42-97583C86DCEC}" destId="{3F25C1F9-5683-49D4-87CB-F637AFF81DEF}" srcOrd="1" destOrd="0" presId="urn:microsoft.com/office/officeart/2005/8/layout/hierarchy6"/>
    <dgm:cxn modelId="{C557B6A3-8237-44FA-A396-CCF0846F2E84}" type="presParOf" srcId="{89F3CBCC-1A1D-4C03-B88A-0F631C04530F}" destId="{15356A96-9324-41E6-956B-6AAB6F5BF355}" srcOrd="2" destOrd="0" presId="urn:microsoft.com/office/officeart/2005/8/layout/hierarchy6"/>
    <dgm:cxn modelId="{1ED1A4B2-93D1-42F1-A9C6-770AB92A5FF0}" type="presParOf" srcId="{89F3CBCC-1A1D-4C03-B88A-0F631C04530F}" destId="{F0A8FB97-93BF-4BFA-91C2-F2ACE4135EAC}" srcOrd="3" destOrd="0" presId="urn:microsoft.com/office/officeart/2005/8/layout/hierarchy6"/>
    <dgm:cxn modelId="{290B1254-54A3-4599-9AC0-7157F2E6F393}" type="presParOf" srcId="{F0A8FB97-93BF-4BFA-91C2-F2ACE4135EAC}" destId="{9ACB15A5-E9A8-4BFF-AC9A-57075C5EDB1B}" srcOrd="0" destOrd="0" presId="urn:microsoft.com/office/officeart/2005/8/layout/hierarchy6"/>
    <dgm:cxn modelId="{F996CD67-4582-48A7-85CB-4D03488EB5C7}" type="presParOf" srcId="{F0A8FB97-93BF-4BFA-91C2-F2ACE4135EAC}" destId="{C3845938-3B49-4A0C-99E8-015826C3502F}" srcOrd="1" destOrd="0" presId="urn:microsoft.com/office/officeart/2005/8/layout/hierarchy6"/>
    <dgm:cxn modelId="{B69C9F85-C52A-48C0-B78A-6049571C8B85}" type="presParOf" srcId="{6A5D2F74-DD03-4AE4-AB3C-BD07F97FEA97}" destId="{BDB69073-97C4-4C89-82E8-573A98E2CB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3D51A-AB02-4059-8FB3-16D6C803E89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7DEF9048-AFB6-41DB-AFC2-0654EE12ADB5}">
      <dgm:prSet phldrT="[Texto]" custT="1"/>
      <dgm:spPr/>
      <dgm:t>
        <a:bodyPr/>
        <a:lstStyle/>
        <a:p>
          <a:r>
            <a:rPr lang="en-US" sz="2400" dirty="0" smtClean="0"/>
            <a:t>Mathematical</a:t>
          </a:r>
          <a:endParaRPr lang="es-CO" sz="2400" dirty="0"/>
        </a:p>
      </dgm:t>
    </dgm:pt>
    <dgm:pt modelId="{A28634E7-27DD-476A-ACB8-B8F9D187EB91}" type="parTrans" cxnId="{551B0BA2-08F7-4F97-A6FD-7A39C91EE49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52D82DD-D33E-4277-97A2-E46F7A5BF665}" type="sibTrans" cxnId="{551B0BA2-08F7-4F97-A6FD-7A39C91EE49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7F65691-AF95-4E77-9D0D-F8C292B30D2E}">
      <dgm:prSet phldrT="[Texto]" custT="1"/>
      <dgm:spPr/>
      <dgm:t>
        <a:bodyPr/>
        <a:lstStyle/>
        <a:p>
          <a:r>
            <a:rPr lang="en-US" sz="3200" dirty="0" smtClean="0"/>
            <a:t>Types of models used to study malaria (2/2)</a:t>
          </a:r>
          <a:endParaRPr lang="es-CO" sz="3200" dirty="0"/>
        </a:p>
      </dgm:t>
    </dgm:pt>
    <dgm:pt modelId="{06A67977-B021-465F-990C-1865CFEEC011}" type="sibTrans" cxnId="{FF4E5D20-38BC-42C2-A527-F2DD0C10BB3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2165D4B-B714-4734-95D6-F9FD5DF1A39B}" type="parTrans" cxnId="{FF4E5D20-38BC-42C2-A527-F2DD0C10BB3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79797B9-1DFB-4E14-AEED-7F1553BA3BC9}">
      <dgm:prSet phldrT="[Texto]" custT="1"/>
      <dgm:spPr/>
      <dgm:t>
        <a:bodyPr/>
        <a:lstStyle/>
        <a:p>
          <a:r>
            <a:rPr lang="en-US" sz="2400" dirty="0" smtClean="0"/>
            <a:t>Static</a:t>
          </a:r>
          <a:endParaRPr lang="es-CO" sz="2400" dirty="0"/>
        </a:p>
      </dgm:t>
    </dgm:pt>
    <dgm:pt modelId="{DC8A3866-D396-40FC-B80F-919474FDA3F2}" type="parTrans" cxnId="{0904E187-A47E-4D7B-8F84-92819DD718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FFD9C1F-ED29-4BDF-98D1-D4874108F4F6}" type="sibTrans" cxnId="{0904E187-A47E-4D7B-8F84-92819DD718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CCAD3F9-8BDB-410C-8DE3-3B5F6353845E}">
      <dgm:prSet phldrT="[Texto]" custT="1"/>
      <dgm:spPr/>
      <dgm:t>
        <a:bodyPr/>
        <a:lstStyle/>
        <a:p>
          <a:r>
            <a:rPr lang="en-US" sz="2400" dirty="0" smtClean="0"/>
            <a:t>Statistical</a:t>
          </a:r>
          <a:endParaRPr lang="es-CO" sz="2400" dirty="0"/>
        </a:p>
      </dgm:t>
    </dgm:pt>
    <dgm:pt modelId="{66863047-75EA-4BBC-9FDB-A5D8A1B75398}" type="parTrans" cxnId="{17A9933C-7576-40F0-8114-3D5E2513A09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52021A3-CCDC-48E2-8BCC-0D650E6F96F5}" type="sibTrans" cxnId="{17A9933C-7576-40F0-8114-3D5E2513A09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6D83F58-3FDE-4F47-A96D-FCB12C367A78}">
      <dgm:prSet phldrT="[Texto]" custT="1"/>
      <dgm:spPr/>
      <dgm:t>
        <a:bodyPr/>
        <a:lstStyle/>
        <a:p>
          <a:r>
            <a:rPr lang="en-US" sz="2400" dirty="0" smtClean="0"/>
            <a:t>Explicit Vectors</a:t>
          </a:r>
          <a:endParaRPr lang="es-CO" sz="2400" dirty="0"/>
        </a:p>
      </dgm:t>
    </dgm:pt>
    <dgm:pt modelId="{76EA65DC-C438-4B0C-9B56-927E90FE3860}" type="parTrans" cxnId="{753C9C8E-F8A2-4DE5-AE41-395D7B2636A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2D15B78F-8AFD-469F-BFCD-71876D40EBB4}" type="sibTrans" cxnId="{753C9C8E-F8A2-4DE5-AE41-395D7B2636A7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246FB73-8A2E-488B-B2DF-69D62877D496}">
      <dgm:prSet phldrT="[Texto]" custT="1"/>
      <dgm:spPr/>
      <dgm:t>
        <a:bodyPr/>
        <a:lstStyle/>
        <a:p>
          <a:r>
            <a:rPr lang="en-US" sz="2400" dirty="0" smtClean="0"/>
            <a:t>Dynamic</a:t>
          </a:r>
          <a:endParaRPr lang="es-CO" sz="2400" dirty="0"/>
        </a:p>
      </dgm:t>
    </dgm:pt>
    <dgm:pt modelId="{4A2A0825-114C-49BC-B710-CD7F0F12D712}" type="parTrans" cxnId="{8E1A5CA7-62E8-4F36-929B-698B05214309}">
      <dgm:prSet/>
      <dgm:spPr/>
      <dgm:t>
        <a:bodyPr/>
        <a:lstStyle/>
        <a:p>
          <a:endParaRPr lang="es-CO"/>
        </a:p>
      </dgm:t>
    </dgm:pt>
    <dgm:pt modelId="{D2731253-59E3-4704-82EE-B7D963539489}" type="sibTrans" cxnId="{8E1A5CA7-62E8-4F36-929B-698B05214309}">
      <dgm:prSet/>
      <dgm:spPr/>
      <dgm:t>
        <a:bodyPr/>
        <a:lstStyle/>
        <a:p>
          <a:endParaRPr lang="es-CO"/>
        </a:p>
      </dgm:t>
    </dgm:pt>
    <dgm:pt modelId="{AB1FB616-9E63-4CE4-B120-A6B3B60FA129}">
      <dgm:prSet phldrT="[Texto]" custT="1"/>
      <dgm:spPr/>
      <dgm:t>
        <a:bodyPr/>
        <a:lstStyle/>
        <a:p>
          <a:r>
            <a:rPr lang="en-US" sz="2400" dirty="0" smtClean="0"/>
            <a:t>Implicit Vectors</a:t>
          </a:r>
          <a:endParaRPr lang="es-CO" sz="2400" dirty="0"/>
        </a:p>
      </dgm:t>
    </dgm:pt>
    <dgm:pt modelId="{481DD28B-C4AA-4A94-935E-84AD32A304D2}" type="sibTrans" cxnId="{262756B3-4AE6-4A9F-981A-4F64E10487F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E6BAC8A-0738-4738-8039-289DAEA647B7}" type="parTrans" cxnId="{262756B3-4AE6-4A9F-981A-4F64E10487F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79C267BA-8B8A-465D-B59F-F6C6F8294237}">
      <dgm:prSet phldrT="[Texto]" custT="1"/>
      <dgm:spPr/>
      <dgm:t>
        <a:bodyPr/>
        <a:lstStyle/>
        <a:p>
          <a:r>
            <a:rPr lang="en-US" sz="2400" dirty="0" smtClean="0"/>
            <a:t>Vector-host dynamics</a:t>
          </a:r>
          <a:endParaRPr lang="es-CO" sz="2400" dirty="0"/>
        </a:p>
      </dgm:t>
    </dgm:pt>
    <dgm:pt modelId="{47094557-AE32-47C0-9C35-B40B69005555}" type="parTrans" cxnId="{6E92E58A-A75D-42D0-B105-B26C11A53C87}">
      <dgm:prSet/>
      <dgm:spPr/>
      <dgm:t>
        <a:bodyPr/>
        <a:lstStyle/>
        <a:p>
          <a:endParaRPr lang="es-CO"/>
        </a:p>
      </dgm:t>
    </dgm:pt>
    <dgm:pt modelId="{D68E7E30-3476-489C-8D48-5B297A772201}" type="sibTrans" cxnId="{6E92E58A-A75D-42D0-B105-B26C11A53C87}">
      <dgm:prSet/>
      <dgm:spPr/>
      <dgm:t>
        <a:bodyPr/>
        <a:lstStyle/>
        <a:p>
          <a:endParaRPr lang="es-CO"/>
        </a:p>
      </dgm:t>
    </dgm:pt>
    <dgm:pt modelId="{6604B9B9-301C-4F98-8667-D77D3D2416DE}">
      <dgm:prSet phldrT="[Texto]" custT="1"/>
      <dgm:spPr/>
      <dgm:t>
        <a:bodyPr/>
        <a:lstStyle/>
        <a:p>
          <a:r>
            <a:rPr lang="en-US" sz="2400" dirty="0" smtClean="0"/>
            <a:t>Population-based</a:t>
          </a:r>
          <a:endParaRPr lang="es-CO" sz="2400" dirty="0"/>
        </a:p>
      </dgm:t>
    </dgm:pt>
    <dgm:pt modelId="{C662F9D6-4437-42CB-B9B1-6CCEFA30ADA4}" type="parTrans" cxnId="{14D4D151-9977-4C02-83C7-DA260492C2B1}">
      <dgm:prSet/>
      <dgm:spPr/>
      <dgm:t>
        <a:bodyPr/>
        <a:lstStyle/>
        <a:p>
          <a:endParaRPr lang="es-CO"/>
        </a:p>
      </dgm:t>
    </dgm:pt>
    <dgm:pt modelId="{45483C8B-992A-47D3-9467-2EE5ED9429E2}" type="sibTrans" cxnId="{14D4D151-9977-4C02-83C7-DA260492C2B1}">
      <dgm:prSet/>
      <dgm:spPr/>
      <dgm:t>
        <a:bodyPr/>
        <a:lstStyle/>
        <a:p>
          <a:endParaRPr lang="es-CO"/>
        </a:p>
      </dgm:t>
    </dgm:pt>
    <dgm:pt modelId="{804A3CFD-A4E6-484D-8E00-84CC2EF7A108}">
      <dgm:prSet phldrT="[Texto]" custT="1"/>
      <dgm:spPr/>
      <dgm:t>
        <a:bodyPr/>
        <a:lstStyle/>
        <a:p>
          <a:r>
            <a:rPr lang="en-US" sz="2400" dirty="0" smtClean="0"/>
            <a:t>Within-Host dynamics</a:t>
          </a:r>
          <a:endParaRPr lang="es-CO" sz="2400" dirty="0"/>
        </a:p>
      </dgm:t>
    </dgm:pt>
    <dgm:pt modelId="{49EF71B5-E0BE-43B0-9B9E-F9923EC679B1}" type="sibTrans" cxnId="{BEB5BE59-B7C0-4E58-94FA-8D696CFE54DA}">
      <dgm:prSet/>
      <dgm:spPr/>
      <dgm:t>
        <a:bodyPr/>
        <a:lstStyle/>
        <a:p>
          <a:endParaRPr lang="es-CO"/>
        </a:p>
      </dgm:t>
    </dgm:pt>
    <dgm:pt modelId="{35893AA9-9AAE-4A43-B5A5-7944E4D66835}" type="parTrans" cxnId="{BEB5BE59-B7C0-4E58-94FA-8D696CFE54DA}">
      <dgm:prSet/>
      <dgm:spPr/>
      <dgm:t>
        <a:bodyPr/>
        <a:lstStyle/>
        <a:p>
          <a:endParaRPr lang="es-CO"/>
        </a:p>
      </dgm:t>
    </dgm:pt>
    <dgm:pt modelId="{BBD113A2-C604-425C-B71D-11B3CD21ABA3}">
      <dgm:prSet phldrT="[Texto]" custT="1"/>
      <dgm:spPr/>
      <dgm:t>
        <a:bodyPr/>
        <a:lstStyle/>
        <a:p>
          <a:r>
            <a:rPr lang="en-US" sz="2400" dirty="0" smtClean="0"/>
            <a:t>Individual-Based</a:t>
          </a:r>
          <a:endParaRPr lang="es-CO" sz="2400" dirty="0"/>
        </a:p>
      </dgm:t>
    </dgm:pt>
    <dgm:pt modelId="{7EA05300-EC4F-4754-B2F1-87C13FB65732}" type="parTrans" cxnId="{FF536F2A-6A0B-4F7D-90F0-40674C7B16BC}">
      <dgm:prSet/>
      <dgm:spPr/>
      <dgm:t>
        <a:bodyPr/>
        <a:lstStyle/>
        <a:p>
          <a:endParaRPr lang="es-CO"/>
        </a:p>
      </dgm:t>
    </dgm:pt>
    <dgm:pt modelId="{9E36C655-87B7-44C9-9F74-9EA8D27A6295}" type="sibTrans" cxnId="{FF536F2A-6A0B-4F7D-90F0-40674C7B16BC}">
      <dgm:prSet/>
      <dgm:spPr/>
      <dgm:t>
        <a:bodyPr/>
        <a:lstStyle/>
        <a:p>
          <a:endParaRPr lang="es-CO"/>
        </a:p>
      </dgm:t>
    </dgm:pt>
    <dgm:pt modelId="{6A5D2F74-DD03-4AE4-AB3C-BD07F97FEA97}" type="pres">
      <dgm:prSet presAssocID="{B553D51A-AB02-4059-8FB3-16D6C803E8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3A4A8A-0B54-4206-B032-E51896B84EF5}" type="pres">
      <dgm:prSet presAssocID="{B553D51A-AB02-4059-8FB3-16D6C803E897}" presName="hierFlow" presStyleCnt="0"/>
      <dgm:spPr/>
      <dgm:t>
        <a:bodyPr/>
        <a:lstStyle/>
        <a:p>
          <a:endParaRPr lang="es-CO"/>
        </a:p>
      </dgm:t>
    </dgm:pt>
    <dgm:pt modelId="{A0197C4B-0BA0-43B3-87BD-C1A7E958FB90}" type="pres">
      <dgm:prSet presAssocID="{B553D51A-AB02-4059-8FB3-16D6C803E89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BACA703E-0421-47C2-94A8-10E2766F1DDE}" type="pres">
      <dgm:prSet presAssocID="{87F65691-AF95-4E77-9D0D-F8C292B30D2E}" presName="Name14" presStyleCnt="0"/>
      <dgm:spPr/>
      <dgm:t>
        <a:bodyPr/>
        <a:lstStyle/>
        <a:p>
          <a:endParaRPr lang="es-CO"/>
        </a:p>
      </dgm:t>
    </dgm:pt>
    <dgm:pt modelId="{8693A381-610C-46B2-9EAA-3D406E54E728}" type="pres">
      <dgm:prSet presAssocID="{87F65691-AF95-4E77-9D0D-F8C292B30D2E}" presName="level1Shape" presStyleLbl="node0" presStyleIdx="0" presStyleCnt="1" custScaleX="574808" custScaleY="7258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9F3CBCC-1A1D-4C03-B88A-0F631C04530F}" type="pres">
      <dgm:prSet presAssocID="{87F65691-AF95-4E77-9D0D-F8C292B30D2E}" presName="hierChild2" presStyleCnt="0"/>
      <dgm:spPr/>
      <dgm:t>
        <a:bodyPr/>
        <a:lstStyle/>
        <a:p>
          <a:endParaRPr lang="es-CO"/>
        </a:p>
      </dgm:t>
    </dgm:pt>
    <dgm:pt modelId="{DA2FE6C8-3B97-4140-A69D-5036D58E4E0C}" type="pres">
      <dgm:prSet presAssocID="{A28634E7-27DD-476A-ACB8-B8F9D187EB91}" presName="Name19" presStyleLbl="parChTrans1D2" presStyleIdx="0" presStyleCnt="2"/>
      <dgm:spPr/>
      <dgm:t>
        <a:bodyPr/>
        <a:lstStyle/>
        <a:p>
          <a:endParaRPr lang="es-CO"/>
        </a:p>
      </dgm:t>
    </dgm:pt>
    <dgm:pt modelId="{5F7C7D1C-7FD3-4DF3-9C56-76D26B7D283F}" type="pres">
      <dgm:prSet presAssocID="{7DEF9048-AFB6-41DB-AFC2-0654EE12ADB5}" presName="Name21" presStyleCnt="0"/>
      <dgm:spPr/>
      <dgm:t>
        <a:bodyPr/>
        <a:lstStyle/>
        <a:p>
          <a:endParaRPr lang="es-CO"/>
        </a:p>
      </dgm:t>
    </dgm:pt>
    <dgm:pt modelId="{77977BCA-FA13-4DB6-BE02-D38F051B5234}" type="pres">
      <dgm:prSet presAssocID="{7DEF9048-AFB6-41DB-AFC2-0654EE12ADB5}" presName="level2Shape" presStyleLbl="node2" presStyleIdx="0" presStyleCnt="2" custScaleX="158652" custScaleY="71656"/>
      <dgm:spPr/>
      <dgm:t>
        <a:bodyPr/>
        <a:lstStyle/>
        <a:p>
          <a:endParaRPr lang="es-CO"/>
        </a:p>
      </dgm:t>
    </dgm:pt>
    <dgm:pt modelId="{589B837E-A4AE-4AE7-AEE1-018C1DF16E99}" type="pres">
      <dgm:prSet presAssocID="{7DEF9048-AFB6-41DB-AFC2-0654EE12ADB5}" presName="hierChild3" presStyleCnt="0"/>
      <dgm:spPr/>
      <dgm:t>
        <a:bodyPr/>
        <a:lstStyle/>
        <a:p>
          <a:endParaRPr lang="es-CO"/>
        </a:p>
      </dgm:t>
    </dgm:pt>
    <dgm:pt modelId="{4E6C738D-FA7C-429C-8C6D-E606EDCBD029}" type="pres">
      <dgm:prSet presAssocID="{DC8A3866-D396-40FC-B80F-919474FDA3F2}" presName="Name19" presStyleLbl="parChTrans1D3" presStyleIdx="0" presStyleCnt="2"/>
      <dgm:spPr/>
      <dgm:t>
        <a:bodyPr/>
        <a:lstStyle/>
        <a:p>
          <a:endParaRPr lang="es-CO"/>
        </a:p>
      </dgm:t>
    </dgm:pt>
    <dgm:pt modelId="{31F44902-9EDB-49B6-BD09-C13336629988}" type="pres">
      <dgm:prSet presAssocID="{179797B9-1DFB-4E14-AEED-7F1553BA3BC9}" presName="Name21" presStyleCnt="0"/>
      <dgm:spPr/>
      <dgm:t>
        <a:bodyPr/>
        <a:lstStyle/>
        <a:p>
          <a:endParaRPr lang="es-CO"/>
        </a:p>
      </dgm:t>
    </dgm:pt>
    <dgm:pt modelId="{03DDD822-4353-424E-8184-56AE49E0EF7A}" type="pres">
      <dgm:prSet presAssocID="{179797B9-1DFB-4E14-AEED-7F1553BA3BC9}" presName="level2Shape" presStyleLbl="node3" presStyleIdx="0" presStyleCnt="2" custScaleX="106838" custScaleY="67933"/>
      <dgm:spPr/>
      <dgm:t>
        <a:bodyPr/>
        <a:lstStyle/>
        <a:p>
          <a:endParaRPr lang="es-CO"/>
        </a:p>
      </dgm:t>
    </dgm:pt>
    <dgm:pt modelId="{7EC86BB3-0056-4E78-9CD5-9C7052F17C6F}" type="pres">
      <dgm:prSet presAssocID="{179797B9-1DFB-4E14-AEED-7F1553BA3BC9}" presName="hierChild3" presStyleCnt="0"/>
      <dgm:spPr/>
      <dgm:t>
        <a:bodyPr/>
        <a:lstStyle/>
        <a:p>
          <a:endParaRPr lang="es-CO"/>
        </a:p>
      </dgm:t>
    </dgm:pt>
    <dgm:pt modelId="{30925B6D-EF77-45F2-B11C-89AF2BF34791}" type="pres">
      <dgm:prSet presAssocID="{4A2A0825-114C-49BC-B710-CD7F0F12D712}" presName="Name19" presStyleLbl="parChTrans1D3" presStyleIdx="1" presStyleCnt="2"/>
      <dgm:spPr/>
      <dgm:t>
        <a:bodyPr/>
        <a:lstStyle/>
        <a:p>
          <a:endParaRPr lang="es-CO"/>
        </a:p>
      </dgm:t>
    </dgm:pt>
    <dgm:pt modelId="{B8B04E7A-F4DE-482A-BD2C-5C4D1167535E}" type="pres">
      <dgm:prSet presAssocID="{7246FB73-8A2E-488B-B2DF-69D62877D496}" presName="Name21" presStyleCnt="0"/>
      <dgm:spPr/>
    </dgm:pt>
    <dgm:pt modelId="{F4CE4733-4851-41FA-991E-FF909238BD0D}" type="pres">
      <dgm:prSet presAssocID="{7246FB73-8A2E-488B-B2DF-69D62877D496}" presName="level2Shape" presStyleLbl="node3" presStyleIdx="1" presStyleCnt="2" custScaleY="66893"/>
      <dgm:spPr/>
      <dgm:t>
        <a:bodyPr/>
        <a:lstStyle/>
        <a:p>
          <a:endParaRPr lang="es-CO"/>
        </a:p>
      </dgm:t>
    </dgm:pt>
    <dgm:pt modelId="{F44DDBFE-67D2-4D36-9853-43679D6B6E86}" type="pres">
      <dgm:prSet presAssocID="{7246FB73-8A2E-488B-B2DF-69D62877D496}" presName="hierChild3" presStyleCnt="0"/>
      <dgm:spPr/>
    </dgm:pt>
    <dgm:pt modelId="{834B099E-55FD-4785-831C-02259071567F}" type="pres">
      <dgm:prSet presAssocID="{7EA05300-EC4F-4754-B2F1-87C13FB65732}" presName="Name19" presStyleLbl="parChTrans1D4" presStyleIdx="0" presStyleCnt="6"/>
      <dgm:spPr/>
      <dgm:t>
        <a:bodyPr/>
        <a:lstStyle/>
        <a:p>
          <a:endParaRPr lang="es-CO"/>
        </a:p>
      </dgm:t>
    </dgm:pt>
    <dgm:pt modelId="{3BDDB7FD-D819-4210-A436-57CF6D6A085E}" type="pres">
      <dgm:prSet presAssocID="{BBD113A2-C604-425C-B71D-11B3CD21ABA3}" presName="Name21" presStyleCnt="0"/>
      <dgm:spPr/>
    </dgm:pt>
    <dgm:pt modelId="{D68BEE56-E6E9-4EDD-9858-A98CFC46E4E4}" type="pres">
      <dgm:prSet presAssocID="{BBD113A2-C604-425C-B71D-11B3CD21ABA3}" presName="level2Shape" presStyleLbl="node4" presStyleIdx="0" presStyleCnt="6" custScaleX="181432" custScaleY="65472"/>
      <dgm:spPr/>
      <dgm:t>
        <a:bodyPr/>
        <a:lstStyle/>
        <a:p>
          <a:endParaRPr lang="es-CO"/>
        </a:p>
      </dgm:t>
    </dgm:pt>
    <dgm:pt modelId="{798DFEEB-0FBD-44FE-B359-BC66815E542D}" type="pres">
      <dgm:prSet presAssocID="{BBD113A2-C604-425C-B71D-11B3CD21ABA3}" presName="hierChild3" presStyleCnt="0"/>
      <dgm:spPr/>
    </dgm:pt>
    <dgm:pt modelId="{051C4745-9BE5-4940-885C-31B673DB187B}" type="pres">
      <dgm:prSet presAssocID="{C662F9D6-4437-42CB-B9B1-6CCEFA30ADA4}" presName="Name19" presStyleLbl="parChTrans1D4" presStyleIdx="1" presStyleCnt="6"/>
      <dgm:spPr/>
      <dgm:t>
        <a:bodyPr/>
        <a:lstStyle/>
        <a:p>
          <a:endParaRPr lang="es-CO"/>
        </a:p>
      </dgm:t>
    </dgm:pt>
    <dgm:pt modelId="{3A361B12-8626-4BB1-9F73-AD2EB053A949}" type="pres">
      <dgm:prSet presAssocID="{6604B9B9-301C-4F98-8667-D77D3D2416DE}" presName="Name21" presStyleCnt="0"/>
      <dgm:spPr/>
    </dgm:pt>
    <dgm:pt modelId="{36ECD9DF-8B61-4EF8-ADDF-4597632D5EFC}" type="pres">
      <dgm:prSet presAssocID="{6604B9B9-301C-4F98-8667-D77D3D2416DE}" presName="level2Shape" presStyleLbl="node4" presStyleIdx="1" presStyleCnt="6" custScaleX="191808" custScaleY="66274"/>
      <dgm:spPr/>
      <dgm:t>
        <a:bodyPr/>
        <a:lstStyle/>
        <a:p>
          <a:endParaRPr lang="es-CO"/>
        </a:p>
      </dgm:t>
    </dgm:pt>
    <dgm:pt modelId="{2BFE0471-4692-4085-A209-27963BB9FDE0}" type="pres">
      <dgm:prSet presAssocID="{6604B9B9-301C-4F98-8667-D77D3D2416DE}" presName="hierChild3" presStyleCnt="0"/>
      <dgm:spPr/>
    </dgm:pt>
    <dgm:pt modelId="{AE7E8160-38C7-4BC1-941F-99E3A2857EF6}" type="pres">
      <dgm:prSet presAssocID="{35893AA9-9AAE-4A43-B5A5-7944E4D66835}" presName="Name19" presStyleLbl="parChTrans1D4" presStyleIdx="2" presStyleCnt="6"/>
      <dgm:spPr/>
      <dgm:t>
        <a:bodyPr/>
        <a:lstStyle/>
        <a:p>
          <a:endParaRPr lang="es-CO"/>
        </a:p>
      </dgm:t>
    </dgm:pt>
    <dgm:pt modelId="{5EF64C14-6114-4849-85D3-0C9AF78C5BD1}" type="pres">
      <dgm:prSet presAssocID="{804A3CFD-A4E6-484D-8E00-84CC2EF7A108}" presName="Name21" presStyleCnt="0"/>
      <dgm:spPr/>
    </dgm:pt>
    <dgm:pt modelId="{A84A4D77-4FAC-45ED-AA74-C6A9BDBB34EC}" type="pres">
      <dgm:prSet presAssocID="{804A3CFD-A4E6-484D-8E00-84CC2EF7A108}" presName="level2Shape" presStyleLbl="node4" presStyleIdx="2" presStyleCnt="6" custScaleX="144738"/>
      <dgm:spPr/>
      <dgm:t>
        <a:bodyPr/>
        <a:lstStyle/>
        <a:p>
          <a:endParaRPr lang="es-CO"/>
        </a:p>
      </dgm:t>
    </dgm:pt>
    <dgm:pt modelId="{C222F9FB-A52C-48E1-AA1C-B1E9F84B53E0}" type="pres">
      <dgm:prSet presAssocID="{804A3CFD-A4E6-484D-8E00-84CC2EF7A108}" presName="hierChild3" presStyleCnt="0"/>
      <dgm:spPr/>
    </dgm:pt>
    <dgm:pt modelId="{E3D181CC-DA1B-4D7F-982E-DB10579A54DF}" type="pres">
      <dgm:prSet presAssocID="{47094557-AE32-47C0-9C35-B40B69005555}" presName="Name19" presStyleLbl="parChTrans1D4" presStyleIdx="3" presStyleCnt="6"/>
      <dgm:spPr/>
      <dgm:t>
        <a:bodyPr/>
        <a:lstStyle/>
        <a:p>
          <a:endParaRPr lang="es-CO"/>
        </a:p>
      </dgm:t>
    </dgm:pt>
    <dgm:pt modelId="{BFF0E2D6-3E60-4842-AEBF-0B906AEE7920}" type="pres">
      <dgm:prSet presAssocID="{79C267BA-8B8A-465D-B59F-F6C6F8294237}" presName="Name21" presStyleCnt="0"/>
      <dgm:spPr/>
    </dgm:pt>
    <dgm:pt modelId="{EEAF4B9D-8FD4-4A74-BC14-5657A1030509}" type="pres">
      <dgm:prSet presAssocID="{79C267BA-8B8A-465D-B59F-F6C6F8294237}" presName="level2Shape" presStyleLbl="node4" presStyleIdx="3" presStyleCnt="6" custScaleX="129410"/>
      <dgm:spPr/>
      <dgm:t>
        <a:bodyPr/>
        <a:lstStyle/>
        <a:p>
          <a:endParaRPr lang="es-CO"/>
        </a:p>
      </dgm:t>
    </dgm:pt>
    <dgm:pt modelId="{C229D7CB-9458-4076-95C4-9454E7588FB4}" type="pres">
      <dgm:prSet presAssocID="{79C267BA-8B8A-465D-B59F-F6C6F8294237}" presName="hierChild3" presStyleCnt="0"/>
      <dgm:spPr/>
    </dgm:pt>
    <dgm:pt modelId="{488D0B96-7383-4C59-B1DF-5C8888FB45CD}" type="pres">
      <dgm:prSet presAssocID="{6E6BAC8A-0738-4738-8039-289DAEA647B7}" presName="Name19" presStyleLbl="parChTrans1D4" presStyleIdx="4" presStyleCnt="6"/>
      <dgm:spPr/>
      <dgm:t>
        <a:bodyPr/>
        <a:lstStyle/>
        <a:p>
          <a:endParaRPr lang="es-CO"/>
        </a:p>
      </dgm:t>
    </dgm:pt>
    <dgm:pt modelId="{1D5148E2-2524-4B72-9234-080598FB4621}" type="pres">
      <dgm:prSet presAssocID="{AB1FB616-9E63-4CE4-B120-A6B3B60FA129}" presName="Name21" presStyleCnt="0"/>
      <dgm:spPr/>
      <dgm:t>
        <a:bodyPr/>
        <a:lstStyle/>
        <a:p>
          <a:endParaRPr lang="es-CO"/>
        </a:p>
      </dgm:t>
    </dgm:pt>
    <dgm:pt modelId="{A37E8A77-EF20-43DB-9579-4E3053A32458}" type="pres">
      <dgm:prSet presAssocID="{AB1FB616-9E63-4CE4-B120-A6B3B60FA129}" presName="level2Shape" presStyleLbl="node4" presStyleIdx="4" presStyleCnt="6" custScaleX="96839"/>
      <dgm:spPr/>
      <dgm:t>
        <a:bodyPr/>
        <a:lstStyle/>
        <a:p>
          <a:endParaRPr lang="es-CO"/>
        </a:p>
      </dgm:t>
    </dgm:pt>
    <dgm:pt modelId="{3AC803F7-80FE-45AF-B1B4-28F99E102039}" type="pres">
      <dgm:prSet presAssocID="{AB1FB616-9E63-4CE4-B120-A6B3B60FA129}" presName="hierChild3" presStyleCnt="0"/>
      <dgm:spPr/>
      <dgm:t>
        <a:bodyPr/>
        <a:lstStyle/>
        <a:p>
          <a:endParaRPr lang="es-CO"/>
        </a:p>
      </dgm:t>
    </dgm:pt>
    <dgm:pt modelId="{8733444F-C26E-4D2D-80B4-E94635638D94}" type="pres">
      <dgm:prSet presAssocID="{76EA65DC-C438-4B0C-9B56-927E90FE3860}" presName="Name19" presStyleLbl="parChTrans1D4" presStyleIdx="5" presStyleCnt="6"/>
      <dgm:spPr/>
      <dgm:t>
        <a:bodyPr/>
        <a:lstStyle/>
        <a:p>
          <a:endParaRPr lang="es-CO"/>
        </a:p>
      </dgm:t>
    </dgm:pt>
    <dgm:pt modelId="{83D350F6-B894-42A6-94EA-907F9676E124}" type="pres">
      <dgm:prSet presAssocID="{86D83F58-3FDE-4F47-A96D-FCB12C367A78}" presName="Name21" presStyleCnt="0"/>
      <dgm:spPr/>
      <dgm:t>
        <a:bodyPr/>
        <a:lstStyle/>
        <a:p>
          <a:endParaRPr lang="es-CO"/>
        </a:p>
      </dgm:t>
    </dgm:pt>
    <dgm:pt modelId="{C1DD0A7A-9C72-47D6-B019-C6D184E55D15}" type="pres">
      <dgm:prSet presAssocID="{86D83F58-3FDE-4F47-A96D-FCB12C367A78}" presName="level2Shape" presStyleLbl="node4" presStyleIdx="5" presStyleCnt="6" custScaleX="101489"/>
      <dgm:spPr/>
      <dgm:t>
        <a:bodyPr/>
        <a:lstStyle/>
        <a:p>
          <a:endParaRPr lang="es-CO"/>
        </a:p>
      </dgm:t>
    </dgm:pt>
    <dgm:pt modelId="{C217EC34-F56D-4B41-8AF7-BB44A71E7DB5}" type="pres">
      <dgm:prSet presAssocID="{86D83F58-3FDE-4F47-A96D-FCB12C367A78}" presName="hierChild3" presStyleCnt="0"/>
      <dgm:spPr/>
      <dgm:t>
        <a:bodyPr/>
        <a:lstStyle/>
        <a:p>
          <a:endParaRPr lang="es-CO"/>
        </a:p>
      </dgm:t>
    </dgm:pt>
    <dgm:pt modelId="{15356A96-9324-41E6-956B-6AAB6F5BF355}" type="pres">
      <dgm:prSet presAssocID="{66863047-75EA-4BBC-9FDB-A5D8A1B75398}" presName="Name19" presStyleLbl="parChTrans1D2" presStyleIdx="1" presStyleCnt="2"/>
      <dgm:spPr/>
      <dgm:t>
        <a:bodyPr/>
        <a:lstStyle/>
        <a:p>
          <a:endParaRPr lang="es-CO"/>
        </a:p>
      </dgm:t>
    </dgm:pt>
    <dgm:pt modelId="{F0A8FB97-93BF-4BFA-91C2-F2ACE4135EAC}" type="pres">
      <dgm:prSet presAssocID="{6CCAD3F9-8BDB-410C-8DE3-3B5F6353845E}" presName="Name21" presStyleCnt="0"/>
      <dgm:spPr/>
      <dgm:t>
        <a:bodyPr/>
        <a:lstStyle/>
        <a:p>
          <a:endParaRPr lang="es-CO"/>
        </a:p>
      </dgm:t>
    </dgm:pt>
    <dgm:pt modelId="{9ACB15A5-E9A8-4BFF-AC9A-57075C5EDB1B}" type="pres">
      <dgm:prSet presAssocID="{6CCAD3F9-8BDB-410C-8DE3-3B5F6353845E}" presName="level2Shape" presStyleLbl="node2" presStyleIdx="1" presStyleCnt="2" custScaleX="126193" custScaleY="69502"/>
      <dgm:spPr/>
      <dgm:t>
        <a:bodyPr/>
        <a:lstStyle/>
        <a:p>
          <a:endParaRPr lang="es-CO"/>
        </a:p>
      </dgm:t>
    </dgm:pt>
    <dgm:pt modelId="{C3845938-3B49-4A0C-99E8-015826C3502F}" type="pres">
      <dgm:prSet presAssocID="{6CCAD3F9-8BDB-410C-8DE3-3B5F6353845E}" presName="hierChild3" presStyleCnt="0"/>
      <dgm:spPr/>
      <dgm:t>
        <a:bodyPr/>
        <a:lstStyle/>
        <a:p>
          <a:endParaRPr lang="es-CO"/>
        </a:p>
      </dgm:t>
    </dgm:pt>
    <dgm:pt modelId="{BDB69073-97C4-4C89-82E8-573A98E2CB55}" type="pres">
      <dgm:prSet presAssocID="{B553D51A-AB02-4059-8FB3-16D6C803E897}" presName="bgShapesFlow" presStyleCnt="0"/>
      <dgm:spPr/>
      <dgm:t>
        <a:bodyPr/>
        <a:lstStyle/>
        <a:p>
          <a:endParaRPr lang="es-CO"/>
        </a:p>
      </dgm:t>
    </dgm:pt>
  </dgm:ptLst>
  <dgm:cxnLst>
    <dgm:cxn modelId="{6E3E6F07-6E28-4F77-91D0-20C2B3CBCFD7}" type="presOf" srcId="{B553D51A-AB02-4059-8FB3-16D6C803E897}" destId="{6A5D2F74-DD03-4AE4-AB3C-BD07F97FEA97}" srcOrd="0" destOrd="0" presId="urn:microsoft.com/office/officeart/2005/8/layout/hierarchy6"/>
    <dgm:cxn modelId="{262756B3-4AE6-4A9F-981A-4F64E10487F5}" srcId="{79C267BA-8B8A-465D-B59F-F6C6F8294237}" destId="{AB1FB616-9E63-4CE4-B120-A6B3B60FA129}" srcOrd="0" destOrd="0" parTransId="{6E6BAC8A-0738-4738-8039-289DAEA647B7}" sibTransId="{481DD28B-C4AA-4A94-935E-84AD32A304D2}"/>
    <dgm:cxn modelId="{CA6CB316-4D8B-4335-A377-9E2F04B08567}" type="presOf" srcId="{BBD113A2-C604-425C-B71D-11B3CD21ABA3}" destId="{D68BEE56-E6E9-4EDD-9858-A98CFC46E4E4}" srcOrd="0" destOrd="0" presId="urn:microsoft.com/office/officeart/2005/8/layout/hierarchy6"/>
    <dgm:cxn modelId="{6FEF899B-7E6B-439F-A226-82A68285CF92}" type="presOf" srcId="{C662F9D6-4437-42CB-B9B1-6CCEFA30ADA4}" destId="{051C4745-9BE5-4940-885C-31B673DB187B}" srcOrd="0" destOrd="0" presId="urn:microsoft.com/office/officeart/2005/8/layout/hierarchy6"/>
    <dgm:cxn modelId="{A4E29AF7-AC12-4E21-9DCE-ED87E8616EDA}" type="presOf" srcId="{79C267BA-8B8A-465D-B59F-F6C6F8294237}" destId="{EEAF4B9D-8FD4-4A74-BC14-5657A1030509}" srcOrd="0" destOrd="0" presId="urn:microsoft.com/office/officeart/2005/8/layout/hierarchy6"/>
    <dgm:cxn modelId="{14D4D151-9977-4C02-83C7-DA260492C2B1}" srcId="{7246FB73-8A2E-488B-B2DF-69D62877D496}" destId="{6604B9B9-301C-4F98-8667-D77D3D2416DE}" srcOrd="1" destOrd="0" parTransId="{C662F9D6-4437-42CB-B9B1-6CCEFA30ADA4}" sibTransId="{45483C8B-992A-47D3-9467-2EE5ED9429E2}"/>
    <dgm:cxn modelId="{A2AF5359-B5CB-4130-B4F1-31210E5BA7E9}" type="presOf" srcId="{7246FB73-8A2E-488B-B2DF-69D62877D496}" destId="{F4CE4733-4851-41FA-991E-FF909238BD0D}" srcOrd="0" destOrd="0" presId="urn:microsoft.com/office/officeart/2005/8/layout/hierarchy6"/>
    <dgm:cxn modelId="{4A94B763-A8A9-484C-9EC0-84EC7454AC93}" type="presOf" srcId="{179797B9-1DFB-4E14-AEED-7F1553BA3BC9}" destId="{03DDD822-4353-424E-8184-56AE49E0EF7A}" srcOrd="0" destOrd="0" presId="urn:microsoft.com/office/officeart/2005/8/layout/hierarchy6"/>
    <dgm:cxn modelId="{FF536F2A-6A0B-4F7D-90F0-40674C7B16BC}" srcId="{7246FB73-8A2E-488B-B2DF-69D62877D496}" destId="{BBD113A2-C604-425C-B71D-11B3CD21ABA3}" srcOrd="0" destOrd="0" parTransId="{7EA05300-EC4F-4754-B2F1-87C13FB65732}" sibTransId="{9E36C655-87B7-44C9-9F74-9EA8D27A6295}"/>
    <dgm:cxn modelId="{26EA14D3-0E9D-4A5F-B3F7-B33216AE297A}" type="presOf" srcId="{6E6BAC8A-0738-4738-8039-289DAEA647B7}" destId="{488D0B96-7383-4C59-B1DF-5C8888FB45CD}" srcOrd="0" destOrd="0" presId="urn:microsoft.com/office/officeart/2005/8/layout/hierarchy6"/>
    <dgm:cxn modelId="{0904E187-A47E-4D7B-8F84-92819DD718EB}" srcId="{7DEF9048-AFB6-41DB-AFC2-0654EE12ADB5}" destId="{179797B9-1DFB-4E14-AEED-7F1553BA3BC9}" srcOrd="0" destOrd="0" parTransId="{DC8A3866-D396-40FC-B80F-919474FDA3F2}" sibTransId="{3FFD9C1F-ED29-4BDF-98D1-D4874108F4F6}"/>
    <dgm:cxn modelId="{2C9E8655-DABF-4108-B468-C9A0EF230D98}" type="presOf" srcId="{DC8A3866-D396-40FC-B80F-919474FDA3F2}" destId="{4E6C738D-FA7C-429C-8C6D-E606EDCBD029}" srcOrd="0" destOrd="0" presId="urn:microsoft.com/office/officeart/2005/8/layout/hierarchy6"/>
    <dgm:cxn modelId="{E6C0D4EA-50AF-4A1F-B3BA-A08D325C84BD}" type="presOf" srcId="{35893AA9-9AAE-4A43-B5A5-7944E4D66835}" destId="{AE7E8160-38C7-4BC1-941F-99E3A2857EF6}" srcOrd="0" destOrd="0" presId="urn:microsoft.com/office/officeart/2005/8/layout/hierarchy6"/>
    <dgm:cxn modelId="{A0FA4568-B6DA-4B38-9340-18EA87FF80D1}" type="presOf" srcId="{A28634E7-27DD-476A-ACB8-B8F9D187EB91}" destId="{DA2FE6C8-3B97-4140-A69D-5036D58E4E0C}" srcOrd="0" destOrd="0" presId="urn:microsoft.com/office/officeart/2005/8/layout/hierarchy6"/>
    <dgm:cxn modelId="{6E92E58A-A75D-42D0-B105-B26C11A53C87}" srcId="{6604B9B9-301C-4F98-8667-D77D3D2416DE}" destId="{79C267BA-8B8A-465D-B59F-F6C6F8294237}" srcOrd="1" destOrd="0" parTransId="{47094557-AE32-47C0-9C35-B40B69005555}" sibTransId="{D68E7E30-3476-489C-8D48-5B297A772201}"/>
    <dgm:cxn modelId="{07CE7A35-87AB-4B23-97EC-3198E7F97AB9}" type="presOf" srcId="{87F65691-AF95-4E77-9D0D-F8C292B30D2E}" destId="{8693A381-610C-46B2-9EAA-3D406E54E728}" srcOrd="0" destOrd="0" presId="urn:microsoft.com/office/officeart/2005/8/layout/hierarchy6"/>
    <dgm:cxn modelId="{3BB1E79E-A11F-4CD1-B92E-D016FEF6A967}" type="presOf" srcId="{7DEF9048-AFB6-41DB-AFC2-0654EE12ADB5}" destId="{77977BCA-FA13-4DB6-BE02-D38F051B5234}" srcOrd="0" destOrd="0" presId="urn:microsoft.com/office/officeart/2005/8/layout/hierarchy6"/>
    <dgm:cxn modelId="{791483A5-654B-46E9-BC97-5E27BC7BB3FF}" type="presOf" srcId="{804A3CFD-A4E6-484D-8E00-84CC2EF7A108}" destId="{A84A4D77-4FAC-45ED-AA74-C6A9BDBB34EC}" srcOrd="0" destOrd="0" presId="urn:microsoft.com/office/officeart/2005/8/layout/hierarchy6"/>
    <dgm:cxn modelId="{BEB5BE59-B7C0-4E58-94FA-8D696CFE54DA}" srcId="{6604B9B9-301C-4F98-8667-D77D3D2416DE}" destId="{804A3CFD-A4E6-484D-8E00-84CC2EF7A108}" srcOrd="0" destOrd="0" parTransId="{35893AA9-9AAE-4A43-B5A5-7944E4D66835}" sibTransId="{49EF71B5-E0BE-43B0-9B9E-F9923EC679B1}"/>
    <dgm:cxn modelId="{0B4F4B7D-02BD-41B1-9ABF-42CD66BF3031}" type="presOf" srcId="{66863047-75EA-4BBC-9FDB-A5D8A1B75398}" destId="{15356A96-9324-41E6-956B-6AAB6F5BF355}" srcOrd="0" destOrd="0" presId="urn:microsoft.com/office/officeart/2005/8/layout/hierarchy6"/>
    <dgm:cxn modelId="{FF4E5D20-38BC-42C2-A527-F2DD0C10BB3F}" srcId="{B553D51A-AB02-4059-8FB3-16D6C803E897}" destId="{87F65691-AF95-4E77-9D0D-F8C292B30D2E}" srcOrd="0" destOrd="0" parTransId="{12165D4B-B714-4734-95D6-F9FD5DF1A39B}" sibTransId="{06A67977-B021-465F-990C-1865CFEEC011}"/>
    <dgm:cxn modelId="{A144D691-0111-45FD-89B3-C8240361729D}" type="presOf" srcId="{4A2A0825-114C-49BC-B710-CD7F0F12D712}" destId="{30925B6D-EF77-45F2-B11C-89AF2BF34791}" srcOrd="0" destOrd="0" presId="urn:microsoft.com/office/officeart/2005/8/layout/hierarchy6"/>
    <dgm:cxn modelId="{6683E792-D43C-4B42-A8E3-2291DFBC6C3B}" type="presOf" srcId="{76EA65DC-C438-4B0C-9B56-927E90FE3860}" destId="{8733444F-C26E-4D2D-80B4-E94635638D94}" srcOrd="0" destOrd="0" presId="urn:microsoft.com/office/officeart/2005/8/layout/hierarchy6"/>
    <dgm:cxn modelId="{7F8C759C-5620-4687-BE11-CB589AB86996}" type="presOf" srcId="{86D83F58-3FDE-4F47-A96D-FCB12C367A78}" destId="{C1DD0A7A-9C72-47D6-B019-C6D184E55D15}" srcOrd="0" destOrd="0" presId="urn:microsoft.com/office/officeart/2005/8/layout/hierarchy6"/>
    <dgm:cxn modelId="{F90BDF96-DF74-46C6-9C40-58F2540704D7}" type="presOf" srcId="{47094557-AE32-47C0-9C35-B40B69005555}" destId="{E3D181CC-DA1B-4D7F-982E-DB10579A54DF}" srcOrd="0" destOrd="0" presId="urn:microsoft.com/office/officeart/2005/8/layout/hierarchy6"/>
    <dgm:cxn modelId="{8E1A5CA7-62E8-4F36-929B-698B05214309}" srcId="{7DEF9048-AFB6-41DB-AFC2-0654EE12ADB5}" destId="{7246FB73-8A2E-488B-B2DF-69D62877D496}" srcOrd="1" destOrd="0" parTransId="{4A2A0825-114C-49BC-B710-CD7F0F12D712}" sibTransId="{D2731253-59E3-4704-82EE-B7D963539489}"/>
    <dgm:cxn modelId="{5175E32E-0C09-43D5-85B4-06FF274D5F77}" type="presOf" srcId="{6CCAD3F9-8BDB-410C-8DE3-3B5F6353845E}" destId="{9ACB15A5-E9A8-4BFF-AC9A-57075C5EDB1B}" srcOrd="0" destOrd="0" presId="urn:microsoft.com/office/officeart/2005/8/layout/hierarchy6"/>
    <dgm:cxn modelId="{6757FFDA-258B-49D5-855A-FF05584F543C}" type="presOf" srcId="{6604B9B9-301C-4F98-8667-D77D3D2416DE}" destId="{36ECD9DF-8B61-4EF8-ADDF-4597632D5EFC}" srcOrd="0" destOrd="0" presId="urn:microsoft.com/office/officeart/2005/8/layout/hierarchy6"/>
    <dgm:cxn modelId="{F234F341-FA08-45A5-8E67-46FCF5645D0B}" type="presOf" srcId="{7EA05300-EC4F-4754-B2F1-87C13FB65732}" destId="{834B099E-55FD-4785-831C-02259071567F}" srcOrd="0" destOrd="0" presId="urn:microsoft.com/office/officeart/2005/8/layout/hierarchy6"/>
    <dgm:cxn modelId="{42FBB1EB-35DF-4F1C-97A3-3F765DE5BDE3}" type="presOf" srcId="{AB1FB616-9E63-4CE4-B120-A6B3B60FA129}" destId="{A37E8A77-EF20-43DB-9579-4E3053A32458}" srcOrd="0" destOrd="0" presId="urn:microsoft.com/office/officeart/2005/8/layout/hierarchy6"/>
    <dgm:cxn modelId="{753C9C8E-F8A2-4DE5-AE41-395D7B2636A7}" srcId="{79C267BA-8B8A-465D-B59F-F6C6F8294237}" destId="{86D83F58-3FDE-4F47-A96D-FCB12C367A78}" srcOrd="1" destOrd="0" parTransId="{76EA65DC-C438-4B0C-9B56-927E90FE3860}" sibTransId="{2D15B78F-8AFD-469F-BFCD-71876D40EBB4}"/>
    <dgm:cxn modelId="{17A9933C-7576-40F0-8114-3D5E2513A092}" srcId="{87F65691-AF95-4E77-9D0D-F8C292B30D2E}" destId="{6CCAD3F9-8BDB-410C-8DE3-3B5F6353845E}" srcOrd="1" destOrd="0" parTransId="{66863047-75EA-4BBC-9FDB-A5D8A1B75398}" sibTransId="{952021A3-CCDC-48E2-8BCC-0D650E6F96F5}"/>
    <dgm:cxn modelId="{551B0BA2-08F7-4F97-A6FD-7A39C91EE497}" srcId="{87F65691-AF95-4E77-9D0D-F8C292B30D2E}" destId="{7DEF9048-AFB6-41DB-AFC2-0654EE12ADB5}" srcOrd="0" destOrd="0" parTransId="{A28634E7-27DD-476A-ACB8-B8F9D187EB91}" sibTransId="{752D82DD-D33E-4277-97A2-E46F7A5BF665}"/>
    <dgm:cxn modelId="{684A9539-2B5F-4361-8432-36E6E9E8DD66}" type="presParOf" srcId="{6A5D2F74-DD03-4AE4-AB3C-BD07F97FEA97}" destId="{683A4A8A-0B54-4206-B032-E51896B84EF5}" srcOrd="0" destOrd="0" presId="urn:microsoft.com/office/officeart/2005/8/layout/hierarchy6"/>
    <dgm:cxn modelId="{3B53DFCB-93B0-4715-BEC4-2470E6D19DBC}" type="presParOf" srcId="{683A4A8A-0B54-4206-B032-E51896B84EF5}" destId="{A0197C4B-0BA0-43B3-87BD-C1A7E958FB90}" srcOrd="0" destOrd="0" presId="urn:microsoft.com/office/officeart/2005/8/layout/hierarchy6"/>
    <dgm:cxn modelId="{12AD97E8-04AA-48D7-82DD-10167B61F9C9}" type="presParOf" srcId="{A0197C4B-0BA0-43B3-87BD-C1A7E958FB90}" destId="{BACA703E-0421-47C2-94A8-10E2766F1DDE}" srcOrd="0" destOrd="0" presId="urn:microsoft.com/office/officeart/2005/8/layout/hierarchy6"/>
    <dgm:cxn modelId="{0517A291-3851-49F2-B49F-4F44A192CCBE}" type="presParOf" srcId="{BACA703E-0421-47C2-94A8-10E2766F1DDE}" destId="{8693A381-610C-46B2-9EAA-3D406E54E728}" srcOrd="0" destOrd="0" presId="urn:microsoft.com/office/officeart/2005/8/layout/hierarchy6"/>
    <dgm:cxn modelId="{ECF2AF71-54C1-470C-AA47-22F7FFAB8FC7}" type="presParOf" srcId="{BACA703E-0421-47C2-94A8-10E2766F1DDE}" destId="{89F3CBCC-1A1D-4C03-B88A-0F631C04530F}" srcOrd="1" destOrd="0" presId="urn:microsoft.com/office/officeart/2005/8/layout/hierarchy6"/>
    <dgm:cxn modelId="{3FE7F958-939F-45F1-9CBF-C628ABA33C72}" type="presParOf" srcId="{89F3CBCC-1A1D-4C03-B88A-0F631C04530F}" destId="{DA2FE6C8-3B97-4140-A69D-5036D58E4E0C}" srcOrd="0" destOrd="0" presId="urn:microsoft.com/office/officeart/2005/8/layout/hierarchy6"/>
    <dgm:cxn modelId="{554A16CD-3C84-4ECF-93AE-5253A8869ABE}" type="presParOf" srcId="{89F3CBCC-1A1D-4C03-B88A-0F631C04530F}" destId="{5F7C7D1C-7FD3-4DF3-9C56-76D26B7D283F}" srcOrd="1" destOrd="0" presId="urn:microsoft.com/office/officeart/2005/8/layout/hierarchy6"/>
    <dgm:cxn modelId="{8B80D237-0604-414F-8035-3D68AC08276F}" type="presParOf" srcId="{5F7C7D1C-7FD3-4DF3-9C56-76D26B7D283F}" destId="{77977BCA-FA13-4DB6-BE02-D38F051B5234}" srcOrd="0" destOrd="0" presId="urn:microsoft.com/office/officeart/2005/8/layout/hierarchy6"/>
    <dgm:cxn modelId="{3A6819BF-FBEE-443E-A6B8-8A502AE28AEE}" type="presParOf" srcId="{5F7C7D1C-7FD3-4DF3-9C56-76D26B7D283F}" destId="{589B837E-A4AE-4AE7-AEE1-018C1DF16E99}" srcOrd="1" destOrd="0" presId="urn:microsoft.com/office/officeart/2005/8/layout/hierarchy6"/>
    <dgm:cxn modelId="{3A36435B-3AB6-47B6-AF40-EA58B4A45D3A}" type="presParOf" srcId="{589B837E-A4AE-4AE7-AEE1-018C1DF16E99}" destId="{4E6C738D-FA7C-429C-8C6D-E606EDCBD029}" srcOrd="0" destOrd="0" presId="urn:microsoft.com/office/officeart/2005/8/layout/hierarchy6"/>
    <dgm:cxn modelId="{BF28B06E-569E-44E5-8862-CAF284DEF676}" type="presParOf" srcId="{589B837E-A4AE-4AE7-AEE1-018C1DF16E99}" destId="{31F44902-9EDB-49B6-BD09-C13336629988}" srcOrd="1" destOrd="0" presId="urn:microsoft.com/office/officeart/2005/8/layout/hierarchy6"/>
    <dgm:cxn modelId="{381F108C-37A9-4D3D-9C6A-BEA617EEA667}" type="presParOf" srcId="{31F44902-9EDB-49B6-BD09-C13336629988}" destId="{03DDD822-4353-424E-8184-56AE49E0EF7A}" srcOrd="0" destOrd="0" presId="urn:microsoft.com/office/officeart/2005/8/layout/hierarchy6"/>
    <dgm:cxn modelId="{70639C4D-F3F5-4DC0-8CF4-0D04F61F98F8}" type="presParOf" srcId="{31F44902-9EDB-49B6-BD09-C13336629988}" destId="{7EC86BB3-0056-4E78-9CD5-9C7052F17C6F}" srcOrd="1" destOrd="0" presId="urn:microsoft.com/office/officeart/2005/8/layout/hierarchy6"/>
    <dgm:cxn modelId="{8577F844-2414-4901-9BD0-7C9FFBD41647}" type="presParOf" srcId="{589B837E-A4AE-4AE7-AEE1-018C1DF16E99}" destId="{30925B6D-EF77-45F2-B11C-89AF2BF34791}" srcOrd="2" destOrd="0" presId="urn:microsoft.com/office/officeart/2005/8/layout/hierarchy6"/>
    <dgm:cxn modelId="{3F70AA04-09F7-4846-B209-80D627A3D859}" type="presParOf" srcId="{589B837E-A4AE-4AE7-AEE1-018C1DF16E99}" destId="{B8B04E7A-F4DE-482A-BD2C-5C4D1167535E}" srcOrd="3" destOrd="0" presId="urn:microsoft.com/office/officeart/2005/8/layout/hierarchy6"/>
    <dgm:cxn modelId="{050853B5-EAF6-4625-BC6D-BB6E8ECA1A6C}" type="presParOf" srcId="{B8B04E7A-F4DE-482A-BD2C-5C4D1167535E}" destId="{F4CE4733-4851-41FA-991E-FF909238BD0D}" srcOrd="0" destOrd="0" presId="urn:microsoft.com/office/officeart/2005/8/layout/hierarchy6"/>
    <dgm:cxn modelId="{B8087EFA-8F42-4A1E-9A43-63E9CC41C768}" type="presParOf" srcId="{B8B04E7A-F4DE-482A-BD2C-5C4D1167535E}" destId="{F44DDBFE-67D2-4D36-9853-43679D6B6E86}" srcOrd="1" destOrd="0" presId="urn:microsoft.com/office/officeart/2005/8/layout/hierarchy6"/>
    <dgm:cxn modelId="{2E51F1BE-36B3-4FD4-B270-7D20CCC02C56}" type="presParOf" srcId="{F44DDBFE-67D2-4D36-9853-43679D6B6E86}" destId="{834B099E-55FD-4785-831C-02259071567F}" srcOrd="0" destOrd="0" presId="urn:microsoft.com/office/officeart/2005/8/layout/hierarchy6"/>
    <dgm:cxn modelId="{A69F5AF1-DA4C-4945-898A-8B819A1E8C6D}" type="presParOf" srcId="{F44DDBFE-67D2-4D36-9853-43679D6B6E86}" destId="{3BDDB7FD-D819-4210-A436-57CF6D6A085E}" srcOrd="1" destOrd="0" presId="urn:microsoft.com/office/officeart/2005/8/layout/hierarchy6"/>
    <dgm:cxn modelId="{88F6DA6E-CF4A-47FA-8076-83A5AE9750EF}" type="presParOf" srcId="{3BDDB7FD-D819-4210-A436-57CF6D6A085E}" destId="{D68BEE56-E6E9-4EDD-9858-A98CFC46E4E4}" srcOrd="0" destOrd="0" presId="urn:microsoft.com/office/officeart/2005/8/layout/hierarchy6"/>
    <dgm:cxn modelId="{E5EFEF51-9244-473E-A826-333DFC109F83}" type="presParOf" srcId="{3BDDB7FD-D819-4210-A436-57CF6D6A085E}" destId="{798DFEEB-0FBD-44FE-B359-BC66815E542D}" srcOrd="1" destOrd="0" presId="urn:microsoft.com/office/officeart/2005/8/layout/hierarchy6"/>
    <dgm:cxn modelId="{999BEB8B-B99F-43C9-A185-1908F5434838}" type="presParOf" srcId="{F44DDBFE-67D2-4D36-9853-43679D6B6E86}" destId="{051C4745-9BE5-4940-885C-31B673DB187B}" srcOrd="2" destOrd="0" presId="urn:microsoft.com/office/officeart/2005/8/layout/hierarchy6"/>
    <dgm:cxn modelId="{3FB96F4D-AF2D-470A-8CBD-46B2710A33CF}" type="presParOf" srcId="{F44DDBFE-67D2-4D36-9853-43679D6B6E86}" destId="{3A361B12-8626-4BB1-9F73-AD2EB053A949}" srcOrd="3" destOrd="0" presId="urn:microsoft.com/office/officeart/2005/8/layout/hierarchy6"/>
    <dgm:cxn modelId="{077ECB66-58B1-49E2-8C5E-564B9FCB4F36}" type="presParOf" srcId="{3A361B12-8626-4BB1-9F73-AD2EB053A949}" destId="{36ECD9DF-8B61-4EF8-ADDF-4597632D5EFC}" srcOrd="0" destOrd="0" presId="urn:microsoft.com/office/officeart/2005/8/layout/hierarchy6"/>
    <dgm:cxn modelId="{A5AE6B72-E4A3-4597-A49F-12BFF795057B}" type="presParOf" srcId="{3A361B12-8626-4BB1-9F73-AD2EB053A949}" destId="{2BFE0471-4692-4085-A209-27963BB9FDE0}" srcOrd="1" destOrd="0" presId="urn:microsoft.com/office/officeart/2005/8/layout/hierarchy6"/>
    <dgm:cxn modelId="{2C283F50-3027-48BF-9AB1-C3E1D64FEB3D}" type="presParOf" srcId="{2BFE0471-4692-4085-A209-27963BB9FDE0}" destId="{AE7E8160-38C7-4BC1-941F-99E3A2857EF6}" srcOrd="0" destOrd="0" presId="urn:microsoft.com/office/officeart/2005/8/layout/hierarchy6"/>
    <dgm:cxn modelId="{F27D4A51-BDAD-4860-BBC7-D6B1C25E73D4}" type="presParOf" srcId="{2BFE0471-4692-4085-A209-27963BB9FDE0}" destId="{5EF64C14-6114-4849-85D3-0C9AF78C5BD1}" srcOrd="1" destOrd="0" presId="urn:microsoft.com/office/officeart/2005/8/layout/hierarchy6"/>
    <dgm:cxn modelId="{AFBAA89B-8A13-491F-A65C-7CB640243B1D}" type="presParOf" srcId="{5EF64C14-6114-4849-85D3-0C9AF78C5BD1}" destId="{A84A4D77-4FAC-45ED-AA74-C6A9BDBB34EC}" srcOrd="0" destOrd="0" presId="urn:microsoft.com/office/officeart/2005/8/layout/hierarchy6"/>
    <dgm:cxn modelId="{4E837692-C17C-453C-864A-C6AE9C682E82}" type="presParOf" srcId="{5EF64C14-6114-4849-85D3-0C9AF78C5BD1}" destId="{C222F9FB-A52C-48E1-AA1C-B1E9F84B53E0}" srcOrd="1" destOrd="0" presId="urn:microsoft.com/office/officeart/2005/8/layout/hierarchy6"/>
    <dgm:cxn modelId="{E3E0DF55-9207-4AC6-B189-39810B3CCEA2}" type="presParOf" srcId="{2BFE0471-4692-4085-A209-27963BB9FDE0}" destId="{E3D181CC-DA1B-4D7F-982E-DB10579A54DF}" srcOrd="2" destOrd="0" presId="urn:microsoft.com/office/officeart/2005/8/layout/hierarchy6"/>
    <dgm:cxn modelId="{600D0D60-5E7E-4B64-BC8B-D9CB2BB9B635}" type="presParOf" srcId="{2BFE0471-4692-4085-A209-27963BB9FDE0}" destId="{BFF0E2D6-3E60-4842-AEBF-0B906AEE7920}" srcOrd="3" destOrd="0" presId="urn:microsoft.com/office/officeart/2005/8/layout/hierarchy6"/>
    <dgm:cxn modelId="{0280EE58-B0C5-4DB3-B644-42668BD894CF}" type="presParOf" srcId="{BFF0E2D6-3E60-4842-AEBF-0B906AEE7920}" destId="{EEAF4B9D-8FD4-4A74-BC14-5657A1030509}" srcOrd="0" destOrd="0" presId="urn:microsoft.com/office/officeart/2005/8/layout/hierarchy6"/>
    <dgm:cxn modelId="{125FD491-E667-47C3-BB3F-0384D16F0CA7}" type="presParOf" srcId="{BFF0E2D6-3E60-4842-AEBF-0B906AEE7920}" destId="{C229D7CB-9458-4076-95C4-9454E7588FB4}" srcOrd="1" destOrd="0" presId="urn:microsoft.com/office/officeart/2005/8/layout/hierarchy6"/>
    <dgm:cxn modelId="{103DC7E7-0D94-4602-8EFD-B97A0E9E2B26}" type="presParOf" srcId="{C229D7CB-9458-4076-95C4-9454E7588FB4}" destId="{488D0B96-7383-4C59-B1DF-5C8888FB45CD}" srcOrd="0" destOrd="0" presId="urn:microsoft.com/office/officeart/2005/8/layout/hierarchy6"/>
    <dgm:cxn modelId="{9B7834B2-89E1-4BB0-AA0A-CF0EAB77947D}" type="presParOf" srcId="{C229D7CB-9458-4076-95C4-9454E7588FB4}" destId="{1D5148E2-2524-4B72-9234-080598FB4621}" srcOrd="1" destOrd="0" presId="urn:microsoft.com/office/officeart/2005/8/layout/hierarchy6"/>
    <dgm:cxn modelId="{445A30AC-E211-492E-913A-F845072A2050}" type="presParOf" srcId="{1D5148E2-2524-4B72-9234-080598FB4621}" destId="{A37E8A77-EF20-43DB-9579-4E3053A32458}" srcOrd="0" destOrd="0" presId="urn:microsoft.com/office/officeart/2005/8/layout/hierarchy6"/>
    <dgm:cxn modelId="{9B9ACE4C-A5E5-4825-8541-D5D87E80B74D}" type="presParOf" srcId="{1D5148E2-2524-4B72-9234-080598FB4621}" destId="{3AC803F7-80FE-45AF-B1B4-28F99E102039}" srcOrd="1" destOrd="0" presId="urn:microsoft.com/office/officeart/2005/8/layout/hierarchy6"/>
    <dgm:cxn modelId="{FE0CA206-D601-480B-AF34-BC68613C45A8}" type="presParOf" srcId="{C229D7CB-9458-4076-95C4-9454E7588FB4}" destId="{8733444F-C26E-4D2D-80B4-E94635638D94}" srcOrd="2" destOrd="0" presId="urn:microsoft.com/office/officeart/2005/8/layout/hierarchy6"/>
    <dgm:cxn modelId="{D1232B18-3EFC-4E9E-89AA-9B2E6CFE7127}" type="presParOf" srcId="{C229D7CB-9458-4076-95C4-9454E7588FB4}" destId="{83D350F6-B894-42A6-94EA-907F9676E124}" srcOrd="3" destOrd="0" presId="urn:microsoft.com/office/officeart/2005/8/layout/hierarchy6"/>
    <dgm:cxn modelId="{DC74F801-91ED-4B0A-9949-E6557EF47493}" type="presParOf" srcId="{83D350F6-B894-42A6-94EA-907F9676E124}" destId="{C1DD0A7A-9C72-47D6-B019-C6D184E55D15}" srcOrd="0" destOrd="0" presId="urn:microsoft.com/office/officeart/2005/8/layout/hierarchy6"/>
    <dgm:cxn modelId="{E5D672B1-51E1-45C9-9926-56B9FC7414B8}" type="presParOf" srcId="{83D350F6-B894-42A6-94EA-907F9676E124}" destId="{C217EC34-F56D-4B41-8AF7-BB44A71E7DB5}" srcOrd="1" destOrd="0" presId="urn:microsoft.com/office/officeart/2005/8/layout/hierarchy6"/>
    <dgm:cxn modelId="{EFB60E36-C8F3-42A5-852B-1FAF57859A4F}" type="presParOf" srcId="{89F3CBCC-1A1D-4C03-B88A-0F631C04530F}" destId="{15356A96-9324-41E6-956B-6AAB6F5BF355}" srcOrd="2" destOrd="0" presId="urn:microsoft.com/office/officeart/2005/8/layout/hierarchy6"/>
    <dgm:cxn modelId="{D27ECC90-6805-454D-B235-7815EF25AA50}" type="presParOf" srcId="{89F3CBCC-1A1D-4C03-B88A-0F631C04530F}" destId="{F0A8FB97-93BF-4BFA-91C2-F2ACE4135EAC}" srcOrd="3" destOrd="0" presId="urn:microsoft.com/office/officeart/2005/8/layout/hierarchy6"/>
    <dgm:cxn modelId="{F2BFD46B-C99A-4C36-AF6A-FDFC897FA7B8}" type="presParOf" srcId="{F0A8FB97-93BF-4BFA-91C2-F2ACE4135EAC}" destId="{9ACB15A5-E9A8-4BFF-AC9A-57075C5EDB1B}" srcOrd="0" destOrd="0" presId="urn:microsoft.com/office/officeart/2005/8/layout/hierarchy6"/>
    <dgm:cxn modelId="{8173F29F-13AA-4CC9-96C1-74B6BD9AED8E}" type="presParOf" srcId="{F0A8FB97-93BF-4BFA-91C2-F2ACE4135EAC}" destId="{C3845938-3B49-4A0C-99E8-015826C3502F}" srcOrd="1" destOrd="0" presId="urn:microsoft.com/office/officeart/2005/8/layout/hierarchy6"/>
    <dgm:cxn modelId="{78C6C0A6-9038-4A2B-9BBE-7926C96249B6}" type="presParOf" srcId="{6A5D2F74-DD03-4AE4-AB3C-BD07F97FEA97}" destId="{BDB69073-97C4-4C89-82E8-573A98E2CB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3A381-610C-46B2-9EAA-3D406E54E728}">
      <dsp:nvSpPr>
        <dsp:cNvPr id="0" name=""/>
        <dsp:cNvSpPr/>
      </dsp:nvSpPr>
      <dsp:spPr>
        <a:xfrm>
          <a:off x="3581472" y="196786"/>
          <a:ext cx="7790303" cy="53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Types of models used to study malaria (1/2)</a:t>
          </a:r>
          <a:endParaRPr lang="es-CO" sz="3200" kern="1200" dirty="0"/>
        </a:p>
      </dsp:txBody>
      <dsp:txXfrm>
        <a:off x="3597010" y="212324"/>
        <a:ext cx="7759227" cy="499445"/>
      </dsp:txXfrm>
    </dsp:sp>
    <dsp:sp modelId="{DA2FE6C8-3B97-4140-A69D-5036D58E4E0C}">
      <dsp:nvSpPr>
        <dsp:cNvPr id="0" name=""/>
        <dsp:cNvSpPr/>
      </dsp:nvSpPr>
      <dsp:spPr>
        <a:xfrm>
          <a:off x="6342032" y="727308"/>
          <a:ext cx="1134592" cy="367034"/>
        </a:xfrm>
        <a:custGeom>
          <a:avLst/>
          <a:gdLst/>
          <a:ahLst/>
          <a:cxnLst/>
          <a:rect l="0" t="0" r="0" b="0"/>
          <a:pathLst>
            <a:path>
              <a:moveTo>
                <a:pt x="1134592" y="0"/>
              </a:moveTo>
              <a:lnTo>
                <a:pt x="1134592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77BCA-FA13-4DB6-BE02-D38F051B5234}">
      <dsp:nvSpPr>
        <dsp:cNvPr id="0" name=""/>
        <dsp:cNvSpPr/>
      </dsp:nvSpPr>
      <dsp:spPr>
        <a:xfrm>
          <a:off x="5205974" y="1094343"/>
          <a:ext cx="2272116" cy="52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Mathematical</a:t>
          </a:r>
          <a:endParaRPr lang="es-CO" sz="2400" kern="1200" dirty="0"/>
        </a:p>
      </dsp:txBody>
      <dsp:txXfrm>
        <a:off x="5221421" y="1109790"/>
        <a:ext cx="2241222" cy="496516"/>
      </dsp:txXfrm>
    </dsp:sp>
    <dsp:sp modelId="{4E6C738D-FA7C-429C-8C6D-E606EDCBD029}">
      <dsp:nvSpPr>
        <dsp:cNvPr id="0" name=""/>
        <dsp:cNvSpPr/>
      </dsp:nvSpPr>
      <dsp:spPr>
        <a:xfrm>
          <a:off x="5450068" y="1621754"/>
          <a:ext cx="891963" cy="367034"/>
        </a:xfrm>
        <a:custGeom>
          <a:avLst/>
          <a:gdLst/>
          <a:ahLst/>
          <a:cxnLst/>
          <a:rect l="0" t="0" r="0" b="0"/>
          <a:pathLst>
            <a:path>
              <a:moveTo>
                <a:pt x="891963" y="0"/>
              </a:moveTo>
              <a:lnTo>
                <a:pt x="891963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DD822-4353-424E-8184-56AE49E0EF7A}">
      <dsp:nvSpPr>
        <dsp:cNvPr id="0" name=""/>
        <dsp:cNvSpPr/>
      </dsp:nvSpPr>
      <dsp:spPr>
        <a:xfrm>
          <a:off x="4606099" y="1988789"/>
          <a:ext cx="1687938" cy="5404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</a:t>
          </a:r>
          <a:endParaRPr lang="es-CO" sz="2400" kern="1200" dirty="0"/>
        </a:p>
      </dsp:txBody>
      <dsp:txXfrm>
        <a:off x="4621928" y="2004618"/>
        <a:ext cx="1656280" cy="508791"/>
      </dsp:txXfrm>
    </dsp:sp>
    <dsp:sp modelId="{A192FD8B-49E0-481D-A70C-FC7984D0BEE5}">
      <dsp:nvSpPr>
        <dsp:cNvPr id="0" name=""/>
        <dsp:cNvSpPr/>
      </dsp:nvSpPr>
      <dsp:spPr>
        <a:xfrm>
          <a:off x="3886582" y="2529239"/>
          <a:ext cx="1563486" cy="367034"/>
        </a:xfrm>
        <a:custGeom>
          <a:avLst/>
          <a:gdLst/>
          <a:ahLst/>
          <a:cxnLst/>
          <a:rect l="0" t="0" r="0" b="0"/>
          <a:pathLst>
            <a:path>
              <a:moveTo>
                <a:pt x="1563486" y="0"/>
              </a:moveTo>
              <a:lnTo>
                <a:pt x="1563486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114C9-32E8-4069-87DB-FBD6D1B0FFC0}">
      <dsp:nvSpPr>
        <dsp:cNvPr id="0" name=""/>
        <dsp:cNvSpPr/>
      </dsp:nvSpPr>
      <dsp:spPr>
        <a:xfrm>
          <a:off x="2710588" y="2896274"/>
          <a:ext cx="2351987" cy="549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Individual-</a:t>
          </a:r>
          <a:r>
            <a:rPr lang="es-CO" sz="2400" kern="1200" dirty="0" err="1" smtClean="0"/>
            <a:t>Based</a:t>
          </a:r>
          <a:endParaRPr lang="es-CO" sz="2400" kern="1200" dirty="0"/>
        </a:p>
      </dsp:txBody>
      <dsp:txXfrm>
        <a:off x="2726669" y="2912355"/>
        <a:ext cx="2319825" cy="516876"/>
      </dsp:txXfrm>
    </dsp:sp>
    <dsp:sp modelId="{FE8C58B5-3250-412D-998B-3B15C3C5094C}">
      <dsp:nvSpPr>
        <dsp:cNvPr id="0" name=""/>
        <dsp:cNvSpPr/>
      </dsp:nvSpPr>
      <dsp:spPr>
        <a:xfrm>
          <a:off x="5450068" y="2529239"/>
          <a:ext cx="1382451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1382451" y="183517"/>
              </a:lnTo>
              <a:lnTo>
                <a:pt x="1382451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80555-E652-4BED-89AF-E1F08462F3A0}">
      <dsp:nvSpPr>
        <dsp:cNvPr id="0" name=""/>
        <dsp:cNvSpPr/>
      </dsp:nvSpPr>
      <dsp:spPr>
        <a:xfrm>
          <a:off x="5475490" y="2896274"/>
          <a:ext cx="2714058" cy="5394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Population-Based</a:t>
          </a:r>
          <a:endParaRPr lang="es-CO" sz="2400" kern="1200" dirty="0"/>
        </a:p>
      </dsp:txBody>
      <dsp:txXfrm>
        <a:off x="5491289" y="2912073"/>
        <a:ext cx="2682460" cy="507833"/>
      </dsp:txXfrm>
    </dsp:sp>
    <dsp:sp modelId="{72C6E0B8-6583-42DF-9ED2-52199C7C5B8E}">
      <dsp:nvSpPr>
        <dsp:cNvPr id="0" name=""/>
        <dsp:cNvSpPr/>
      </dsp:nvSpPr>
      <dsp:spPr>
        <a:xfrm>
          <a:off x="5857869" y="3435705"/>
          <a:ext cx="974649" cy="367034"/>
        </a:xfrm>
        <a:custGeom>
          <a:avLst/>
          <a:gdLst/>
          <a:ahLst/>
          <a:cxnLst/>
          <a:rect l="0" t="0" r="0" b="0"/>
          <a:pathLst>
            <a:path>
              <a:moveTo>
                <a:pt x="974649" y="0"/>
              </a:moveTo>
              <a:lnTo>
                <a:pt x="974649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4CD6-C8ED-4A0B-90E5-B0446B291E57}">
      <dsp:nvSpPr>
        <dsp:cNvPr id="0" name=""/>
        <dsp:cNvSpPr/>
      </dsp:nvSpPr>
      <dsp:spPr>
        <a:xfrm>
          <a:off x="4798558" y="3802740"/>
          <a:ext cx="2118622" cy="467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Deterministic</a:t>
          </a:r>
          <a:endParaRPr lang="es-CO" sz="2400" kern="1200" dirty="0"/>
        </a:p>
      </dsp:txBody>
      <dsp:txXfrm>
        <a:off x="4812254" y="3816436"/>
        <a:ext cx="2091230" cy="440219"/>
      </dsp:txXfrm>
    </dsp:sp>
    <dsp:sp modelId="{3DBADAFC-2817-4A8E-89A5-6D272E4B46D6}">
      <dsp:nvSpPr>
        <dsp:cNvPr id="0" name=""/>
        <dsp:cNvSpPr/>
      </dsp:nvSpPr>
      <dsp:spPr>
        <a:xfrm>
          <a:off x="4191798" y="4270352"/>
          <a:ext cx="1666071" cy="367034"/>
        </a:xfrm>
        <a:custGeom>
          <a:avLst/>
          <a:gdLst/>
          <a:ahLst/>
          <a:cxnLst/>
          <a:rect l="0" t="0" r="0" b="0"/>
          <a:pathLst>
            <a:path>
              <a:moveTo>
                <a:pt x="1666071" y="0"/>
              </a:moveTo>
              <a:lnTo>
                <a:pt x="1666071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D58CE-EFC0-426B-9322-FCCF3592D987}">
      <dsp:nvSpPr>
        <dsp:cNvPr id="0" name=""/>
        <dsp:cNvSpPr/>
      </dsp:nvSpPr>
      <dsp:spPr>
        <a:xfrm>
          <a:off x="2959558" y="4637387"/>
          <a:ext cx="2464479" cy="617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Continuous</a:t>
          </a:r>
          <a:r>
            <a:rPr lang="es-CO" sz="2400" kern="1200" dirty="0" smtClean="0"/>
            <a:t> time</a:t>
          </a:r>
        </a:p>
      </dsp:txBody>
      <dsp:txXfrm>
        <a:off x="2977632" y="4655461"/>
        <a:ext cx="2428331" cy="580929"/>
      </dsp:txXfrm>
    </dsp:sp>
    <dsp:sp modelId="{54EA6C31-0790-4254-BA3E-A8AD392F0E8D}">
      <dsp:nvSpPr>
        <dsp:cNvPr id="0" name=""/>
        <dsp:cNvSpPr/>
      </dsp:nvSpPr>
      <dsp:spPr>
        <a:xfrm>
          <a:off x="2314138" y="5254464"/>
          <a:ext cx="1877659" cy="354408"/>
        </a:xfrm>
        <a:custGeom>
          <a:avLst/>
          <a:gdLst/>
          <a:ahLst/>
          <a:cxnLst/>
          <a:rect l="0" t="0" r="0" b="0"/>
          <a:pathLst>
            <a:path>
              <a:moveTo>
                <a:pt x="1877659" y="0"/>
              </a:moveTo>
              <a:lnTo>
                <a:pt x="1877659" y="177204"/>
              </a:lnTo>
              <a:lnTo>
                <a:pt x="0" y="177204"/>
              </a:lnTo>
              <a:lnTo>
                <a:pt x="0" y="3544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4C440-BB07-4D9D-942D-A191A0A16762}">
      <dsp:nvSpPr>
        <dsp:cNvPr id="0" name=""/>
        <dsp:cNvSpPr/>
      </dsp:nvSpPr>
      <dsp:spPr>
        <a:xfrm>
          <a:off x="1625948" y="5608873"/>
          <a:ext cx="1376381" cy="604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ODEs</a:t>
          </a:r>
          <a:endParaRPr lang="es-CO" sz="2400" kern="1200" dirty="0" smtClean="0"/>
        </a:p>
      </dsp:txBody>
      <dsp:txXfrm>
        <a:off x="1643667" y="5626592"/>
        <a:ext cx="1340943" cy="569527"/>
      </dsp:txXfrm>
    </dsp:sp>
    <dsp:sp modelId="{184D744A-79B7-49EE-B1BE-415C0B752330}">
      <dsp:nvSpPr>
        <dsp:cNvPr id="0" name=""/>
        <dsp:cNvSpPr/>
      </dsp:nvSpPr>
      <dsp:spPr>
        <a:xfrm>
          <a:off x="4146078" y="5254464"/>
          <a:ext cx="91440" cy="348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15"/>
              </a:lnTo>
              <a:lnTo>
                <a:pt x="52051" y="174015"/>
              </a:lnTo>
              <a:lnTo>
                <a:pt x="52051" y="34803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17AD3-766E-4DB3-B7C3-957290D54125}">
      <dsp:nvSpPr>
        <dsp:cNvPr id="0" name=""/>
        <dsp:cNvSpPr/>
      </dsp:nvSpPr>
      <dsp:spPr>
        <a:xfrm>
          <a:off x="3509938" y="5602496"/>
          <a:ext cx="1376381" cy="6225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DDEs</a:t>
          </a:r>
          <a:endParaRPr lang="es-CO" sz="2400" kern="1200" dirty="0" smtClean="0"/>
        </a:p>
      </dsp:txBody>
      <dsp:txXfrm>
        <a:off x="3528173" y="5620731"/>
        <a:ext cx="1339911" cy="586103"/>
      </dsp:txXfrm>
    </dsp:sp>
    <dsp:sp modelId="{C7755620-FE2C-4C33-A1AE-042990C90DB7}">
      <dsp:nvSpPr>
        <dsp:cNvPr id="0" name=""/>
        <dsp:cNvSpPr/>
      </dsp:nvSpPr>
      <dsp:spPr>
        <a:xfrm>
          <a:off x="4191798" y="5254464"/>
          <a:ext cx="1865037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1865037" y="183517"/>
              </a:lnTo>
              <a:lnTo>
                <a:pt x="1865037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1CED9-2CB8-4831-ABFF-E17B7EBCF93D}">
      <dsp:nvSpPr>
        <dsp:cNvPr id="0" name=""/>
        <dsp:cNvSpPr/>
      </dsp:nvSpPr>
      <dsp:spPr>
        <a:xfrm>
          <a:off x="5368645" y="5621499"/>
          <a:ext cx="1376381" cy="61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PDEs</a:t>
          </a:r>
          <a:endParaRPr lang="es-CO" sz="2400" kern="1200" dirty="0" smtClean="0"/>
        </a:p>
      </dsp:txBody>
      <dsp:txXfrm>
        <a:off x="5386770" y="5639624"/>
        <a:ext cx="1340131" cy="582598"/>
      </dsp:txXfrm>
    </dsp:sp>
    <dsp:sp modelId="{38FBA08C-A5CA-4DB0-A624-482619E4C5FC}">
      <dsp:nvSpPr>
        <dsp:cNvPr id="0" name=""/>
        <dsp:cNvSpPr/>
      </dsp:nvSpPr>
      <dsp:spPr>
        <a:xfrm>
          <a:off x="5857869" y="4270352"/>
          <a:ext cx="3046595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3046595" y="183517"/>
              </a:lnTo>
              <a:lnTo>
                <a:pt x="3046595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CE986-5486-4315-B8BF-CD196E529264}">
      <dsp:nvSpPr>
        <dsp:cNvPr id="0" name=""/>
        <dsp:cNvSpPr/>
      </dsp:nvSpPr>
      <dsp:spPr>
        <a:xfrm>
          <a:off x="7896149" y="4637387"/>
          <a:ext cx="2016632" cy="607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Discrete</a:t>
          </a:r>
          <a:r>
            <a:rPr lang="es-CO" sz="2400" kern="1200" dirty="0" smtClean="0"/>
            <a:t> time</a:t>
          </a:r>
        </a:p>
      </dsp:txBody>
      <dsp:txXfrm>
        <a:off x="7913934" y="4655172"/>
        <a:ext cx="1981062" cy="571643"/>
      </dsp:txXfrm>
    </dsp:sp>
    <dsp:sp modelId="{9CCD3691-8CB0-48E6-9068-2D2B27AE3662}">
      <dsp:nvSpPr>
        <dsp:cNvPr id="0" name=""/>
        <dsp:cNvSpPr/>
      </dsp:nvSpPr>
      <dsp:spPr>
        <a:xfrm>
          <a:off x="7834810" y="5244600"/>
          <a:ext cx="1069654" cy="367034"/>
        </a:xfrm>
        <a:custGeom>
          <a:avLst/>
          <a:gdLst/>
          <a:ahLst/>
          <a:cxnLst/>
          <a:rect l="0" t="0" r="0" b="0"/>
          <a:pathLst>
            <a:path>
              <a:moveTo>
                <a:pt x="1069654" y="0"/>
              </a:moveTo>
              <a:lnTo>
                <a:pt x="1069654" y="183517"/>
              </a:lnTo>
              <a:lnTo>
                <a:pt x="0" y="183517"/>
              </a:lnTo>
              <a:lnTo>
                <a:pt x="0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D5E73-2FE5-487F-B964-C734F2AEA011}">
      <dsp:nvSpPr>
        <dsp:cNvPr id="0" name=""/>
        <dsp:cNvSpPr/>
      </dsp:nvSpPr>
      <dsp:spPr>
        <a:xfrm>
          <a:off x="7053941" y="5611635"/>
          <a:ext cx="1561738" cy="9175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Difference</a:t>
          </a:r>
          <a:r>
            <a:rPr lang="es-CO" sz="2400" kern="1200" dirty="0" smtClean="0"/>
            <a:t> </a:t>
          </a:r>
          <a:r>
            <a:rPr lang="es-CO" sz="2400" kern="1200" dirty="0" err="1" smtClean="0"/>
            <a:t>equations</a:t>
          </a:r>
          <a:endParaRPr lang="es-CO" sz="2400" kern="1200" dirty="0" smtClean="0"/>
        </a:p>
      </dsp:txBody>
      <dsp:txXfrm>
        <a:off x="7080816" y="5638510"/>
        <a:ext cx="1507988" cy="863837"/>
      </dsp:txXfrm>
    </dsp:sp>
    <dsp:sp modelId="{4D83059B-44CE-4751-8886-742D0DA9D9F3}">
      <dsp:nvSpPr>
        <dsp:cNvPr id="0" name=""/>
        <dsp:cNvSpPr/>
      </dsp:nvSpPr>
      <dsp:spPr>
        <a:xfrm>
          <a:off x="8904465" y="5244600"/>
          <a:ext cx="1219287" cy="36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2"/>
              </a:lnTo>
              <a:lnTo>
                <a:pt x="1219287" y="183512"/>
              </a:lnTo>
              <a:lnTo>
                <a:pt x="1219287" y="3670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E5B7-098B-445C-A659-EF700AD0305D}">
      <dsp:nvSpPr>
        <dsp:cNvPr id="0" name=""/>
        <dsp:cNvSpPr/>
      </dsp:nvSpPr>
      <dsp:spPr>
        <a:xfrm>
          <a:off x="9435562" y="5611626"/>
          <a:ext cx="1376381" cy="9175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DDifEs</a:t>
          </a:r>
          <a:endParaRPr lang="es-CO" sz="2400" kern="1200" dirty="0" smtClean="0"/>
        </a:p>
      </dsp:txBody>
      <dsp:txXfrm>
        <a:off x="9462437" y="5638501"/>
        <a:ext cx="1322631" cy="863837"/>
      </dsp:txXfrm>
    </dsp:sp>
    <dsp:sp modelId="{C4C8D97B-5483-4F9A-8C13-BDE44908760A}">
      <dsp:nvSpPr>
        <dsp:cNvPr id="0" name=""/>
        <dsp:cNvSpPr/>
      </dsp:nvSpPr>
      <dsp:spPr>
        <a:xfrm>
          <a:off x="6832519" y="3435705"/>
          <a:ext cx="1265768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1265768" y="183517"/>
              </a:lnTo>
              <a:lnTo>
                <a:pt x="1265768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FB689-4277-4B4B-AD94-35A7CC48D1B3}">
      <dsp:nvSpPr>
        <dsp:cNvPr id="0" name=""/>
        <dsp:cNvSpPr/>
      </dsp:nvSpPr>
      <dsp:spPr>
        <a:xfrm>
          <a:off x="7330095" y="3802740"/>
          <a:ext cx="1536385" cy="404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Stochastic</a:t>
          </a:r>
          <a:endParaRPr lang="es-CO" sz="2400" kern="1200" dirty="0"/>
        </a:p>
      </dsp:txBody>
      <dsp:txXfrm>
        <a:off x="7341957" y="3814602"/>
        <a:ext cx="1512661" cy="381271"/>
      </dsp:txXfrm>
    </dsp:sp>
    <dsp:sp modelId="{A9D66918-DE5C-4B85-875C-BC240CC4C8D3}">
      <dsp:nvSpPr>
        <dsp:cNvPr id="0" name=""/>
        <dsp:cNvSpPr/>
      </dsp:nvSpPr>
      <dsp:spPr>
        <a:xfrm>
          <a:off x="6342032" y="1621754"/>
          <a:ext cx="1050426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1050426" y="183517"/>
              </a:lnTo>
              <a:lnTo>
                <a:pt x="1050426" y="3670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A1009-6483-4CF3-B20E-6317277660AE}">
      <dsp:nvSpPr>
        <dsp:cNvPr id="0" name=""/>
        <dsp:cNvSpPr/>
      </dsp:nvSpPr>
      <dsp:spPr>
        <a:xfrm>
          <a:off x="6706952" y="1988789"/>
          <a:ext cx="1371013" cy="5342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Static</a:t>
          </a:r>
          <a:endParaRPr lang="es-CO" sz="2400" kern="1200" dirty="0"/>
        </a:p>
      </dsp:txBody>
      <dsp:txXfrm>
        <a:off x="6722598" y="2004435"/>
        <a:ext cx="1339721" cy="502918"/>
      </dsp:txXfrm>
    </dsp:sp>
    <dsp:sp modelId="{15356A96-9324-41E6-956B-6AAB6F5BF355}">
      <dsp:nvSpPr>
        <dsp:cNvPr id="0" name=""/>
        <dsp:cNvSpPr/>
      </dsp:nvSpPr>
      <dsp:spPr>
        <a:xfrm>
          <a:off x="7476624" y="727308"/>
          <a:ext cx="1342515" cy="36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17"/>
              </a:lnTo>
              <a:lnTo>
                <a:pt x="1342515" y="183517"/>
              </a:lnTo>
              <a:lnTo>
                <a:pt x="1342515" y="3670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B15A5-E9A8-4BFF-AC9A-57075C5EDB1B}">
      <dsp:nvSpPr>
        <dsp:cNvPr id="0" name=""/>
        <dsp:cNvSpPr/>
      </dsp:nvSpPr>
      <dsp:spPr>
        <a:xfrm>
          <a:off x="7891004" y="1094343"/>
          <a:ext cx="1856270" cy="505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</a:t>
          </a:r>
          <a:endParaRPr lang="es-CO" sz="2400" kern="1200" dirty="0"/>
        </a:p>
      </dsp:txBody>
      <dsp:txXfrm>
        <a:off x="7905814" y="1109153"/>
        <a:ext cx="1826650" cy="476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3A381-610C-46B2-9EAA-3D406E54E728}">
      <dsp:nvSpPr>
        <dsp:cNvPr id="0" name=""/>
        <dsp:cNvSpPr/>
      </dsp:nvSpPr>
      <dsp:spPr>
        <a:xfrm>
          <a:off x="430661" y="129742"/>
          <a:ext cx="7718877" cy="6497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Types of models used to study malaria (2/2)</a:t>
          </a:r>
          <a:endParaRPr lang="es-CO" sz="3200" kern="1200" dirty="0"/>
        </a:p>
      </dsp:txBody>
      <dsp:txXfrm>
        <a:off x="449692" y="148773"/>
        <a:ext cx="7680815" cy="611721"/>
      </dsp:txXfrm>
    </dsp:sp>
    <dsp:sp modelId="{DA2FE6C8-3B97-4140-A69D-5036D58E4E0C}">
      <dsp:nvSpPr>
        <dsp:cNvPr id="0" name=""/>
        <dsp:cNvSpPr/>
      </dsp:nvSpPr>
      <dsp:spPr>
        <a:xfrm>
          <a:off x="3241371" y="779526"/>
          <a:ext cx="1048728" cy="358096"/>
        </a:xfrm>
        <a:custGeom>
          <a:avLst/>
          <a:gdLst/>
          <a:ahLst/>
          <a:cxnLst/>
          <a:rect l="0" t="0" r="0" b="0"/>
          <a:pathLst>
            <a:path>
              <a:moveTo>
                <a:pt x="1048728" y="0"/>
              </a:moveTo>
              <a:lnTo>
                <a:pt x="1048728" y="179048"/>
              </a:lnTo>
              <a:lnTo>
                <a:pt x="0" y="179048"/>
              </a:lnTo>
              <a:lnTo>
                <a:pt x="0" y="35809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77BCA-FA13-4DB6-BE02-D38F051B5234}">
      <dsp:nvSpPr>
        <dsp:cNvPr id="0" name=""/>
        <dsp:cNvSpPr/>
      </dsp:nvSpPr>
      <dsp:spPr>
        <a:xfrm>
          <a:off x="2176133" y="1137623"/>
          <a:ext cx="2130477" cy="641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Mathematical</a:t>
          </a:r>
          <a:endParaRPr lang="es-CO" sz="2400" kern="1200" dirty="0"/>
        </a:p>
      </dsp:txBody>
      <dsp:txXfrm>
        <a:off x="2194922" y="1156412"/>
        <a:ext cx="2092899" cy="603916"/>
      </dsp:txXfrm>
    </dsp:sp>
    <dsp:sp modelId="{4E6C738D-FA7C-429C-8C6D-E606EDCBD029}">
      <dsp:nvSpPr>
        <dsp:cNvPr id="0" name=""/>
        <dsp:cNvSpPr/>
      </dsp:nvSpPr>
      <dsp:spPr>
        <a:xfrm>
          <a:off x="2368511" y="1779117"/>
          <a:ext cx="872860" cy="358096"/>
        </a:xfrm>
        <a:custGeom>
          <a:avLst/>
          <a:gdLst/>
          <a:ahLst/>
          <a:cxnLst/>
          <a:rect l="0" t="0" r="0" b="0"/>
          <a:pathLst>
            <a:path>
              <a:moveTo>
                <a:pt x="872860" y="0"/>
              </a:moveTo>
              <a:lnTo>
                <a:pt x="872860" y="179048"/>
              </a:lnTo>
              <a:lnTo>
                <a:pt x="0" y="179048"/>
              </a:lnTo>
              <a:lnTo>
                <a:pt x="0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DD822-4353-424E-8184-56AE49E0EF7A}">
      <dsp:nvSpPr>
        <dsp:cNvPr id="0" name=""/>
        <dsp:cNvSpPr/>
      </dsp:nvSpPr>
      <dsp:spPr>
        <a:xfrm>
          <a:off x="1651168" y="2137213"/>
          <a:ext cx="1434686" cy="608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Static</a:t>
          </a:r>
          <a:endParaRPr lang="es-CO" sz="2400" kern="1200" dirty="0"/>
        </a:p>
      </dsp:txBody>
      <dsp:txXfrm>
        <a:off x="1668981" y="2155026"/>
        <a:ext cx="1399060" cy="572538"/>
      </dsp:txXfrm>
    </dsp:sp>
    <dsp:sp modelId="{30925B6D-EF77-45F2-B11C-89AF2BF34791}">
      <dsp:nvSpPr>
        <dsp:cNvPr id="0" name=""/>
        <dsp:cNvSpPr/>
      </dsp:nvSpPr>
      <dsp:spPr>
        <a:xfrm>
          <a:off x="3241371" y="1779117"/>
          <a:ext cx="918772" cy="35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48"/>
              </a:lnTo>
              <a:lnTo>
                <a:pt x="918772" y="179048"/>
              </a:lnTo>
              <a:lnTo>
                <a:pt x="918772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E4733-4851-41FA-991E-FF909238BD0D}">
      <dsp:nvSpPr>
        <dsp:cNvPr id="0" name=""/>
        <dsp:cNvSpPr/>
      </dsp:nvSpPr>
      <dsp:spPr>
        <a:xfrm>
          <a:off x="3488713" y="2137213"/>
          <a:ext cx="1342861" cy="5988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</a:t>
          </a:r>
          <a:endParaRPr lang="es-CO" sz="2400" kern="1200" dirty="0"/>
        </a:p>
      </dsp:txBody>
      <dsp:txXfrm>
        <a:off x="3506253" y="2154753"/>
        <a:ext cx="1307781" cy="563773"/>
      </dsp:txXfrm>
    </dsp:sp>
    <dsp:sp modelId="{834B099E-55FD-4785-831C-02259071567F}">
      <dsp:nvSpPr>
        <dsp:cNvPr id="0" name=""/>
        <dsp:cNvSpPr/>
      </dsp:nvSpPr>
      <dsp:spPr>
        <a:xfrm>
          <a:off x="2670856" y="2736067"/>
          <a:ext cx="1489287" cy="358096"/>
        </a:xfrm>
        <a:custGeom>
          <a:avLst/>
          <a:gdLst/>
          <a:ahLst/>
          <a:cxnLst/>
          <a:rect l="0" t="0" r="0" b="0"/>
          <a:pathLst>
            <a:path>
              <a:moveTo>
                <a:pt x="1489287" y="0"/>
              </a:moveTo>
              <a:lnTo>
                <a:pt x="1489287" y="179048"/>
              </a:lnTo>
              <a:lnTo>
                <a:pt x="0" y="179048"/>
              </a:lnTo>
              <a:lnTo>
                <a:pt x="0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BEE56-E6E9-4EDD-9858-A98CFC46E4E4}">
      <dsp:nvSpPr>
        <dsp:cNvPr id="0" name=""/>
        <dsp:cNvSpPr/>
      </dsp:nvSpPr>
      <dsp:spPr>
        <a:xfrm>
          <a:off x="1452666" y="3094163"/>
          <a:ext cx="2436381" cy="5861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Individual-Based</a:t>
          </a:r>
          <a:endParaRPr lang="es-CO" sz="2400" kern="1200" dirty="0"/>
        </a:p>
      </dsp:txBody>
      <dsp:txXfrm>
        <a:off x="1469833" y="3111330"/>
        <a:ext cx="2402047" cy="551798"/>
      </dsp:txXfrm>
    </dsp:sp>
    <dsp:sp modelId="{051C4745-9BE5-4940-885C-31B673DB187B}">
      <dsp:nvSpPr>
        <dsp:cNvPr id="0" name=""/>
        <dsp:cNvSpPr/>
      </dsp:nvSpPr>
      <dsp:spPr>
        <a:xfrm>
          <a:off x="4160144" y="2736067"/>
          <a:ext cx="1419619" cy="35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48"/>
              </a:lnTo>
              <a:lnTo>
                <a:pt x="1419619" y="179048"/>
              </a:lnTo>
              <a:lnTo>
                <a:pt x="1419619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CD9DF-8B61-4EF8-ADDF-4597632D5EFC}">
      <dsp:nvSpPr>
        <dsp:cNvPr id="0" name=""/>
        <dsp:cNvSpPr/>
      </dsp:nvSpPr>
      <dsp:spPr>
        <a:xfrm>
          <a:off x="4291905" y="3094163"/>
          <a:ext cx="2575716" cy="5933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Population-based</a:t>
          </a:r>
          <a:endParaRPr lang="es-CO" sz="2400" kern="1200" dirty="0"/>
        </a:p>
      </dsp:txBody>
      <dsp:txXfrm>
        <a:off x="4309283" y="3111541"/>
        <a:ext cx="2540960" cy="558556"/>
      </dsp:txXfrm>
    </dsp:sp>
    <dsp:sp modelId="{AE7E8160-38C7-4BC1-941F-99E3A2857EF6}">
      <dsp:nvSpPr>
        <dsp:cNvPr id="0" name=""/>
        <dsp:cNvSpPr/>
      </dsp:nvSpPr>
      <dsp:spPr>
        <a:xfrm>
          <a:off x="4509436" y="3687475"/>
          <a:ext cx="1070327" cy="358096"/>
        </a:xfrm>
        <a:custGeom>
          <a:avLst/>
          <a:gdLst/>
          <a:ahLst/>
          <a:cxnLst/>
          <a:rect l="0" t="0" r="0" b="0"/>
          <a:pathLst>
            <a:path>
              <a:moveTo>
                <a:pt x="1070327" y="0"/>
              </a:moveTo>
              <a:lnTo>
                <a:pt x="1070327" y="179048"/>
              </a:lnTo>
              <a:lnTo>
                <a:pt x="0" y="179048"/>
              </a:lnTo>
              <a:lnTo>
                <a:pt x="0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A4D77-4FAC-45ED-AA74-C6A9BDBB34EC}">
      <dsp:nvSpPr>
        <dsp:cNvPr id="0" name=""/>
        <dsp:cNvSpPr/>
      </dsp:nvSpPr>
      <dsp:spPr>
        <a:xfrm>
          <a:off x="3537620" y="4045572"/>
          <a:ext cx="1943631" cy="89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Within-Host dynamics</a:t>
          </a:r>
          <a:endParaRPr lang="es-CO" sz="2400" kern="1200" dirty="0"/>
        </a:p>
      </dsp:txBody>
      <dsp:txXfrm>
        <a:off x="3563841" y="4071793"/>
        <a:ext cx="1891189" cy="842799"/>
      </dsp:txXfrm>
    </dsp:sp>
    <dsp:sp modelId="{E3D181CC-DA1B-4D7F-982E-DB10579A54DF}">
      <dsp:nvSpPr>
        <dsp:cNvPr id="0" name=""/>
        <dsp:cNvSpPr/>
      </dsp:nvSpPr>
      <dsp:spPr>
        <a:xfrm>
          <a:off x="5579764" y="3687475"/>
          <a:ext cx="1173244" cy="35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48"/>
              </a:lnTo>
              <a:lnTo>
                <a:pt x="1173244" y="179048"/>
              </a:lnTo>
              <a:lnTo>
                <a:pt x="1173244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F4B9D-8FD4-4A74-BC14-5657A1030509}">
      <dsp:nvSpPr>
        <dsp:cNvPr id="0" name=""/>
        <dsp:cNvSpPr/>
      </dsp:nvSpPr>
      <dsp:spPr>
        <a:xfrm>
          <a:off x="5884110" y="4045572"/>
          <a:ext cx="1737797" cy="89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Vector-host dynamics</a:t>
          </a:r>
          <a:endParaRPr lang="es-CO" sz="2400" kern="1200" dirty="0"/>
        </a:p>
      </dsp:txBody>
      <dsp:txXfrm>
        <a:off x="5910331" y="4071793"/>
        <a:ext cx="1685355" cy="842799"/>
      </dsp:txXfrm>
    </dsp:sp>
    <dsp:sp modelId="{488D0B96-7383-4C59-B1DF-5C8888FB45CD}">
      <dsp:nvSpPr>
        <dsp:cNvPr id="0" name=""/>
        <dsp:cNvSpPr/>
      </dsp:nvSpPr>
      <dsp:spPr>
        <a:xfrm>
          <a:off x="5870151" y="4940813"/>
          <a:ext cx="882857" cy="358096"/>
        </a:xfrm>
        <a:custGeom>
          <a:avLst/>
          <a:gdLst/>
          <a:ahLst/>
          <a:cxnLst/>
          <a:rect l="0" t="0" r="0" b="0"/>
          <a:pathLst>
            <a:path>
              <a:moveTo>
                <a:pt x="882857" y="0"/>
              </a:moveTo>
              <a:lnTo>
                <a:pt x="882857" y="179048"/>
              </a:lnTo>
              <a:lnTo>
                <a:pt x="0" y="179048"/>
              </a:lnTo>
              <a:lnTo>
                <a:pt x="0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E8A77-EF20-43DB-9579-4E3053A32458}">
      <dsp:nvSpPr>
        <dsp:cNvPr id="0" name=""/>
        <dsp:cNvSpPr/>
      </dsp:nvSpPr>
      <dsp:spPr>
        <a:xfrm>
          <a:off x="5219944" y="5298910"/>
          <a:ext cx="1300413" cy="89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 Vectors</a:t>
          </a:r>
          <a:endParaRPr lang="es-CO" sz="2400" kern="1200" dirty="0"/>
        </a:p>
      </dsp:txBody>
      <dsp:txXfrm>
        <a:off x="5246165" y="5325131"/>
        <a:ext cx="1247971" cy="842799"/>
      </dsp:txXfrm>
    </dsp:sp>
    <dsp:sp modelId="{8733444F-C26E-4D2D-80B4-E94635638D94}">
      <dsp:nvSpPr>
        <dsp:cNvPr id="0" name=""/>
        <dsp:cNvSpPr/>
      </dsp:nvSpPr>
      <dsp:spPr>
        <a:xfrm>
          <a:off x="6753009" y="4940813"/>
          <a:ext cx="851636" cy="35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48"/>
              </a:lnTo>
              <a:lnTo>
                <a:pt x="851636" y="179048"/>
              </a:lnTo>
              <a:lnTo>
                <a:pt x="851636" y="3580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D0A7A-9C72-47D6-B019-C6D184E55D15}">
      <dsp:nvSpPr>
        <dsp:cNvPr id="0" name=""/>
        <dsp:cNvSpPr/>
      </dsp:nvSpPr>
      <dsp:spPr>
        <a:xfrm>
          <a:off x="6923216" y="5298910"/>
          <a:ext cx="1362857" cy="895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Explicit Vectors</a:t>
          </a:r>
          <a:endParaRPr lang="es-CO" sz="2400" kern="1200" dirty="0"/>
        </a:p>
      </dsp:txBody>
      <dsp:txXfrm>
        <a:off x="6949437" y="5325131"/>
        <a:ext cx="1310415" cy="842799"/>
      </dsp:txXfrm>
    </dsp:sp>
    <dsp:sp modelId="{15356A96-9324-41E6-956B-6AAB6F5BF355}">
      <dsp:nvSpPr>
        <dsp:cNvPr id="0" name=""/>
        <dsp:cNvSpPr/>
      </dsp:nvSpPr>
      <dsp:spPr>
        <a:xfrm>
          <a:off x="4290099" y="779526"/>
          <a:ext cx="1266667" cy="35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48"/>
              </a:lnTo>
              <a:lnTo>
                <a:pt x="1266667" y="179048"/>
              </a:lnTo>
              <a:lnTo>
                <a:pt x="1266667" y="35809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B15A5-E9A8-4BFF-AC9A-57075C5EDB1B}">
      <dsp:nvSpPr>
        <dsp:cNvPr id="0" name=""/>
        <dsp:cNvSpPr/>
      </dsp:nvSpPr>
      <dsp:spPr>
        <a:xfrm>
          <a:off x="4709468" y="1137623"/>
          <a:ext cx="1694597" cy="6222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Statistical</a:t>
          </a:r>
          <a:endParaRPr lang="es-CO" sz="2400" kern="1200" dirty="0"/>
        </a:p>
      </dsp:txBody>
      <dsp:txXfrm>
        <a:off x="4727692" y="1155847"/>
        <a:ext cx="1658149" cy="58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6167-FA7D-4622-9F17-4380804F1828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A8BF4-B22C-4439-A0C4-90A940865C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7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AC13-61EA-4FC3-A432-A7D8FEF8297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66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1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6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1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2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4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69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0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32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3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45DD-1393-44ED-A8C4-9F2C7F87907A}" type="datetimeFigureOut">
              <a:rPr lang="es-CO" smtClean="0"/>
              <a:t>21/11/2017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B6D9-B1A0-407E-A487-29FE58AB5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8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-955219" y="-108856"/>
          <a:ext cx="12581163" cy="672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Conector angular 2"/>
          <p:cNvCxnSpPr/>
          <p:nvPr/>
        </p:nvCxnSpPr>
        <p:spPr>
          <a:xfrm rot="10800000" flipV="1">
            <a:off x="5859691" y="4099831"/>
            <a:ext cx="1473200" cy="238125"/>
          </a:xfrm>
          <a:prstGeom prst="bentConnector3">
            <a:avLst>
              <a:gd name="adj1" fmla="val 86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13657" y="6398630"/>
            <a:ext cx="10482942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 elaboration based on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Chitnis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Schapira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Smith, Smith, et al. (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2010) and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Parham et al. </a:t>
            </a:r>
            <a:r>
              <a:rPr lang="es-CO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(2011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1907722" y="10886"/>
          <a:ext cx="8716735" cy="632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ángulo 1"/>
          <p:cNvSpPr/>
          <p:nvPr/>
        </p:nvSpPr>
        <p:spPr>
          <a:xfrm>
            <a:off x="638175" y="6334780"/>
            <a:ext cx="10334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Own elaboration based on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Bhadra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et al. (2011),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Chitnis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Schapira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, Smith, Smith, et al. (2010),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</a:rPr>
              <a:t>Laneri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et al. (2010), Mandal et al. 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</a:rPr>
              <a:t>(2011), </a:t>
            </a:r>
            <a:r>
              <a:rPr lang="es-CO" sz="1400" dirty="0" smtClean="0"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Parham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</a:rPr>
              <a:t> et al. (2011).</a:t>
            </a:r>
            <a:endParaRPr lang="es-CO" sz="1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Panorámica</PresentationFormat>
  <Paragraphs>33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Anonymous</dc:creator>
  <cp:lastModifiedBy>Anonymous</cp:lastModifiedBy>
  <cp:revision>1</cp:revision>
  <dcterms:created xsi:type="dcterms:W3CDTF">2017-11-22T04:13:33Z</dcterms:created>
  <dcterms:modified xsi:type="dcterms:W3CDTF">2017-11-22T04:13:59Z</dcterms:modified>
</cp:coreProperties>
</file>