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Team cap 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Proyecto PPO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-Juan Abregú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-Sebastián Lino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Introducción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programa describe</a:t>
            </a:r>
            <a:r>
              <a:rPr lang="es"/>
              <a:t> la posición de puntos en lugares definidos (solo coordenada X, Y), esta información es almacenada en un archivo de texto y puede ser modificado desde el programa. El programa contiene: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• Nombre o Identificador (Se acepta letras, números, NO SE ACEPTA comas)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• Posición X (tipo float) • Posición Y (tipo float) • Estado (A=Abierto, C=Cerrado, D=Desocupado, etc.)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Funcionalidad Del Programa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programa registra coordenadas que tienen nombre y puntos propios. Las acciones que el programa puede hacer son: Identificar y registrar una nueva coordenada, eliminar una coordenada creada, hacer una lista de las primeras 100 coordenadas, se puede hallar la distancia promedio de los puntos, la distancia máxima y mínima que existe en dos puntos, la distancia entre dos puntos y registrar la cantidad de coordenadas que hay.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¿El programa puede colapsar?	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Sí, debido a la cantidad de posiciones que se le puede dar, si colocamos un valor exagerado de coordenadas ya sea más de 1000´000 de datos. Demoraría, a tal punto de que el programa ya no responda.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Ronda de preguntas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¿Cuánto tiempo demoraron en crear todo el programa?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¿Estuvo complicado?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¿Usaron alguna referencia de algún lugar(libros, videos, páginas webs)?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0" y="313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