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0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7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1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4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7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8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5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4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2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2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6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5/16/2022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538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CE3F1-6B44-B750-9FC9-F47810EC87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557" r="-1" b="1275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F21C4B2-A879-4999-B10A-734B81976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Laptop gebruik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D86B36B-3C67-4E8A-8E50-A448FB054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Pedro, Sebastiaan, Matthias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47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7AB4D1A-6270-4D15-9F1C-349AF05AF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553057-9FF3-400D-90FC-4F8977343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3" name="Decorative Circles">
            <a:extLst>
              <a:ext uri="{FF2B5EF4-FFF2-40B4-BE49-F238E27FC236}">
                <a16:creationId xmlns:a16="http://schemas.microsoft.com/office/drawing/2014/main" id="{FFAB95AE-AE0F-4D82-A957-C1FE11C5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484" y="236341"/>
            <a:ext cx="10677791" cy="4262956"/>
            <a:chOff x="767484" y="236341"/>
            <a:chExt cx="10677791" cy="426295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A5C0E34-833A-4A81-9A27-E03E0EB21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9767" y="3283228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43D5840-78C4-4DDD-A239-29FC71B8D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13359" y="38613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EA2506C-4097-4C37-AB61-12712392E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90699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BA1AACA-257E-441B-837C-A7436CB2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7484" y="2755518"/>
              <a:ext cx="466441" cy="466441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AD1D194-BF30-4E78-B2C4-860ABCD58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31908" y="381325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51373E2-E4A1-406C-AAF4-2750E933F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5095" y="3592374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1F67221-E5C0-4E62-9F4D-4E6FC8E73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4104" y="438593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2">
            <a:extLst>
              <a:ext uri="{FF2B5EF4-FFF2-40B4-BE49-F238E27FC236}">
                <a16:creationId xmlns:a16="http://schemas.microsoft.com/office/drawing/2014/main" id="{5D2FE535-33D9-4D08-9B67-47CF8CC7E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474" y="305966"/>
            <a:ext cx="2051331" cy="205133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1">
            <a:extLst>
              <a:ext uri="{FF2B5EF4-FFF2-40B4-BE49-F238E27FC236}">
                <a16:creationId xmlns:a16="http://schemas.microsoft.com/office/drawing/2014/main" id="{1CB206CF-E798-414B-B6B6-2B6E96871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8580" y="0"/>
            <a:ext cx="2733089" cy="2357297"/>
          </a:xfrm>
          <a:custGeom>
            <a:avLst/>
            <a:gdLst>
              <a:gd name="connsiteX0" fmla="*/ 288659 w 3192131"/>
              <a:gd name="connsiteY0" fmla="*/ 0 h 2753222"/>
              <a:gd name="connsiteX1" fmla="*/ 3192131 w 3192131"/>
              <a:gd name="connsiteY1" fmla="*/ 0 h 2753222"/>
              <a:gd name="connsiteX2" fmla="*/ 3192131 w 3192131"/>
              <a:gd name="connsiteY2" fmla="*/ 2058956 h 2753222"/>
              <a:gd name="connsiteX3" fmla="*/ 3158043 w 3192131"/>
              <a:gd name="connsiteY3" fmla="*/ 2104541 h 2753222"/>
              <a:gd name="connsiteX4" fmla="*/ 1782545 w 3192131"/>
              <a:gd name="connsiteY4" fmla="*/ 2753222 h 2753222"/>
              <a:gd name="connsiteX5" fmla="*/ 0 w 3192131"/>
              <a:gd name="connsiteY5" fmla="*/ 970677 h 2753222"/>
              <a:gd name="connsiteX6" fmla="*/ 215144 w 3192131"/>
              <a:gd name="connsiteY6" fmla="*/ 121011 h 2753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2131" h="2753222">
                <a:moveTo>
                  <a:pt x="288659" y="0"/>
                </a:moveTo>
                <a:lnTo>
                  <a:pt x="3192131" y="0"/>
                </a:lnTo>
                <a:lnTo>
                  <a:pt x="3192131" y="2058956"/>
                </a:lnTo>
                <a:lnTo>
                  <a:pt x="3158043" y="2104541"/>
                </a:lnTo>
                <a:cubicBezTo>
                  <a:pt x="2831098" y="2500707"/>
                  <a:pt x="2336311" y="2753222"/>
                  <a:pt x="1782545" y="2753222"/>
                </a:cubicBezTo>
                <a:cubicBezTo>
                  <a:pt x="798073" y="2753222"/>
                  <a:pt x="0" y="1955149"/>
                  <a:pt x="0" y="970677"/>
                </a:cubicBezTo>
                <a:cubicBezTo>
                  <a:pt x="0" y="663030"/>
                  <a:pt x="77937" y="373585"/>
                  <a:pt x="215144" y="12101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8A06537E-CB60-4703-A5FF-0C413BB01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31" t="30907" r="23362" b="17441"/>
          <a:stretch/>
        </p:blipFill>
        <p:spPr>
          <a:xfrm>
            <a:off x="9573575" y="-4327"/>
            <a:ext cx="2668147" cy="237589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C055C69-C847-42FE-A6AD-A285FB284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273" y="-359145"/>
            <a:ext cx="706373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nl-BE" dirty="0"/>
              <a:t>Beeldscherm instellingen/configuratie</a:t>
            </a:r>
            <a:endParaRPr lang="en-US" dirty="0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7F427EE0-0478-4A7D-94D8-E51EE9ACB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6399" y="319698"/>
            <a:ext cx="2037600" cy="2037600"/>
          </a:xfrm>
          <a:prstGeom prst="rect">
            <a:avLst/>
          </a:prstGeom>
        </p:spPr>
      </p:pic>
      <p:sp>
        <p:nvSpPr>
          <p:cNvPr id="51" name="Oval 3">
            <a:extLst>
              <a:ext uri="{FF2B5EF4-FFF2-40B4-BE49-F238E27FC236}">
                <a16:creationId xmlns:a16="http://schemas.microsoft.com/office/drawing/2014/main" id="{11C1B1CF-F716-4EA9-BB3A-85AE11437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rot="16200000">
            <a:off x="-639576" y="4068576"/>
            <a:ext cx="2914772" cy="1635620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37083F91-C28A-466E-A0D2-C510356BB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5737" t="12146" r="12288" b="12942"/>
          <a:stretch/>
        </p:blipFill>
        <p:spPr>
          <a:xfrm>
            <a:off x="0" y="3409035"/>
            <a:ext cx="1633210" cy="2914772"/>
          </a:xfrm>
          <a:prstGeom prst="rect">
            <a:avLst/>
          </a:prstGeom>
        </p:spPr>
      </p:pic>
      <p:sp>
        <p:nvSpPr>
          <p:cNvPr id="55" name="Oval 4">
            <a:extLst>
              <a:ext uri="{FF2B5EF4-FFF2-40B4-BE49-F238E27FC236}">
                <a16:creationId xmlns:a16="http://schemas.microsoft.com/office/drawing/2014/main" id="{C5A4BEDA-180D-4F05-BED0-FCA62B717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994790" y="4395253"/>
            <a:ext cx="2216879" cy="2462747"/>
          </a:xfrm>
          <a:custGeom>
            <a:avLst/>
            <a:gdLst>
              <a:gd name="connsiteX0" fmla="*/ 2133985 w 3086667"/>
              <a:gd name="connsiteY0" fmla="*/ 0 h 3429000"/>
              <a:gd name="connsiteX1" fmla="*/ 2964628 w 3086667"/>
              <a:gd name="connsiteY1" fmla="*/ 167699 h 3429000"/>
              <a:gd name="connsiteX2" fmla="*/ 3086667 w 3086667"/>
              <a:gd name="connsiteY2" fmla="*/ 226489 h 3429000"/>
              <a:gd name="connsiteX3" fmla="*/ 3086667 w 3086667"/>
              <a:gd name="connsiteY3" fmla="*/ 3429000 h 3429000"/>
              <a:gd name="connsiteX4" fmla="*/ 440639 w 3086667"/>
              <a:gd name="connsiteY4" fmla="*/ 3429000 h 3429000"/>
              <a:gd name="connsiteX5" fmla="*/ 364451 w 3086667"/>
              <a:gd name="connsiteY5" fmla="*/ 3327116 h 3429000"/>
              <a:gd name="connsiteX6" fmla="*/ 0 w 3086667"/>
              <a:gd name="connsiteY6" fmla="*/ 2133985 h 3429000"/>
              <a:gd name="connsiteX7" fmla="*/ 2133985 w 3086667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6667" h="3429000">
                <a:moveTo>
                  <a:pt x="2133985" y="0"/>
                </a:moveTo>
                <a:cubicBezTo>
                  <a:pt x="2428627" y="0"/>
                  <a:pt x="2709322" y="59714"/>
                  <a:pt x="2964628" y="167699"/>
                </a:cubicBezTo>
                <a:lnTo>
                  <a:pt x="3086667" y="226489"/>
                </a:lnTo>
                <a:lnTo>
                  <a:pt x="3086667" y="3429000"/>
                </a:lnTo>
                <a:lnTo>
                  <a:pt x="440639" y="3429000"/>
                </a:lnTo>
                <a:lnTo>
                  <a:pt x="364451" y="3327116"/>
                </a:lnTo>
                <a:cubicBezTo>
                  <a:pt x="134356" y="2986530"/>
                  <a:pt x="0" y="2575948"/>
                  <a:pt x="0" y="2133985"/>
                </a:cubicBezTo>
                <a:cubicBezTo>
                  <a:pt x="0" y="955418"/>
                  <a:pt x="955418" y="0"/>
                  <a:pt x="2133985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2CC0D334-814F-4E8B-846F-D4001B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2606" t="11163" r="32354" b="30172"/>
          <a:stretch/>
        </p:blipFill>
        <p:spPr>
          <a:xfrm>
            <a:off x="9994790" y="4395253"/>
            <a:ext cx="2216879" cy="2462746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5F344A0-DE80-48B5-9FD8-6F8555E357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43322" y="2652752"/>
            <a:ext cx="5498161" cy="3938338"/>
          </a:xfrm>
          <a:prstGeom prst="rect">
            <a:avLst/>
          </a:prstGeom>
        </p:spPr>
      </p:pic>
      <p:pic>
        <p:nvPicPr>
          <p:cNvPr id="46" name="Afbeelding 45">
            <a:extLst>
              <a:ext uri="{FF2B5EF4-FFF2-40B4-BE49-F238E27FC236}">
                <a16:creationId xmlns:a16="http://schemas.microsoft.com/office/drawing/2014/main" id="{DA178904-44E7-499D-ACC9-4026F3BA5074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209096" y="1956276"/>
            <a:ext cx="4470631" cy="469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5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BF09E-A120-46C8-ABAC-7BF2D598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Shortcuts (</a:t>
            </a:r>
            <a:r>
              <a:rPr lang="nl-BE" dirty="0" err="1"/>
              <a:t>Keybinds</a:t>
            </a:r>
            <a:r>
              <a:rPr lang="nl-BE" dirty="0"/>
              <a:t>) 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208EAB-A811-4B6D-BEAF-3C3455A3A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311400"/>
            <a:ext cx="10659110" cy="4351338"/>
          </a:xfrm>
        </p:spPr>
        <p:txBody>
          <a:bodyPr/>
          <a:lstStyle/>
          <a:p>
            <a:r>
              <a:rPr lang="fr-FR" dirty="0">
                <a:latin typeface="Arial" panose="020B0604020202020204" pitchFamily="34" charset="0"/>
                <a:ea typeface="Cascadia Mono SemiBold" panose="020B0609020000020004" pitchFamily="49" charset="0"/>
                <a:cs typeface="Arial" panose="020B0604020202020204" pitchFamily="34" charset="0"/>
              </a:rPr>
              <a:t>W</a:t>
            </a:r>
            <a:r>
              <a:rPr lang="fr-FR" dirty="0">
                <a:effectLst/>
                <a:latin typeface="Arial" panose="020B0604020202020204" pitchFamily="34" charset="0"/>
                <a:ea typeface="Cascadia Mono SemiBold" panose="020B0609020000020004" pitchFamily="49" charset="0"/>
                <a:cs typeface="Arial" panose="020B0604020202020204" pitchFamily="34" charset="0"/>
              </a:rPr>
              <a:t>in + D 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 + left arrow or Win + right arrow – Snap windows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Win + I – Open settings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Win + S/Q– Open search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Ctrl + A – Select all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Win + L – Lock your computer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Win + V -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Klembord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Win + . – emojis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Win + shift + S - screenshot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9F1B177D-4DB0-4BF3-9ADD-FF36A5C6F57A}"/>
              </a:ext>
            </a:extLst>
          </p:cNvPr>
          <p:cNvSpPr txBox="1">
            <a:spLocks/>
          </p:cNvSpPr>
          <p:nvPr/>
        </p:nvSpPr>
        <p:spPr>
          <a:xfrm>
            <a:off x="777240" y="889987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2800" dirty="0"/>
              <a:t>Windows </a:t>
            </a:r>
            <a:r>
              <a:rPr lang="nl-BE" sz="2800" dirty="0" err="1"/>
              <a:t>key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358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351F42-FD0A-4518-84CF-6CDED69CA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F11 = Fullscreen.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F3 = searching on google.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F1 =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hulp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pagina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van google chrome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openen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F5 = de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pagina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opnieu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laden.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F12 = de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pagina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inspecteren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DFB2F97E-B985-4065-83B0-C11B3C4A569B}"/>
              </a:ext>
            </a:extLst>
          </p:cNvPr>
          <p:cNvSpPr txBox="1"/>
          <p:nvPr/>
        </p:nvSpPr>
        <p:spPr>
          <a:xfrm>
            <a:off x="8272855" y="3238500"/>
            <a:ext cx="3233345" cy="52322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2800" b="1" dirty="0"/>
              <a:t>(</a:t>
            </a:r>
            <a:r>
              <a:rPr lang="nl-BE" sz="2800" b="1" dirty="0" err="1"/>
              <a:t>Fn</a:t>
            </a:r>
            <a:r>
              <a:rPr lang="nl-BE" sz="2800" b="1" dirty="0"/>
              <a:t> + </a:t>
            </a:r>
            <a:r>
              <a:rPr lang="nl-BE" sz="2800" b="1" dirty="0" err="1"/>
              <a:t>esc</a:t>
            </a:r>
            <a:r>
              <a:rPr lang="nl-BE" sz="2800" b="1" dirty="0"/>
              <a:t> = </a:t>
            </a:r>
            <a:r>
              <a:rPr lang="nl-BE" sz="2800" b="1" dirty="0" err="1"/>
              <a:t>FnLock</a:t>
            </a:r>
            <a:r>
              <a:rPr lang="nl-BE" sz="2800" b="1" dirty="0"/>
              <a:t>)</a:t>
            </a:r>
            <a:endParaRPr lang="en-US" sz="2800" b="1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FEEF86C-2597-4DFF-A67B-4B0D0D60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75" y="365125"/>
            <a:ext cx="10658475" cy="1325563"/>
          </a:xfrm>
        </p:spPr>
        <p:txBody>
          <a:bodyPr/>
          <a:lstStyle/>
          <a:p>
            <a:r>
              <a:rPr lang="nl-BE" dirty="0"/>
              <a:t>Shortcuts (</a:t>
            </a:r>
            <a:r>
              <a:rPr lang="nl-BE" dirty="0" err="1"/>
              <a:t>Keybinds</a:t>
            </a:r>
            <a:r>
              <a:rPr lang="nl-BE" dirty="0"/>
              <a:t>) </a:t>
            </a:r>
            <a:endParaRPr lang="en-US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52CC9629-0424-4CC9-B5F3-EA24CCFCCB8E}"/>
              </a:ext>
            </a:extLst>
          </p:cNvPr>
          <p:cNvSpPr txBox="1">
            <a:spLocks/>
          </p:cNvSpPr>
          <p:nvPr/>
        </p:nvSpPr>
        <p:spPr>
          <a:xfrm>
            <a:off x="777240" y="889987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2800" dirty="0" err="1"/>
              <a:t>Function</a:t>
            </a:r>
            <a:r>
              <a:rPr lang="nl-BE" sz="2800" dirty="0"/>
              <a:t>(</a:t>
            </a:r>
            <a:r>
              <a:rPr lang="nl-BE" sz="2800" dirty="0" err="1"/>
              <a:t>Fn</a:t>
            </a:r>
            <a:r>
              <a:rPr lang="nl-BE" sz="2800" dirty="0"/>
              <a:t>) </a:t>
            </a:r>
            <a:r>
              <a:rPr lang="nl-BE" sz="2800" dirty="0" err="1"/>
              <a:t>Key</a:t>
            </a:r>
            <a:endParaRPr lang="en-US" sz="2800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E2F4CAF-3FCB-44B5-9808-7C4A9A30A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57" y="4073525"/>
            <a:ext cx="5238750" cy="2238375"/>
          </a:xfrm>
          <a:prstGeom prst="rect">
            <a:avLst/>
          </a:prstGeom>
        </p:spPr>
      </p:pic>
      <p:sp>
        <p:nvSpPr>
          <p:cNvPr id="8" name="Kader 7">
            <a:extLst>
              <a:ext uri="{FF2B5EF4-FFF2-40B4-BE49-F238E27FC236}">
                <a16:creationId xmlns:a16="http://schemas.microsoft.com/office/drawing/2014/main" id="{9D464898-F9E3-4B94-B627-1F4EAAB8322D}"/>
              </a:ext>
            </a:extLst>
          </p:cNvPr>
          <p:cNvSpPr/>
          <p:nvPr/>
        </p:nvSpPr>
        <p:spPr>
          <a:xfrm rot="21418688">
            <a:off x="1055776" y="4072728"/>
            <a:ext cx="5238750" cy="545820"/>
          </a:xfrm>
          <a:prstGeom prst="frame">
            <a:avLst>
              <a:gd name="adj1" fmla="val 2583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57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633AEE-96E1-4162-B99D-7D07F32F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Opstart apps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73699E-3C4F-4A95-9454-4F6D84DF3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2689860" cy="4351338"/>
          </a:xfrm>
        </p:spPr>
        <p:txBody>
          <a:bodyPr/>
          <a:lstStyle/>
          <a:p>
            <a:r>
              <a:rPr lang="nl-BE" dirty="0"/>
              <a:t>	</a:t>
            </a:r>
          </a:p>
          <a:p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BF3B72C-E437-47A0-9D65-AAAFC4A94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515" y="1690688"/>
            <a:ext cx="4545366" cy="3934274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47D4F21-D2C9-4114-9F15-30D18142A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87" y="1690689"/>
            <a:ext cx="1734186" cy="3934274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0DF69C1C-4713-41FB-A8B3-5DD4D79C4638}"/>
              </a:ext>
            </a:extLst>
          </p:cNvPr>
          <p:cNvSpPr txBox="1"/>
          <p:nvPr/>
        </p:nvSpPr>
        <p:spPr>
          <a:xfrm>
            <a:off x="4673687" y="5807631"/>
            <a:ext cx="17341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Win + X</a:t>
            </a:r>
            <a:endParaRPr lang="en-US" dirty="0"/>
          </a:p>
        </p:txBody>
      </p:sp>
      <p:pic>
        <p:nvPicPr>
          <p:cNvPr id="1026" name="Picture 2" descr="roep het extra scherm op met de toetsen ctrl+alt+del en verander je  wachtwoord - YouTube">
            <a:extLst>
              <a:ext uri="{FF2B5EF4-FFF2-40B4-BE49-F238E27FC236}">
                <a16:creationId xmlns:a16="http://schemas.microsoft.com/office/drawing/2014/main" id="{0B66571D-CEB5-472D-B490-3D1F5C1F8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870160"/>
            <a:ext cx="4289791" cy="241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5FF9B166-7778-49E4-9F7B-8263A469FBAD}"/>
              </a:ext>
            </a:extLst>
          </p:cNvPr>
          <p:cNvSpPr txBox="1"/>
          <p:nvPr/>
        </p:nvSpPr>
        <p:spPr>
          <a:xfrm>
            <a:off x="1496877" y="5807631"/>
            <a:ext cx="17341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Ctrl + alt + del</a:t>
            </a:r>
            <a:endParaRPr lang="en-US" dirty="0"/>
          </a:p>
        </p:txBody>
      </p:sp>
      <p:sp>
        <p:nvSpPr>
          <p:cNvPr id="11" name="Kader 10">
            <a:extLst>
              <a:ext uri="{FF2B5EF4-FFF2-40B4-BE49-F238E27FC236}">
                <a16:creationId xmlns:a16="http://schemas.microsoft.com/office/drawing/2014/main" id="{0970EBE0-826F-4317-A7BC-B25AF3E20302}"/>
              </a:ext>
            </a:extLst>
          </p:cNvPr>
          <p:cNvSpPr/>
          <p:nvPr/>
        </p:nvSpPr>
        <p:spPr>
          <a:xfrm>
            <a:off x="1885950" y="4001294"/>
            <a:ext cx="561975" cy="15160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Kader 13">
            <a:extLst>
              <a:ext uri="{FF2B5EF4-FFF2-40B4-BE49-F238E27FC236}">
                <a16:creationId xmlns:a16="http://schemas.microsoft.com/office/drawing/2014/main" id="{17EFE41D-8528-4A94-AC1B-4FAF4803AD2B}"/>
              </a:ext>
            </a:extLst>
          </p:cNvPr>
          <p:cNvSpPr/>
          <p:nvPr/>
        </p:nvSpPr>
        <p:spPr>
          <a:xfrm>
            <a:off x="4838508" y="4078250"/>
            <a:ext cx="619317" cy="18894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Kader 16">
            <a:extLst>
              <a:ext uri="{FF2B5EF4-FFF2-40B4-BE49-F238E27FC236}">
                <a16:creationId xmlns:a16="http://schemas.microsoft.com/office/drawing/2014/main" id="{DD21DF2B-185B-4C69-BCE8-FC3B60D2F9BD}"/>
              </a:ext>
            </a:extLst>
          </p:cNvPr>
          <p:cNvSpPr/>
          <p:nvPr/>
        </p:nvSpPr>
        <p:spPr>
          <a:xfrm>
            <a:off x="6995143" y="2185949"/>
            <a:ext cx="619317" cy="18894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A1AD99D3-4ED1-4C34-9EE5-BBD4A900EB48}"/>
              </a:ext>
            </a:extLst>
          </p:cNvPr>
          <p:cNvSpPr txBox="1">
            <a:spLocks/>
          </p:cNvSpPr>
          <p:nvPr/>
        </p:nvSpPr>
        <p:spPr>
          <a:xfrm>
            <a:off x="777240" y="889987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2800" dirty="0"/>
              <a:t>Open taakbeheer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67176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1" grpId="0" animBg="1"/>
      <p:bldP spid="14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D10F2-B66B-406F-859C-DD8C8E4CF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Opstart apps</a:t>
            </a:r>
            <a:endParaRPr lang="en-US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1E8E0311-9B9A-415F-9F92-84CCCAC5C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E35AD787-F4A8-4160-A6E0-77C915225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00" y="365125"/>
            <a:ext cx="5019675" cy="2945863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FF671145-D515-43FF-AD05-E202A7BB5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00" y="3547013"/>
            <a:ext cx="5019675" cy="3144484"/>
          </a:xfrm>
          <a:prstGeom prst="rect">
            <a:avLst/>
          </a:prstGeom>
        </p:spPr>
      </p:pic>
      <p:sp>
        <p:nvSpPr>
          <p:cNvPr id="12" name="Kader 11">
            <a:extLst>
              <a:ext uri="{FF2B5EF4-FFF2-40B4-BE49-F238E27FC236}">
                <a16:creationId xmlns:a16="http://schemas.microsoft.com/office/drawing/2014/main" id="{95C2F698-FAFB-4059-8611-DE67BD87C48E}"/>
              </a:ext>
            </a:extLst>
          </p:cNvPr>
          <p:cNvSpPr/>
          <p:nvPr/>
        </p:nvSpPr>
        <p:spPr>
          <a:xfrm>
            <a:off x="7791450" y="571500"/>
            <a:ext cx="314325" cy="10477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Kader 12">
            <a:extLst>
              <a:ext uri="{FF2B5EF4-FFF2-40B4-BE49-F238E27FC236}">
                <a16:creationId xmlns:a16="http://schemas.microsoft.com/office/drawing/2014/main" id="{D5555B94-5318-4686-9091-E74FBB12ADB8}"/>
              </a:ext>
            </a:extLst>
          </p:cNvPr>
          <p:cNvSpPr/>
          <p:nvPr/>
        </p:nvSpPr>
        <p:spPr>
          <a:xfrm>
            <a:off x="8353425" y="5619750"/>
            <a:ext cx="476250" cy="10477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A9E0C3C7-F727-4D03-A203-F166585A9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22" y="5434022"/>
            <a:ext cx="6649378" cy="1257475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2F25D9F9-CBB8-4742-B1D4-E335BEA2AF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22" y="4985886"/>
            <a:ext cx="6649378" cy="266737"/>
          </a:xfrm>
          <a:prstGeom prst="rect">
            <a:avLst/>
          </a:prstGeom>
        </p:spPr>
      </p:pic>
      <p:sp>
        <p:nvSpPr>
          <p:cNvPr id="20" name="Kader 19">
            <a:extLst>
              <a:ext uri="{FF2B5EF4-FFF2-40B4-BE49-F238E27FC236}">
                <a16:creationId xmlns:a16="http://schemas.microsoft.com/office/drawing/2014/main" id="{64C911A9-E8A8-4321-A4F1-9D1F27AD8EFA}"/>
              </a:ext>
            </a:extLst>
          </p:cNvPr>
          <p:cNvSpPr/>
          <p:nvPr/>
        </p:nvSpPr>
        <p:spPr>
          <a:xfrm>
            <a:off x="3371850" y="4985886"/>
            <a:ext cx="781050" cy="24768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DCCF5D4F-BC1F-4F65-995A-BFD964533124}"/>
              </a:ext>
            </a:extLst>
          </p:cNvPr>
          <p:cNvSpPr txBox="1">
            <a:spLocks/>
          </p:cNvSpPr>
          <p:nvPr/>
        </p:nvSpPr>
        <p:spPr>
          <a:xfrm>
            <a:off x="777240" y="889987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2800" dirty="0"/>
              <a:t>Status inschakelen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11736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F55669-A1E1-403E-9194-C2E0A7DF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Beste </a:t>
            </a:r>
            <a:r>
              <a:rPr lang="nl-BE" dirty="0" err="1"/>
              <a:t>Shortcut</a:t>
            </a:r>
            <a:endParaRPr lang="en-US" dirty="0"/>
          </a:p>
        </p:txBody>
      </p:sp>
      <p:pic>
        <p:nvPicPr>
          <p:cNvPr id="4098" name="Picture 2" descr="Download Your Browser Does Not Support The Audio Element - Circle PNG Image  with No Background - PNGkey.com">
            <a:extLst>
              <a:ext uri="{FF2B5EF4-FFF2-40B4-BE49-F238E27FC236}">
                <a16:creationId xmlns:a16="http://schemas.microsoft.com/office/drawing/2014/main" id="{295B9772-2E8C-4B47-A742-8052E36E2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8" y="561975"/>
            <a:ext cx="5648325" cy="57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D54A6B4B-6301-4779-9EED-DE76D6B66BB2}"/>
              </a:ext>
            </a:extLst>
          </p:cNvPr>
          <p:cNvSpPr txBox="1"/>
          <p:nvPr/>
        </p:nvSpPr>
        <p:spPr>
          <a:xfrm>
            <a:off x="5406707" y="3009901"/>
            <a:ext cx="1400176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nl-BE" sz="2800" b="1" dirty="0"/>
              <a:t>Win + G</a:t>
            </a:r>
            <a:endParaRPr lang="en-US" sz="2800" b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849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8E5D39-6D1F-4ADC-B99A-0AA787585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Dank u voor uw aandacht!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FD338F-55EE-4F9D-8F24-89D85E124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657600"/>
            <a:ext cx="10659110" cy="25288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BE" sz="3600" b="1" dirty="0"/>
              <a:t>Zijn er nog vragen?</a:t>
            </a:r>
            <a:endParaRPr lang="en-US" sz="3600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FA1726C-58EC-42F5-9DC5-FE9934246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2688531"/>
            <a:ext cx="3667125" cy="381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pril Fools' Day During COVID-19 - ⋮IWConnect">
            <a:extLst>
              <a:ext uri="{FF2B5EF4-FFF2-40B4-BE49-F238E27FC236}">
                <a16:creationId xmlns:a16="http://schemas.microsoft.com/office/drawing/2014/main" id="{39F181B7-7D45-4F57-9208-04537BA3B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368" y="2505075"/>
            <a:ext cx="3888929" cy="398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344971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8"/>
      </a:lt2>
      <a:accent1>
        <a:srgbClr val="C69996"/>
      </a:accent1>
      <a:accent2>
        <a:srgbClr val="BA9C7F"/>
      </a:accent2>
      <a:accent3>
        <a:srgbClr val="A8A580"/>
      </a:accent3>
      <a:accent4>
        <a:srgbClr val="99AA74"/>
      </a:accent4>
      <a:accent5>
        <a:srgbClr val="8DAC82"/>
      </a:accent5>
      <a:accent6>
        <a:srgbClr val="78AF80"/>
      </a:accent6>
      <a:hlink>
        <a:srgbClr val="578D91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158</Words>
  <Application>Microsoft Office PowerPoint</Application>
  <PresentationFormat>Breedbeeld</PresentationFormat>
  <Paragraphs>38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Nova</vt:lpstr>
      <vt:lpstr>Times New Roman</vt:lpstr>
      <vt:lpstr>ConfettiVTI</vt:lpstr>
      <vt:lpstr>Laptop gebruik</vt:lpstr>
      <vt:lpstr>Beeldscherm instellingen/configuratie</vt:lpstr>
      <vt:lpstr>Shortcuts (Keybinds) </vt:lpstr>
      <vt:lpstr>Shortcuts (Keybinds) </vt:lpstr>
      <vt:lpstr>Opstart apps</vt:lpstr>
      <vt:lpstr>Opstart apps</vt:lpstr>
      <vt:lpstr>Beste Shortcut</vt:lpstr>
      <vt:lpstr>Dank u voor uw aandacht!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Laptop gebruik</dc:title>
  <dc:creator>Smit Sebastiaan</dc:creator>
  <cp:lastModifiedBy>Smit Sebastiaan</cp:lastModifiedBy>
  <cp:revision>25</cp:revision>
  <dcterms:created xsi:type="dcterms:W3CDTF">2022-05-16T08:27:10Z</dcterms:created>
  <dcterms:modified xsi:type="dcterms:W3CDTF">2022-05-16T10:26:06Z</dcterms:modified>
</cp:coreProperties>
</file>