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89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904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48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859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028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340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690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3032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19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41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36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23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9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8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79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225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50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45CC6B-895C-4B61-BB52-D534C1F3F3E9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3EE095-3041-48E9-A3A6-E1DDBF1D9D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8100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B675-4E7B-4D4A-826D-C29B1453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72209"/>
            <a:ext cx="9905998" cy="1905000"/>
          </a:xfrm>
        </p:spPr>
        <p:txBody>
          <a:bodyPr/>
          <a:lstStyle/>
          <a:p>
            <a:r>
              <a:rPr lang="es-MX" sz="4800" b="1" dirty="0">
                <a:solidFill>
                  <a:srgbClr val="FF0000"/>
                </a:solidFill>
                <a:latin typeface="Arial Black" panose="020B0A04020102020204" pitchFamily="34" charset="0"/>
              </a:rPr>
              <a:t>Cuadro comparativo </a:t>
            </a:r>
            <a:br>
              <a:rPr lang="es-MX" dirty="0"/>
            </a:br>
            <a:r>
              <a:rPr lang="es-MX" sz="2000" dirty="0">
                <a:solidFill>
                  <a:srgbClr val="FFC000"/>
                </a:solidFill>
              </a:rPr>
              <a:t>(PAGINA WEB, SITIO WEB Y APLICACIÓN WEB)</a:t>
            </a:r>
            <a:endParaRPr lang="es-CO" sz="2000" dirty="0">
              <a:solidFill>
                <a:srgbClr val="FFC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A3E80-0600-4E00-9892-FFBDB15F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5" y="4177747"/>
            <a:ext cx="9905998" cy="2223053"/>
          </a:xfrm>
        </p:spPr>
        <p:txBody>
          <a:bodyPr>
            <a:normAutofit/>
          </a:bodyPr>
          <a:lstStyle/>
          <a:p>
            <a:r>
              <a:rPr lang="es-MX" sz="2800" dirty="0"/>
              <a:t>SEBASTIAN ARIAS </a:t>
            </a:r>
          </a:p>
          <a:p>
            <a:r>
              <a:rPr lang="es-MX" sz="2800" dirty="0"/>
              <a:t>DANIEL CANTOR</a:t>
            </a:r>
          </a:p>
          <a:p>
            <a:r>
              <a:rPr lang="es-MX" sz="2800" dirty="0"/>
              <a:t>JOSE GIRON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77663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BFD973-6D5D-43E4-A8A3-E78DFF65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55" y="868948"/>
            <a:ext cx="1510772" cy="106633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ECEA521-2E5C-4E0B-BB9B-BEA765188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35" y="890175"/>
            <a:ext cx="1408724" cy="93914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6D69C90-2B32-4BB8-9273-2FC3611647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2" t="2956" r="13185" b="24631"/>
          <a:stretch/>
        </p:blipFill>
        <p:spPr>
          <a:xfrm>
            <a:off x="3701988" y="44013"/>
            <a:ext cx="1773085" cy="120936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FDAB07E-11E0-4B48-A9F8-8800C31203E8}"/>
              </a:ext>
            </a:extLst>
          </p:cNvPr>
          <p:cNvSpPr/>
          <p:nvPr/>
        </p:nvSpPr>
        <p:spPr>
          <a:xfrm>
            <a:off x="238539" y="1935283"/>
            <a:ext cx="11441181" cy="224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4FDD86-DD6F-4678-BCEB-704E1F3488F5}"/>
              </a:ext>
            </a:extLst>
          </p:cNvPr>
          <p:cNvSpPr txBox="1"/>
          <p:nvPr/>
        </p:nvSpPr>
        <p:spPr>
          <a:xfrm>
            <a:off x="395821" y="2314561"/>
            <a:ext cx="279620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92D050"/>
                </a:solidFill>
              </a:rPr>
              <a:t>Documento HTML que puede tener CSS, JS e imágenes </a:t>
            </a:r>
            <a:endParaRPr lang="es-CO" dirty="0">
              <a:solidFill>
                <a:srgbClr val="92D05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63BC3B-63ED-4D15-A036-337077C97347}"/>
              </a:ext>
            </a:extLst>
          </p:cNvPr>
          <p:cNvSpPr txBox="1"/>
          <p:nvPr/>
        </p:nvSpPr>
        <p:spPr>
          <a:xfrm>
            <a:off x="4453798" y="2314561"/>
            <a:ext cx="279620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92D050"/>
                </a:solidFill>
              </a:rPr>
              <a:t>Conjunto de paginas web estructuradas en un dominio</a:t>
            </a:r>
            <a:endParaRPr lang="es-CO" dirty="0">
              <a:solidFill>
                <a:srgbClr val="92D05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664FDA-B03B-4BA9-8B7A-F114247E637B}"/>
              </a:ext>
            </a:extLst>
          </p:cNvPr>
          <p:cNvSpPr txBox="1"/>
          <p:nvPr/>
        </p:nvSpPr>
        <p:spPr>
          <a:xfrm>
            <a:off x="8812696" y="2314561"/>
            <a:ext cx="29182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92D050"/>
                </a:solidFill>
              </a:rPr>
              <a:t>Software desarrollado con tecnologías web</a:t>
            </a:r>
            <a:endParaRPr lang="es-CO" dirty="0">
              <a:solidFill>
                <a:srgbClr val="92D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B16CA2-CF25-4D61-B2B4-C826E1B41FAF}"/>
              </a:ext>
            </a:extLst>
          </p:cNvPr>
          <p:cNvSpPr txBox="1"/>
          <p:nvPr/>
        </p:nvSpPr>
        <p:spPr>
          <a:xfrm>
            <a:off x="395821" y="3463646"/>
            <a:ext cx="279620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Es cada pantalla de un sitio web o app web</a:t>
            </a:r>
            <a:endParaRPr lang="es-CO" dirty="0">
              <a:solidFill>
                <a:srgbClr val="00B0F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301C37-7F8F-46C3-832F-354361AACEFC}"/>
              </a:ext>
            </a:extLst>
          </p:cNvPr>
          <p:cNvSpPr txBox="1"/>
          <p:nvPr/>
        </p:nvSpPr>
        <p:spPr>
          <a:xfrm>
            <a:off x="4453798" y="3392348"/>
            <a:ext cx="279620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Informa lo que hace una empresa </a:t>
            </a:r>
            <a:endParaRPr lang="es-CO" dirty="0">
              <a:solidFill>
                <a:srgbClr val="00B0F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DDE8C1-35A0-4C16-8F68-F96289AE8641}"/>
              </a:ext>
            </a:extLst>
          </p:cNvPr>
          <p:cNvSpPr txBox="1"/>
          <p:nvPr/>
        </p:nvSpPr>
        <p:spPr>
          <a:xfrm>
            <a:off x="8812696" y="3386798"/>
            <a:ext cx="291828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Es el núcleo del negocio de la empresa </a:t>
            </a:r>
            <a:endParaRPr lang="es-CO" dirty="0">
              <a:solidFill>
                <a:srgbClr val="00B0F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7108B5C-CDFC-4DE8-ACD7-01D9C158DE4E}"/>
              </a:ext>
            </a:extLst>
          </p:cNvPr>
          <p:cNvSpPr txBox="1"/>
          <p:nvPr/>
        </p:nvSpPr>
        <p:spPr>
          <a:xfrm>
            <a:off x="395820" y="4374731"/>
            <a:ext cx="2796209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Puede ser dinámica con bases de datos o estática(solo código)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AA1BD4A-2BD2-410A-9C3B-FF46E3EB2C4D}"/>
              </a:ext>
            </a:extLst>
          </p:cNvPr>
          <p:cNvSpPr txBox="1"/>
          <p:nvPr/>
        </p:nvSpPr>
        <p:spPr>
          <a:xfrm>
            <a:off x="4453797" y="4374731"/>
            <a:ext cx="2796209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Se puede hacer con código con CMS o BUILDERS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06B4755-3F21-411D-BA75-F23997906C63}"/>
              </a:ext>
            </a:extLst>
          </p:cNvPr>
          <p:cNvSpPr txBox="1"/>
          <p:nvPr/>
        </p:nvSpPr>
        <p:spPr>
          <a:xfrm>
            <a:off x="8812696" y="4374731"/>
            <a:ext cx="2918289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Se crea con código librerías frameworks etc.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303FBA-73AA-4259-8590-935A6EF517A5}"/>
              </a:ext>
            </a:extLst>
          </p:cNvPr>
          <p:cNvSpPr txBox="1"/>
          <p:nvPr/>
        </p:nvSpPr>
        <p:spPr>
          <a:xfrm>
            <a:off x="396888" y="5511571"/>
            <a:ext cx="3340225" cy="132343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FF00"/>
                </a:solidFill>
              </a:rPr>
              <a:t>Puede ser desarrollado por un equipo completo que se encarga de cada zona o alguien que sea full </a:t>
            </a:r>
            <a:r>
              <a:rPr lang="es-MX" sz="1600" dirty="0" err="1">
                <a:solidFill>
                  <a:srgbClr val="FFFF00"/>
                </a:solidFill>
              </a:rPr>
              <a:t>stack</a:t>
            </a:r>
            <a:r>
              <a:rPr lang="es-MX" sz="1600" dirty="0">
                <a:solidFill>
                  <a:srgbClr val="FFFF00"/>
                </a:solidFill>
              </a:rPr>
              <a:t> </a:t>
            </a:r>
            <a:r>
              <a:rPr lang="es-MX" sz="1600" dirty="0" err="1">
                <a:solidFill>
                  <a:srgbClr val="FFFF00"/>
                </a:solidFill>
              </a:rPr>
              <a:t>developer</a:t>
            </a:r>
            <a:endParaRPr lang="es-CO" sz="1600" dirty="0">
              <a:solidFill>
                <a:srgbClr val="FFFF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F99C9AF-C5EE-491B-B0A7-E9D3F5AF71F3}"/>
              </a:ext>
            </a:extLst>
          </p:cNvPr>
          <p:cNvSpPr txBox="1"/>
          <p:nvPr/>
        </p:nvSpPr>
        <p:spPr>
          <a:xfrm>
            <a:off x="4453796" y="5511570"/>
            <a:ext cx="2796209" cy="10772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FF00"/>
                </a:solidFill>
              </a:rPr>
              <a:t>Puede ser creado por desarrolladores o personas que no sepan programas</a:t>
            </a:r>
            <a:endParaRPr lang="es-CO" sz="1600" dirty="0">
              <a:solidFill>
                <a:srgbClr val="FFFF0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8AD4A13-2521-43E6-9037-E089C53BF388}"/>
              </a:ext>
            </a:extLst>
          </p:cNvPr>
          <p:cNvSpPr txBox="1"/>
          <p:nvPr/>
        </p:nvSpPr>
        <p:spPr>
          <a:xfrm>
            <a:off x="8812696" y="5336313"/>
            <a:ext cx="2867024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FF00"/>
                </a:solidFill>
              </a:rPr>
              <a:t>Son creadas por desarrolladores web profesionales </a:t>
            </a:r>
            <a:endParaRPr lang="es-CO" sz="1600" dirty="0">
              <a:solidFill>
                <a:srgbClr val="FFFF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A12DCB-9F4C-4865-B0EA-CB3E6F06C3F8}"/>
              </a:ext>
            </a:extLst>
          </p:cNvPr>
          <p:cNvSpPr/>
          <p:nvPr/>
        </p:nvSpPr>
        <p:spPr>
          <a:xfrm>
            <a:off x="3575863" y="232456"/>
            <a:ext cx="125881" cy="481053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1E0E458-8ED4-47C5-9DFA-EA0C45A622E9}"/>
              </a:ext>
            </a:extLst>
          </p:cNvPr>
          <p:cNvSpPr/>
          <p:nvPr/>
        </p:nvSpPr>
        <p:spPr>
          <a:xfrm rot="16200000">
            <a:off x="3710393" y="4886532"/>
            <a:ext cx="99161" cy="3682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79C7766-DA70-4D00-8D15-D3CB23C19D0E}"/>
              </a:ext>
            </a:extLst>
          </p:cNvPr>
          <p:cNvSpPr/>
          <p:nvPr/>
        </p:nvSpPr>
        <p:spPr>
          <a:xfrm>
            <a:off x="3881141" y="5021061"/>
            <a:ext cx="125881" cy="16320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A63D9D3-6A61-4132-9818-01BEDD9C784B}"/>
              </a:ext>
            </a:extLst>
          </p:cNvPr>
          <p:cNvSpPr/>
          <p:nvPr/>
        </p:nvSpPr>
        <p:spPr>
          <a:xfrm>
            <a:off x="7939118" y="232456"/>
            <a:ext cx="125881" cy="64206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014548-2B47-4895-A402-726C1938246F}"/>
              </a:ext>
            </a:extLst>
          </p:cNvPr>
          <p:cNvSpPr txBox="1"/>
          <p:nvPr/>
        </p:nvSpPr>
        <p:spPr>
          <a:xfrm>
            <a:off x="208219" y="318394"/>
            <a:ext cx="2084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00B0F0"/>
                </a:solidFill>
                <a:latin typeface="Algerian" panose="04020705040A02060702" pitchFamily="82" charset="0"/>
              </a:rPr>
              <a:t>Pagina</a:t>
            </a:r>
            <a:r>
              <a:rPr lang="es-MX" sz="3200" dirty="0">
                <a:solidFill>
                  <a:srgbClr val="00B0F0"/>
                </a:solidFill>
                <a:latin typeface="Algerian" panose="04020705040A02060702" pitchFamily="82" charset="0"/>
              </a:rPr>
              <a:t> web</a:t>
            </a:r>
            <a:endParaRPr lang="es-CO" sz="32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09B7C0-6178-4549-A73E-7BF58C3DEF37}"/>
              </a:ext>
            </a:extLst>
          </p:cNvPr>
          <p:cNvSpPr txBox="1"/>
          <p:nvPr/>
        </p:nvSpPr>
        <p:spPr>
          <a:xfrm>
            <a:off x="5436297" y="703039"/>
            <a:ext cx="1483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i="1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Sitio web</a:t>
            </a:r>
            <a:endParaRPr lang="es-CO" sz="3200" b="1" i="1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C7476B7-14E3-4FA0-8CC7-5F23855898B1}"/>
              </a:ext>
            </a:extLst>
          </p:cNvPr>
          <p:cNvSpPr txBox="1"/>
          <p:nvPr/>
        </p:nvSpPr>
        <p:spPr>
          <a:xfrm>
            <a:off x="8629833" y="116450"/>
            <a:ext cx="3196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i="1" dirty="0">
                <a:solidFill>
                  <a:srgbClr val="FFC000"/>
                </a:solidFill>
                <a:latin typeface="Algerian" panose="04020705040A02060702" pitchFamily="82" charset="0"/>
              </a:rPr>
              <a:t>Aplicación      				web</a:t>
            </a:r>
            <a:endParaRPr lang="es-CO" sz="3200" b="1" i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32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141</TotalTime>
  <Words>143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Algerian</vt:lpstr>
      <vt:lpstr>Arial</vt:lpstr>
      <vt:lpstr>Arial Black</vt:lpstr>
      <vt:lpstr>Century Gothic</vt:lpstr>
      <vt:lpstr>Malla</vt:lpstr>
      <vt:lpstr>Cuadro comparativo  (PAGINA WEB, SITIO WEB Y APLICACIÓN WEB)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ARIAS MULATO</dc:creator>
  <cp:lastModifiedBy>SEBASTIAN ARIAS MULATO</cp:lastModifiedBy>
  <cp:revision>2</cp:revision>
  <dcterms:created xsi:type="dcterms:W3CDTF">2021-08-10T02:39:59Z</dcterms:created>
  <dcterms:modified xsi:type="dcterms:W3CDTF">2021-08-11T20:30:46Z</dcterms:modified>
</cp:coreProperties>
</file>