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57" r:id="rId3"/>
    <p:sldId id="259" r:id="rId4"/>
    <p:sldId id="261" r:id="rId5"/>
    <p:sldId id="262" r:id="rId6"/>
    <p:sldId id="264" r:id="rId7"/>
    <p:sldId id="266" r:id="rId8"/>
    <p:sldId id="272" r:id="rId9"/>
    <p:sldId id="268" r:id="rId10"/>
    <p:sldId id="273" r:id="rId11"/>
    <p:sldId id="267" r:id="rId12"/>
    <p:sldId id="270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74121" autoAdjust="0"/>
  </p:normalViewPr>
  <p:slideViewPr>
    <p:cSldViewPr snapToGrid="0">
      <p:cViewPr>
        <p:scale>
          <a:sx n="100" d="100"/>
          <a:sy n="100" d="100"/>
        </p:scale>
        <p:origin x="58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97369-F858-4264-96F7-9B13A8F0D14F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F52EB-DF14-43AF-8B0D-67A1367D69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1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Login</a:t>
            </a:r>
            <a:r>
              <a:rPr lang="es-MX" dirty="0"/>
              <a:t> , recuperar contraseña, </a:t>
            </a:r>
            <a:r>
              <a:rPr lang="es-MX" dirty="0" err="1"/>
              <a:t>controls</a:t>
            </a:r>
            <a:r>
              <a:rPr lang="es-MX" dirty="0"/>
              <a:t> por credenciales  : Mariana </a:t>
            </a:r>
          </a:p>
          <a:p>
            <a:r>
              <a:rPr lang="es-MX" dirty="0" err="1"/>
              <a:t>Ecriptacion</a:t>
            </a:r>
            <a:r>
              <a:rPr lang="es-MX" dirty="0"/>
              <a:t> URL encriptadas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52EB-DF14-43AF-8B0D-67A1367D692E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489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oscar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52EB-DF14-43AF-8B0D-67A1367D692E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4877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Uriel - &gt; Crear seguimiento de actividades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52EB-DF14-43AF-8B0D-67A1367D692E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608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52EB-DF14-43AF-8B0D-67A1367D692E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6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CRUDS</a:t>
            </a:r>
            <a:r>
              <a:rPr lang="es-MX" dirty="0"/>
              <a:t> .-  Fanny los 2 </a:t>
            </a:r>
            <a:r>
              <a:rPr lang="es-MX" dirty="0" err="1"/>
              <a:t>cruds</a:t>
            </a:r>
            <a:r>
              <a:rPr lang="es-MX" dirty="0"/>
              <a:t> </a:t>
            </a:r>
            <a:r>
              <a:rPr lang="es-MX" dirty="0" err="1"/>
              <a:t>AREAS</a:t>
            </a:r>
            <a:r>
              <a:rPr lang="es-MX" dirty="0"/>
              <a:t> y ACTIVIDADES, USUARIOS </a:t>
            </a:r>
          </a:p>
          <a:p>
            <a:r>
              <a:rPr lang="es-MX" dirty="0"/>
              <a:t>Crear la base de datos MYSQL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52EB-DF14-43AF-8B0D-67A1367D692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7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Sebas  e Ismael - &gt; ACTIVIDADES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52EB-DF14-43AF-8B0D-67A1367D692E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224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Sebas  e Ismael - &gt; ACTIVIDADES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52EB-DF14-43AF-8B0D-67A1367D692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5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oscar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52EB-DF14-43AF-8B0D-67A1367D692E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50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oscar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52EB-DF14-43AF-8B0D-67A1367D692E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593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52EB-DF14-43AF-8B0D-67A1367D692E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58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52EB-DF14-43AF-8B0D-67A1367D692E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314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D92F-BB29-47CB-9AD4-06B82B09E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2AE187-3E11-4B2E-ACEC-24A474B94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63987-CD23-4DA3-B6E5-51C23223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B615-6C33-4E61-8678-45D887B0BBD9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80E326-4F51-426F-BF9E-BF139316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A2447F-2EAB-46C1-BB43-AA70D4F6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F65-4119-4CC9-86AC-F642993132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194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F2503-5E37-40CA-B4A6-AF645F9E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A0D136-0321-4B5F-8E1E-5C6D71F82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94A41C-22D5-402F-A85E-3C6646B6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B615-6C33-4E61-8678-45D887B0BBD9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7EC1D-D6E3-4B8F-82FC-7B31E2D8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1F8A0-30A3-47D6-B1C6-317FA382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F65-4119-4CC9-86AC-F642993132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75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ACA884-4B78-4F45-9934-E5AB2FF1E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8AA001-D913-4BCF-967B-411E3398D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44C67D-E2E5-4FD6-8D3B-65F85CAE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B615-6C33-4E61-8678-45D887B0BBD9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DD45B-684C-40EE-BFFD-985D411E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8AB305-F94B-4702-91ED-BD86B7E5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F65-4119-4CC9-86AC-F642993132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40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BC00B-7F2E-45E4-9499-268F561A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EB799-2D88-4C9E-8D97-912B136E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2848D-F7B7-49DA-AD0C-989C81F9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B615-6C33-4E61-8678-45D887B0BBD9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AF968-AFF1-4A2C-A346-1353A609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2067F6-B67C-40F3-A092-6A9CBDCE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F65-4119-4CC9-86AC-F642993132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707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6F758-9B3A-4DE2-8D47-3A75E2EE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CD5D83-FD84-4D67-8D97-847219AD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80B5D-BF6A-47ED-AA8F-F5975BD2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B615-6C33-4E61-8678-45D887B0BBD9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9E1E4-FC9E-4E56-B348-E97D752F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C2203A-4AC9-4BEB-ACD6-CC0DFEA3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F65-4119-4CC9-86AC-F642993132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05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A2366-093F-4776-B88E-C4ADF442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66D11-B0DE-43EF-A6B9-B921121C4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EEF9D1-2322-4A50-B103-3F5B3CDEE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4C4A3C-85B1-4264-A79B-63402E83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B615-6C33-4E61-8678-45D887B0BBD9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EF7AAB-EC9B-40A0-A73C-688DFDAF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8E91F6-FA0C-4AC2-A9BB-F87AC828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F65-4119-4CC9-86AC-F642993132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06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DF949-7143-4150-A498-A1403D9C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0D58D2-4A11-41D9-A889-10F328AD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7155C9-A655-4838-8265-1CBE9D0A3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6C5B3D-705A-4D9B-A127-DBC5EE86C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E66AF1-C07D-4F8D-9BAD-393B7B98D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1DFBA3-6602-45E8-86B0-F5CFD65A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B615-6C33-4E61-8678-45D887B0BBD9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3054C9-E38A-43B3-8BA6-05A2846F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CB1772-F89F-4219-AEB9-359151E1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F65-4119-4CC9-86AC-F642993132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26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94A32-1900-49AA-A764-3C073238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FC8EEF-54C0-4CE0-8D8A-9C5D0259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B615-6C33-4E61-8678-45D887B0BBD9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BFD6CE-5A74-4EAA-B071-23024C4D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E2BC62-03A1-457F-BB9B-438572F0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F65-4119-4CC9-86AC-F642993132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77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1F12C5-2AD3-4979-9A31-BE140CB6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B615-6C33-4E61-8678-45D887B0BBD9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C3F985-E803-485E-BB57-BAB2DA3B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9E4F41-80ED-49D2-932A-5D2E0246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F65-4119-4CC9-86AC-F642993132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24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56A2A-C85B-4CCE-A7A6-89802AA1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59D9-C666-4FA3-B93E-7957BD6C5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CEEC7E-7215-4607-BA76-3DDF3CB0E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C47B3C-481D-4B1D-86EE-D287E6E8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B615-6C33-4E61-8678-45D887B0BBD9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637388-34BE-4D50-BD9A-5964CF3F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A4401-3DDA-438A-B167-E046C325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F65-4119-4CC9-86AC-F642993132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23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D3938-BDDB-40FA-B3D1-0679759A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56045B-36CC-4FD4-A6A6-423BD9A27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59542C-C25D-4871-B275-BD3D1216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EB0DDF-741A-4402-B71C-33591089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B615-6C33-4E61-8678-45D887B0BBD9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DD26F6-3673-4676-B062-F6CAE3F3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A5DF0D-0BC2-4BC7-9A59-0BB9198C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BF65-4119-4CC9-86AC-F642993132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4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0FBA31-A554-459D-A634-E25C2488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C989DB-B0B7-4C91-8A1B-447FDB5D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66472-AA55-41EB-8B3E-F63A17630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B615-6C33-4E61-8678-45D887B0BBD9}" type="datetimeFigureOut">
              <a:rPr lang="es-MX" smtClean="0"/>
              <a:t>20/05/2021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7472CC-E316-4157-8C41-2B5B3334F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27FF5-D986-4D76-B1C9-1EA8FDCFD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BF65-4119-4CC9-86AC-F642993132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81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4EBA979-C380-492A-8E31-D31DAC32A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599"/>
            <a:ext cx="12192000" cy="657705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BBB6147-A3C9-4CAD-B0E5-6F7755A57120}"/>
              </a:ext>
            </a:extLst>
          </p:cNvPr>
          <p:cNvSpPr/>
          <p:nvPr/>
        </p:nvSpPr>
        <p:spPr>
          <a:xfrm>
            <a:off x="4448175" y="1704975"/>
            <a:ext cx="327660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Sistema Seguimiento de Oficios</a:t>
            </a:r>
            <a:r>
              <a:rPr lang="es-MX" dirty="0"/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404496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B9F4BB-0988-4721-B921-EB821C30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E185CB0-2810-4586-97DC-C949E988E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082" y="1439738"/>
            <a:ext cx="9596582" cy="3978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A56A54-B7DB-4B4F-8537-FCB6AAF01369}"/>
              </a:ext>
            </a:extLst>
          </p:cNvPr>
          <p:cNvSpPr/>
          <p:nvPr/>
        </p:nvSpPr>
        <p:spPr>
          <a:xfrm>
            <a:off x="4478111" y="1998370"/>
            <a:ext cx="1972187" cy="31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Actividades de hoy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BEDA3AF-AF79-4763-B9AB-C973ED488802}"/>
              </a:ext>
            </a:extLst>
          </p:cNvPr>
          <p:cNvSpPr/>
          <p:nvPr/>
        </p:nvSpPr>
        <p:spPr>
          <a:xfrm>
            <a:off x="4350058" y="3613212"/>
            <a:ext cx="2228295" cy="314036"/>
          </a:xfrm>
          <a:prstGeom prst="rect">
            <a:avLst/>
          </a:prstGeom>
          <a:solidFill>
            <a:srgbClr val="1CCAB1"/>
          </a:solidFill>
          <a:ln>
            <a:solidFill>
              <a:srgbClr val="1CCAB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Actividades del Mes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EBB0B68-D7E8-4397-8F0C-77E80A2272D9}"/>
              </a:ext>
            </a:extLst>
          </p:cNvPr>
          <p:cNvSpPr/>
          <p:nvPr/>
        </p:nvSpPr>
        <p:spPr>
          <a:xfrm>
            <a:off x="8345010" y="3613212"/>
            <a:ext cx="2814222" cy="128726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Actividades Cerradas</a:t>
            </a:r>
          </a:p>
          <a:p>
            <a:pPr algn="ctr"/>
            <a:r>
              <a:rPr lang="es-MX" dirty="0"/>
              <a:t>6 de 10</a:t>
            </a:r>
          </a:p>
          <a:p>
            <a:pPr algn="ctr"/>
            <a:r>
              <a:rPr lang="es-MX" dirty="0"/>
              <a:t>Actividades en Seguimiento </a:t>
            </a:r>
          </a:p>
          <a:p>
            <a:pPr algn="ctr"/>
            <a:r>
              <a:rPr lang="es-MX" dirty="0"/>
              <a:t>4 de 10</a:t>
            </a:r>
          </a:p>
        </p:txBody>
      </p:sp>
    </p:spTree>
    <p:extLst>
      <p:ext uri="{BB962C8B-B14F-4D97-AF65-F5344CB8AC3E}">
        <p14:creationId xmlns:p14="http://schemas.microsoft.com/office/powerpoint/2010/main" val="285802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545EC40-4CD1-484A-A579-1F349984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9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B9F4BB-0988-4721-B921-EB821C30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86AFA9-0EDC-416A-ACBB-17111F4C0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432" y="844716"/>
            <a:ext cx="9439275" cy="10715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53B780-EB0C-424D-BE9F-00829039F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113" y="1867543"/>
            <a:ext cx="6162675" cy="6858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DE221FC-0D1F-4A98-A666-CFE29F112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070" y="3588543"/>
            <a:ext cx="3881437" cy="17573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1076764-1948-4B47-A470-CF7D1AE09FAB}"/>
              </a:ext>
            </a:extLst>
          </p:cNvPr>
          <p:cNvSpPr txBox="1"/>
          <p:nvPr/>
        </p:nvSpPr>
        <p:spPr>
          <a:xfrm>
            <a:off x="7120563" y="3059668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Seguimientos de la actividad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91CBB68-5009-4715-8F33-089B74075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2382" y="4577085"/>
            <a:ext cx="238125" cy="2571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3615FDC-2141-4676-893F-9C04B5BC61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0545" y="4240138"/>
            <a:ext cx="238125" cy="25717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374823F-5C13-42E5-933E-A751A96907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2382" y="4969389"/>
            <a:ext cx="238125" cy="25717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BEE1C2F-DE95-49C1-8814-17B30936D1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7069" y="2575053"/>
            <a:ext cx="3564131" cy="42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6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B9F4BB-0988-4721-B921-EB821C30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74239E-98D9-41A8-8F0D-C616BCD11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315" y="1269506"/>
            <a:ext cx="6473331" cy="51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8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B9F4BB-0988-4721-B921-EB821C30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3743E5-D327-4EF0-A8FC-0198D5D9B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4" y="1229706"/>
            <a:ext cx="7210425" cy="52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B9F4BB-0988-4721-B921-EB821C30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E69E3B1-2776-4366-B5B8-946141EF1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721" y="1190926"/>
            <a:ext cx="9386887" cy="52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7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80C7D4-B331-441A-B3DA-D68051C7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288"/>
            <a:ext cx="12192000" cy="615758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B0FFBE9-78F7-4763-9F4D-72DDA4B4A7D2}"/>
              </a:ext>
            </a:extLst>
          </p:cNvPr>
          <p:cNvSpPr txBox="1"/>
          <p:nvPr/>
        </p:nvSpPr>
        <p:spPr>
          <a:xfrm>
            <a:off x="3048000" y="32473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Sebas  e Ismael - &gt; ACTIVIDADES</a:t>
            </a:r>
          </a:p>
        </p:txBody>
      </p:sp>
    </p:spTree>
    <p:extLst>
      <p:ext uri="{BB962C8B-B14F-4D97-AF65-F5344CB8AC3E}">
        <p14:creationId xmlns:p14="http://schemas.microsoft.com/office/powerpoint/2010/main" val="125865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B9F4BB-0988-4721-B921-EB821C30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42D628C-2AF6-4ED3-8B42-324965B9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5" y="1614441"/>
            <a:ext cx="9757253" cy="9096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77967E-AB5C-4049-9AD2-A2F3B7EA5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702" y="3012454"/>
            <a:ext cx="7839076" cy="15001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1CD174-8946-4B1E-9D43-27D6C30EE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5975" y="4851881"/>
            <a:ext cx="7386636" cy="150018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1F2B8C5-C642-417D-A00A-BA42F2A846D5}"/>
              </a:ext>
            </a:extLst>
          </p:cNvPr>
          <p:cNvSpPr txBox="1"/>
          <p:nvPr/>
        </p:nvSpPr>
        <p:spPr>
          <a:xfrm>
            <a:off x="3204562" y="1179671"/>
            <a:ext cx="772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Detalle del Turno 143         Comunicado 62235       Oficio: </a:t>
            </a:r>
            <a:r>
              <a:rPr lang="es-MX" dirty="0" err="1"/>
              <a:t>UTVT</a:t>
            </a:r>
            <a:r>
              <a:rPr lang="es-MX" dirty="0"/>
              <a:t>/SEP/000011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BF1467-A19F-46C6-A287-A9B7C5D44DF6}"/>
              </a:ext>
            </a:extLst>
          </p:cNvPr>
          <p:cNvSpPr txBox="1"/>
          <p:nvPr/>
        </p:nvSpPr>
        <p:spPr>
          <a:xfrm>
            <a:off x="4090411" y="2626399"/>
            <a:ext cx="59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Avance de responsables asignados para atender la actividad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B376E-0AB2-4F80-A449-AAF938733E0F}"/>
              </a:ext>
            </a:extLst>
          </p:cNvPr>
          <p:cNvSpPr txBox="1"/>
          <p:nvPr/>
        </p:nvSpPr>
        <p:spPr>
          <a:xfrm>
            <a:off x="3586301" y="4477952"/>
            <a:ext cx="8940091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Detalle de avance de : </a:t>
            </a:r>
            <a:r>
              <a:rPr lang="es-MX" dirty="0" err="1"/>
              <a:t>MTI</a:t>
            </a:r>
            <a:r>
              <a:rPr lang="es-MX" dirty="0"/>
              <a:t>. Carlos Millán Hinojosa  Director Carrera TIC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4F7F7A1-73E9-45FA-9D08-8857F5E5B1F1}"/>
              </a:ext>
            </a:extLst>
          </p:cNvPr>
          <p:cNvSpPr/>
          <p:nvPr/>
        </p:nvSpPr>
        <p:spPr>
          <a:xfrm>
            <a:off x="9579006" y="4885504"/>
            <a:ext cx="2264222" cy="14308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STATUS ACTIVIDAD</a:t>
            </a: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CONCLUIDO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0B92D6F-9968-49E8-AF14-468E555F72E3}"/>
              </a:ext>
            </a:extLst>
          </p:cNvPr>
          <p:cNvCxnSpPr/>
          <p:nvPr/>
        </p:nvCxnSpPr>
        <p:spPr>
          <a:xfrm>
            <a:off x="7269480" y="527304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A452C37D-0A29-46EF-8364-0F9894737B13}"/>
              </a:ext>
            </a:extLst>
          </p:cNvPr>
          <p:cNvSpPr/>
          <p:nvPr/>
        </p:nvSpPr>
        <p:spPr>
          <a:xfrm>
            <a:off x="6964680" y="5227320"/>
            <a:ext cx="762000" cy="1088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90D0D16-5517-4F59-8D05-BD186DA32E61}"/>
              </a:ext>
            </a:extLst>
          </p:cNvPr>
          <p:cNvCxnSpPr/>
          <p:nvPr/>
        </p:nvCxnSpPr>
        <p:spPr>
          <a:xfrm flipH="1" flipV="1">
            <a:off x="6964680" y="3680460"/>
            <a:ext cx="236220" cy="1545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E2A349F-2DC5-433A-AAF3-C3B98E23CB52}"/>
              </a:ext>
            </a:extLst>
          </p:cNvPr>
          <p:cNvSpPr/>
          <p:nvPr/>
        </p:nvSpPr>
        <p:spPr>
          <a:xfrm>
            <a:off x="6248400" y="3011387"/>
            <a:ext cx="952500" cy="1613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B560A99-4ABF-4CB4-A936-468E23C2FEBA}"/>
              </a:ext>
            </a:extLst>
          </p:cNvPr>
          <p:cNvCxnSpPr/>
          <p:nvPr/>
        </p:nvCxnSpPr>
        <p:spPr>
          <a:xfrm flipV="1">
            <a:off x="7200900" y="2400925"/>
            <a:ext cx="3563878" cy="791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5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B9F4BB-0988-4721-B921-EB821C30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42D628C-2AF6-4ED3-8B42-324965B9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5" y="1614441"/>
            <a:ext cx="9757253" cy="9096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77967E-AB5C-4049-9AD2-A2F3B7EA5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702" y="3012454"/>
            <a:ext cx="7839076" cy="15001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1CD174-8946-4B1E-9D43-27D6C30EE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5975" y="4851881"/>
            <a:ext cx="7386636" cy="150018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1F2B8C5-C642-417D-A00A-BA42F2A846D5}"/>
              </a:ext>
            </a:extLst>
          </p:cNvPr>
          <p:cNvSpPr txBox="1"/>
          <p:nvPr/>
        </p:nvSpPr>
        <p:spPr>
          <a:xfrm>
            <a:off x="3204562" y="1179671"/>
            <a:ext cx="772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Detalle del Turno 143         Comunicado 62235       Oficio: </a:t>
            </a:r>
            <a:r>
              <a:rPr lang="es-MX" dirty="0" err="1"/>
              <a:t>UTVT</a:t>
            </a:r>
            <a:r>
              <a:rPr lang="es-MX" dirty="0"/>
              <a:t>/SEP/000011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BF1467-A19F-46C6-A287-A9B7C5D44DF6}"/>
              </a:ext>
            </a:extLst>
          </p:cNvPr>
          <p:cNvSpPr txBox="1"/>
          <p:nvPr/>
        </p:nvSpPr>
        <p:spPr>
          <a:xfrm>
            <a:off x="4090411" y="2626399"/>
            <a:ext cx="59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Avance de responsables asignados para atender la actividad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B376E-0AB2-4F80-A449-AAF938733E0F}"/>
              </a:ext>
            </a:extLst>
          </p:cNvPr>
          <p:cNvSpPr txBox="1"/>
          <p:nvPr/>
        </p:nvSpPr>
        <p:spPr>
          <a:xfrm>
            <a:off x="3586301" y="4477952"/>
            <a:ext cx="8940091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Detalle de avance de : </a:t>
            </a:r>
            <a:r>
              <a:rPr lang="es-MX" dirty="0" err="1"/>
              <a:t>MTI</a:t>
            </a:r>
            <a:r>
              <a:rPr lang="es-MX" dirty="0"/>
              <a:t>. Carlos Millán Hinojosa  Director Carrera TIC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4F7F7A1-73E9-45FA-9D08-8857F5E5B1F1}"/>
              </a:ext>
            </a:extLst>
          </p:cNvPr>
          <p:cNvSpPr/>
          <p:nvPr/>
        </p:nvSpPr>
        <p:spPr>
          <a:xfrm>
            <a:off x="9579006" y="4885504"/>
            <a:ext cx="2264222" cy="14308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STATUS ACTIVIDAD</a:t>
            </a: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CONCLUIDO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787D19-CE9A-4BAC-BAEF-08C8D1EB1F91}"/>
              </a:ext>
            </a:extLst>
          </p:cNvPr>
          <p:cNvSpPr/>
          <p:nvPr/>
        </p:nvSpPr>
        <p:spPr>
          <a:xfrm>
            <a:off x="3826276" y="2524125"/>
            <a:ext cx="6212451" cy="3051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67199BD-5DCC-4519-B76A-975114C706F6}"/>
              </a:ext>
            </a:extLst>
          </p:cNvPr>
          <p:cNvSpPr/>
          <p:nvPr/>
        </p:nvSpPr>
        <p:spPr>
          <a:xfrm>
            <a:off x="3826276" y="2524125"/>
            <a:ext cx="6212451" cy="339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Detalle de Archivos de Actividad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3CF3BB4-303C-40A1-AFCF-038373506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0411" y="3697388"/>
            <a:ext cx="5550739" cy="169002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492EAA7-5D08-44AB-BAFC-2F05FB4E1D20}"/>
              </a:ext>
            </a:extLst>
          </p:cNvPr>
          <p:cNvSpPr txBox="1"/>
          <p:nvPr/>
        </p:nvSpPr>
        <p:spPr>
          <a:xfrm>
            <a:off x="3826276" y="2920495"/>
            <a:ext cx="594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Actividad: Acreditación TIC    Fecha subida: 12-03-2021</a:t>
            </a:r>
          </a:p>
          <a:p>
            <a:r>
              <a:rPr lang="es-MX" dirty="0"/>
              <a:t>Usuario : </a:t>
            </a:r>
            <a:r>
              <a:rPr lang="es-MX" dirty="0" err="1"/>
              <a:t>MTI</a:t>
            </a:r>
            <a:r>
              <a:rPr lang="es-MX" dirty="0"/>
              <a:t>. Carlos Millán Hinojosa</a:t>
            </a:r>
          </a:p>
        </p:txBody>
      </p:sp>
    </p:spTree>
    <p:extLst>
      <p:ext uri="{BB962C8B-B14F-4D97-AF65-F5344CB8AC3E}">
        <p14:creationId xmlns:p14="http://schemas.microsoft.com/office/powerpoint/2010/main" val="404696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B9F4BB-0988-4721-B921-EB821C30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73A1F5D-0381-409F-A3D8-FE1386466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041" y="2058648"/>
            <a:ext cx="8704706" cy="3525406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CC01BD8E-1466-445B-95A5-B97DC022EDE7}"/>
              </a:ext>
            </a:extLst>
          </p:cNvPr>
          <p:cNvSpPr/>
          <p:nvPr/>
        </p:nvSpPr>
        <p:spPr>
          <a:xfrm>
            <a:off x="3823855" y="2707690"/>
            <a:ext cx="1283854" cy="478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Control Escolar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E92BEFF-B988-48E4-AED8-0D59C0B462C5}"/>
              </a:ext>
            </a:extLst>
          </p:cNvPr>
          <p:cNvSpPr/>
          <p:nvPr/>
        </p:nvSpPr>
        <p:spPr>
          <a:xfrm>
            <a:off x="8389399" y="2707690"/>
            <a:ext cx="1378550" cy="478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Contabilidad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AB5ADF5-FB8D-46FB-BA8F-1263F23FCCC4}"/>
              </a:ext>
            </a:extLst>
          </p:cNvPr>
          <p:cNvSpPr/>
          <p:nvPr/>
        </p:nvSpPr>
        <p:spPr>
          <a:xfrm>
            <a:off x="6143347" y="2707690"/>
            <a:ext cx="1283854" cy="478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Sec. Académica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E65AFDD-EE7A-4F37-A81E-946D09520FA3}"/>
              </a:ext>
            </a:extLst>
          </p:cNvPr>
          <p:cNvSpPr/>
          <p:nvPr/>
        </p:nvSpPr>
        <p:spPr>
          <a:xfrm>
            <a:off x="3729159" y="4635624"/>
            <a:ext cx="1378550" cy="478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DC. </a:t>
            </a:r>
            <a:r>
              <a:rPr lang="es-MX" dirty="0" err="1"/>
              <a:t>Paramedico</a:t>
            </a:r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6CF8C89-91AF-450A-9E53-438F1FC922BA}"/>
              </a:ext>
            </a:extLst>
          </p:cNvPr>
          <p:cNvSpPr/>
          <p:nvPr/>
        </p:nvSpPr>
        <p:spPr>
          <a:xfrm>
            <a:off x="6096000" y="4635624"/>
            <a:ext cx="1378550" cy="478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DC. TIC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1DD77D0-1501-4303-81F0-D39D1CB8108C}"/>
              </a:ext>
            </a:extLst>
          </p:cNvPr>
          <p:cNvSpPr/>
          <p:nvPr/>
        </p:nvSpPr>
        <p:spPr>
          <a:xfrm>
            <a:off x="8389399" y="4635624"/>
            <a:ext cx="1378550" cy="478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DC. Negocios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EEE3B0A-450C-4B57-8E54-9DAB0AE620DB}"/>
              </a:ext>
            </a:extLst>
          </p:cNvPr>
          <p:cNvSpPr/>
          <p:nvPr/>
        </p:nvSpPr>
        <p:spPr>
          <a:xfrm>
            <a:off x="3729159" y="1349406"/>
            <a:ext cx="6693225" cy="5237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Medidor de Actividades realizadas por </a:t>
            </a:r>
            <a:r>
              <a:rPr lang="es-MX" dirty="0" err="1"/>
              <a:t>Area</a:t>
            </a:r>
            <a:r>
              <a:rPr lang="es-MX" dirty="0"/>
              <a:t>  Administrativa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81F3F71-B4C3-49C0-91AC-73468504B6F3}"/>
              </a:ext>
            </a:extLst>
          </p:cNvPr>
          <p:cNvSpPr/>
          <p:nvPr/>
        </p:nvSpPr>
        <p:spPr>
          <a:xfrm>
            <a:off x="3438662" y="3533247"/>
            <a:ext cx="6693225" cy="5237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Medidor de Actividades realizadas por Direcciones de Carrera</a:t>
            </a:r>
          </a:p>
        </p:txBody>
      </p:sp>
    </p:spTree>
    <p:extLst>
      <p:ext uri="{BB962C8B-B14F-4D97-AF65-F5344CB8AC3E}">
        <p14:creationId xmlns:p14="http://schemas.microsoft.com/office/powerpoint/2010/main" val="293436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6644E-BE10-40BE-A657-E90E5C7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97AC3-854B-44BB-9E31-00C9162B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863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222</Words>
  <Application>Microsoft Office PowerPoint</Application>
  <PresentationFormat>Panorámica</PresentationFormat>
  <Paragraphs>53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 Herrera</dc:creator>
  <cp:lastModifiedBy>joel Herrera</cp:lastModifiedBy>
  <cp:revision>26</cp:revision>
  <dcterms:created xsi:type="dcterms:W3CDTF">2021-03-10T22:11:09Z</dcterms:created>
  <dcterms:modified xsi:type="dcterms:W3CDTF">2021-05-20T22:54:50Z</dcterms:modified>
</cp:coreProperties>
</file>