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Inbox Janitor — Product &amp; GTM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Implementation-ready blueprint • Oct 22,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&amp; GTM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Starter</a:t>
            </a:r>
          </a:p>
          <a:p>
            <a:pPr lvl="1"/>
            <a:r>
              <a:t>$6/mo • 1 mailbox • Sandbox + Review Queue + Weekly Digest.</a:t>
            </a:r>
          </a:p>
          <a:p>
            <a:pPr/>
            <a:r>
              <a:t>Pro</a:t>
            </a:r>
          </a:p>
          <a:p>
            <a:pPr lvl="1"/>
            <a:r>
              <a:t>$12/mo • 2 mailboxes • Action mode + Rules + Slack alerts + Export.</a:t>
            </a:r>
          </a:p>
          <a:p>
            <a:pPr/>
            <a:r>
              <a:t>Team</a:t>
            </a:r>
          </a:p>
          <a:p>
            <a:pPr lvl="1"/>
            <a:r>
              <a:t>$20/user/mo • shared policies • audit exports • priority support.</a:t>
            </a:r>
          </a:p>
          <a:p>
            <a:pPr/>
            <a:r>
              <a:t>Distribution</a:t>
            </a:r>
          </a:p>
          <a:p>
            <a:pPr lvl="1"/>
            <a:r>
              <a:t>Dev/creator communities, Reddit/Twitter, affiliates, case-study posts.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0–4 weeks</a:t>
            </a:r>
          </a:p>
          <a:p>
            <a:pPr lvl="1"/>
            <a:r>
              <a:t>Gmail Sandbox; Review UI; Digest; Audit log.</a:t>
            </a:r>
          </a:p>
          <a:p>
            <a:pPr/>
            <a:r>
              <a:t>5–8 weeks</a:t>
            </a:r>
          </a:p>
          <a:p>
            <a:pPr lvl="1"/>
            <a:r>
              <a:t>Action mode + Undo; M365 sync; Pricing; Beta cohort.</a:t>
            </a:r>
          </a:p>
          <a:p>
            <a:pPr/>
            <a:r>
              <a:t>Risks</a:t>
            </a:r>
          </a:p>
          <a:p>
            <a:pPr lvl="1"/>
            <a:r>
              <a:t>API policy changes; classification errors; trust &amp; privacy expectations.</a:t>
            </a:r>
          </a:p>
          <a:p>
            <a:pPr/>
            <a:r>
              <a:t>Mitigations</a:t>
            </a:r>
          </a:p>
          <a:p>
            <a:pPr lvl="1"/>
            <a:r>
              <a:t>Least-privilege; Quarantine/Undo; transparent logs; fast support.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Gmail Push Notifications &amp; users.watch (Google Docs)</a:t>
            </a:r>
          </a:p>
          <a:p>
            <a:pPr/>
            <a:r>
              <a:t>Microsoft Graph Delta Query for messages (MS Docs)</a:t>
            </a:r>
          </a:p>
          <a:p>
            <a:pPr/>
            <a:r>
              <a:t>SaneBox Pricing (official)</a:t>
            </a:r>
          </a:p>
          <a:p>
            <a:pPr/>
            <a:r>
              <a:t>Clean Email Plans/Pricing (official)</a:t>
            </a:r>
          </a:p>
          <a:p>
            <a:pPr/>
            <a:r>
              <a:t>Google API Services User Data Policy (Limited Use)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&amp;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Vision: Keep important mail front-and-center while quietly cleaning the rest — private, reversible, zero-maintenance.</a:t>
            </a:r>
          </a:p>
          <a:p>
            <a:pPr/>
            <a:r>
              <a:t>Problem</a:t>
            </a:r>
          </a:p>
          <a:p>
            <a:pPr lvl="1"/>
            <a:r>
              <a:t>Inbox overload, noisy promos/alerts, and manual cleanup wastes hours/week.</a:t>
            </a:r>
          </a:p>
          <a:p>
            <a:pPr lvl="1"/>
            <a:r>
              <a:t>Current solutions feel opaque, risky, or high-maintenance.</a:t>
            </a:r>
          </a:p>
          <a:p>
            <a:pPr/>
            <a:r>
              <a:t>Why now</a:t>
            </a:r>
          </a:p>
          <a:p>
            <a:pPr lvl="1"/>
            <a:r>
              <a:t>Modern APIs enable safe automation (push/delta sync).</a:t>
            </a:r>
          </a:p>
          <a:p>
            <a:pPr lvl="1"/>
            <a:r>
              <a:t>Users expect trustworthy automation with clear undo.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Personas &amp;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Indie Pro (solo consultant, creator)</a:t>
            </a:r>
          </a:p>
          <a:p>
            <a:pPr lvl="1"/>
            <a:r>
              <a:t>JTBD: Keep client/project emails visible; auto-sweep promos/receipts.</a:t>
            </a:r>
          </a:p>
          <a:p>
            <a:pPr lvl="1"/>
            <a:r>
              <a:t>Success: 90% of noise removed; zero missed critical emails.</a:t>
            </a:r>
          </a:p>
          <a:p>
            <a:pPr/>
            <a:r>
              <a:t>Ops Lead (small team admin)</a:t>
            </a:r>
          </a:p>
          <a:p>
            <a:pPr lvl="1"/>
            <a:r>
              <a:t>JTBD: Shared mailbox hygiene; alert routing; weekly digest for leadership.</a:t>
            </a:r>
          </a:p>
          <a:p>
            <a:pPr lvl="1"/>
            <a:r>
              <a:t>Success: &lt;5% manual cleanup; auditability; easy rollbacks.</a:t>
            </a:r>
          </a:p>
          <a:p>
            <a:pPr/>
            <a:r>
              <a:t>Busy Exec</a:t>
            </a:r>
          </a:p>
          <a:p>
            <a:pPr lvl="1"/>
            <a:r>
              <a:t>JTBD: Triage without thinking; one-click review of decisions.</a:t>
            </a:r>
          </a:p>
          <a:p>
            <a:pPr lvl="1"/>
            <a:r>
              <a:t>Success: &lt;2 min/day on inbox; high trust.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&amp; Feature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MVP</a:t>
            </a:r>
          </a:p>
          <a:p>
            <a:pPr lvl="1"/>
            <a:r>
              <a:t>Read-only Sandbox mode; classify with rules+signals; Review Queue; Weekly Digest.</a:t>
            </a:r>
          </a:p>
          <a:p>
            <a:pPr lvl="1"/>
            <a:r>
              <a:t>Gmail support (watch via Pub/Sub); reversible quarantine (no hard delete).</a:t>
            </a:r>
          </a:p>
          <a:p>
            <a:pPr/>
            <a:r>
              <a:t>V1</a:t>
            </a:r>
          </a:p>
          <a:p>
            <a:pPr lvl="1"/>
            <a:r>
              <a:t>Action mode (archive/move/trash) with Undo; per-sender rules; allow/block lists.</a:t>
            </a:r>
          </a:p>
          <a:p>
            <a:pPr lvl="1"/>
            <a:r>
              <a:t>Microsoft 365 (Graph delta); daily/weekly digests; audit log &amp; export.</a:t>
            </a:r>
          </a:p>
          <a:p>
            <a:pPr/>
            <a:r>
              <a:t>V2</a:t>
            </a:r>
          </a:p>
          <a:p>
            <a:pPr lvl="1"/>
            <a:r>
              <a:t>Multi-mailbox; team policies; custom webhooks; Slack alerts; per-project digests.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Courier New"/>
              </a:rPr>
              <a:t>
                  +--------------------+
OAuth (Google/M365) --&gt; Auth Layer ----&gt; Token Vault (KMS)
                  |                     |
   Gmail Pub/Sub  |                     v
+-----------------+                 +--------+       +-----------+
| Gmail Watch     |----&gt; Ingest ---&gt;| Queue  |-----&gt; | Classifier|
+-----------------+                 +--------+       +-----------+
   M365 Delta Poll |                                   |  ^
+------------------+                                   v  |
| Graph Delta Sync |------------------------------&gt; Rules Engine
+------------------+                                   |
                                                       v
                                                Action Executor
                                                       |
                                                       v
                                                Mailbox Provider
                                                       |
                                                       v
                                                Digest Builder
                                                       |
                                                       v
                                           Storage (Postgres/Redis)
                                                       |
                                                       v
                                                 Web UI / API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Decisioning &amp;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Pipeline</a:t>
            </a:r>
          </a:p>
          <a:p>
            <a:pPr lvl="1"/>
            <a:r>
              <a:t>Signals: Gmail category labels, sender reputation, unsubscribe headers, thread history, time of day.</a:t>
            </a:r>
          </a:p>
          <a:p>
            <a:pPr lvl="1"/>
            <a:r>
              <a:t>Score -&gt; thresholds: Auto, Review, Ignore.</a:t>
            </a:r>
          </a:p>
          <a:p>
            <a:pPr/>
            <a:r>
              <a:t>Privacy</a:t>
            </a:r>
          </a:p>
          <a:p>
            <a:pPr lvl="1"/>
            <a:r>
              <a:t>Least-privilege scopes; default read-only sandbox; no body storage by default.</a:t>
            </a:r>
          </a:p>
          <a:p>
            <a:pPr lvl="1"/>
            <a:r>
              <a:t>Encrypted tokens; 30-day retention for logs; user-triggered purge.</a:t>
            </a:r>
          </a:p>
          <a:p>
            <a:pPr/>
            <a:r>
              <a:t>Safety</a:t>
            </a:r>
          </a:p>
          <a:p>
            <a:pPr lvl="1"/>
            <a:r>
              <a:t>Quarantine before delete; full audit log; one-click Undo.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 (key entities)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Message</a:t>
            </a:r>
          </a:p>
          <a:p>
            <a:pPr lvl="1"/>
            <a:r>
              <a:t>id, provider_id, header_hash, from_domain, category, received_at</a:t>
            </a:r>
          </a:p>
          <a:p>
            <a:pPr/>
            <a:r>
              <a:t>LabelDecision</a:t>
            </a:r>
          </a:p>
          <a:p>
            <a:pPr lvl="1"/>
            <a:r>
              <a:t>message_id, decision, confidence, rules_fired[], acted, acted_at</a:t>
            </a:r>
          </a:p>
          <a:p>
            <a:pPr/>
            <a:r>
              <a:t>DigestItem</a:t>
            </a:r>
          </a:p>
          <a:p>
            <a:pPr lvl="1"/>
            <a:r>
              <a:t>user_id, period, thread_key, subject, link, importance_score</a:t>
            </a:r>
          </a:p>
          <a:p>
            <a:pPr/>
            <a:r>
              <a:t>UserPrefs</a:t>
            </a:r>
          </a:p>
          <a:p>
            <a:pPr lvl="1"/>
            <a:r>
              <a:t>modes, thresholds, allow/block lists, schedules, retention_days</a:t>
            </a:r>
          </a:p>
          <a:p>
            <a:pPr/>
            <a:r>
              <a:t>AuditLog</a:t>
            </a:r>
          </a:p>
          <a:p>
            <a:pPr lvl="1"/>
            <a:r>
              <a:t>actor, action, target_id, before/after, request_id, timestamp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Wireframe (ASCII)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Courier New"/>
              </a:rPr>
              <a:t>
[Onboarding]
+-------------------------------------------+
| Connect Account (Gmail / Microsoft 365)   |
|  [Sign in]  Scopes: Read-only (recommended)|
| Mode: (o) Sandbox (no changes)            |
|       ( ) Action (undo anytime)           |
| [Continue]                                |
+-------------------------------------------+
[Review Queue]
+-------------------------------------------+
| Filters: [All][Auto][Review][Undone]      |
| Row: [Promo]  sender@brand.com  (Auto-Archive) [Undo][Allow sender][Mark Important]
| Row: [Receipt] store@example.com (Keep)   [Create rule...]               
+-------------------------------------------+
[Digest]
+-------------------------------------------+
| Weekly Summary                            |
| - 12 newsletters auto-archived            |
| - 3 receipts filed                        |
| - 2 important threads to follow up        |
| [Open Review Log]                         |
+-------------------------------------------+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Metrics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North Star</a:t>
            </a:r>
          </a:p>
          <a:p>
            <a:pPr lvl="1"/>
            <a:r>
              <a:t>Hours of inbox time saved per user per week.</a:t>
            </a:r>
          </a:p>
          <a:p>
            <a:pPr/>
            <a:r>
              <a:t>Inputs</a:t>
            </a:r>
          </a:p>
          <a:p>
            <a:pPr lvl="1"/>
            <a:r>
              <a:t>Triage accuracy, Undo rate, % reviewed, Digest CTR, Retention, ARPU.</a:t>
            </a:r>
          </a:p>
          <a:p>
            <a:pPr/>
            <a:r>
              <a:t>Validation</a:t>
            </a:r>
          </a:p>
          <a:p>
            <a:pPr lvl="1"/>
            <a:r>
              <a:t>Fake door; Sandbox-only cohort; Success: 80%+ keep using after 14 days.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