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7" r:id="rId28"/>
    <p:sldId id="348" r:id="rId29"/>
    <p:sldId id="349" r:id="rId30"/>
    <p:sldId id="350" r:id="rId31"/>
    <p:sldId id="346" r:id="rId32"/>
    <p:sldId id="351" r:id="rId33"/>
    <p:sldId id="259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6" roundtripDataSignature="AMtx7miznrwUIOlWzJJfZiGY2IHxpm9T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D6C"/>
    <a:srgbClr val="0000CC"/>
    <a:srgbClr val="FFFFCC"/>
    <a:srgbClr val="2F5597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102" y="8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71A59-8F09-437F-B8C7-FED047D8E9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F003623D-5BA2-4BF2-B0BB-D977E519322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ETAPAS</a:t>
          </a:r>
          <a:endParaRPr kumimoji="0" lang="es-ES" altLang="es-ES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52D5E2-D323-4C97-B69F-A22FF352B59E}" type="parTrans" cxnId="{29CA67F6-BC97-4EE2-8CE5-031A03FEA3E1}">
      <dgm:prSet/>
      <dgm:spPr/>
      <dgm:t>
        <a:bodyPr/>
        <a:lstStyle/>
        <a:p>
          <a:endParaRPr lang="es-ES"/>
        </a:p>
      </dgm:t>
    </dgm:pt>
    <dgm:pt modelId="{EBA3AB7D-42B8-4985-B808-7126B04E5087}" type="sibTrans" cxnId="{29CA67F6-BC97-4EE2-8CE5-031A03FEA3E1}">
      <dgm:prSet/>
      <dgm:spPr/>
      <dgm:t>
        <a:bodyPr/>
        <a:lstStyle/>
        <a:p>
          <a:endParaRPr lang="es-ES"/>
        </a:p>
      </dgm:t>
    </dgm:pt>
    <dgm:pt modelId="{C3D37253-8256-4C5B-91CF-36B73C5467F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DECLARACION</a:t>
          </a:r>
          <a:endParaRPr kumimoji="0" lang="es-ES" altLang="es-ES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F93B39-A8C9-4B9B-A6D2-22499A173F38}" type="parTrans" cxnId="{AEB04C6F-2D25-43F2-A7DF-1F46DD757AB7}">
      <dgm:prSet/>
      <dgm:spPr/>
      <dgm:t>
        <a:bodyPr/>
        <a:lstStyle/>
        <a:p>
          <a:endParaRPr lang="es-ES"/>
        </a:p>
      </dgm:t>
    </dgm:pt>
    <dgm:pt modelId="{370FEC29-331E-4610-902E-957711036D7A}" type="sibTrans" cxnId="{AEB04C6F-2D25-43F2-A7DF-1F46DD757AB7}">
      <dgm:prSet/>
      <dgm:spPr/>
      <dgm:t>
        <a:bodyPr/>
        <a:lstStyle/>
        <a:p>
          <a:endParaRPr lang="es-ES"/>
        </a:p>
      </dgm:t>
    </dgm:pt>
    <dgm:pt modelId="{24B7C2C5-2C65-487B-A144-2AA66EE40AE1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DATOS</a:t>
          </a:r>
          <a:endParaRPr kumimoji="0" lang="es-ES" altLang="es-ES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E9246D-94D7-4A31-A84C-FD1D1FF708A8}" type="parTrans" cxnId="{D341CA44-7C16-40BD-9207-804B7C26DFB1}">
      <dgm:prSet/>
      <dgm:spPr/>
      <dgm:t>
        <a:bodyPr/>
        <a:lstStyle/>
        <a:p>
          <a:endParaRPr lang="es-ES"/>
        </a:p>
      </dgm:t>
    </dgm:pt>
    <dgm:pt modelId="{934A8F4B-B699-4504-B4A1-963FF846CBE4}" type="sibTrans" cxnId="{D341CA44-7C16-40BD-9207-804B7C26DFB1}">
      <dgm:prSet/>
      <dgm:spPr/>
      <dgm:t>
        <a:bodyPr/>
        <a:lstStyle/>
        <a:p>
          <a:endParaRPr lang="es-ES"/>
        </a:p>
      </dgm:t>
    </dgm:pt>
    <dgm:pt modelId="{181EEB41-1E6D-46D1-829D-87422BD3771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PROCESO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CALCULO</a:t>
          </a:r>
          <a:endParaRPr kumimoji="0" lang="es-ES" altLang="es-ES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056CAF-01AA-4967-8C4E-A9ED38478579}" type="parTrans" cxnId="{FF8E54AC-0CFC-4D1A-89C4-E5846AC3FAA6}">
      <dgm:prSet/>
      <dgm:spPr/>
      <dgm:t>
        <a:bodyPr/>
        <a:lstStyle/>
        <a:p>
          <a:endParaRPr lang="es-ES"/>
        </a:p>
      </dgm:t>
    </dgm:pt>
    <dgm:pt modelId="{BCC98227-A758-4B47-811F-A52BC87CE497}" type="sibTrans" cxnId="{FF8E54AC-0CFC-4D1A-89C4-E5846AC3FAA6}">
      <dgm:prSet/>
      <dgm:spPr/>
      <dgm:t>
        <a:bodyPr/>
        <a:lstStyle/>
        <a:p>
          <a:endParaRPr lang="es-ES"/>
        </a:p>
      </dgm:t>
    </dgm:pt>
    <dgm:pt modelId="{92843874-B0B5-481E-ABD5-6A29566AC35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SALIDA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RESULTADOS</a:t>
          </a:r>
          <a:endParaRPr kumimoji="0" lang="es-ES" altLang="es-ES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732629-CF01-4ED9-9CDD-FBB391E5B21A}" type="parTrans" cxnId="{09328C7C-BABD-4B02-98A5-502AE4B734EF}">
      <dgm:prSet/>
      <dgm:spPr/>
      <dgm:t>
        <a:bodyPr/>
        <a:lstStyle/>
        <a:p>
          <a:endParaRPr lang="es-ES"/>
        </a:p>
      </dgm:t>
    </dgm:pt>
    <dgm:pt modelId="{D88AC7A6-1E07-43E6-A330-54E63F5DAE58}" type="sibTrans" cxnId="{09328C7C-BABD-4B02-98A5-502AE4B734EF}">
      <dgm:prSet/>
      <dgm:spPr/>
      <dgm:t>
        <a:bodyPr/>
        <a:lstStyle/>
        <a:p>
          <a:endParaRPr lang="es-ES"/>
        </a:p>
      </dgm:t>
    </dgm:pt>
    <dgm:pt modelId="{6F06107C-A328-4A64-84BF-81F8981D04A1}" type="pres">
      <dgm:prSet presAssocID="{7D571A59-8F09-437F-B8C7-FED047D8E9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926A73-B661-401E-941A-D6AF49548BAE}" type="pres">
      <dgm:prSet presAssocID="{F003623D-5BA2-4BF2-B0BB-D977E5193222}" presName="hierRoot1" presStyleCnt="0">
        <dgm:presLayoutVars>
          <dgm:hierBranch/>
        </dgm:presLayoutVars>
      </dgm:prSet>
      <dgm:spPr/>
    </dgm:pt>
    <dgm:pt modelId="{BFB502B8-AD38-4A30-8ED2-71DE9477A5CF}" type="pres">
      <dgm:prSet presAssocID="{F003623D-5BA2-4BF2-B0BB-D977E5193222}" presName="rootComposite1" presStyleCnt="0"/>
      <dgm:spPr/>
    </dgm:pt>
    <dgm:pt modelId="{8AD591C5-8FCE-4BF7-8A77-E82B18F0DE0F}" type="pres">
      <dgm:prSet presAssocID="{F003623D-5BA2-4BF2-B0BB-D977E5193222}" presName="rootText1" presStyleLbl="node0" presStyleIdx="0" presStyleCnt="1">
        <dgm:presLayoutVars>
          <dgm:chPref val="3"/>
        </dgm:presLayoutVars>
      </dgm:prSet>
      <dgm:spPr/>
    </dgm:pt>
    <dgm:pt modelId="{7B60AEA6-A577-46B2-91AB-CEFD7066AAD5}" type="pres">
      <dgm:prSet presAssocID="{F003623D-5BA2-4BF2-B0BB-D977E5193222}" presName="rootConnector1" presStyleLbl="node1" presStyleIdx="0" presStyleCnt="0"/>
      <dgm:spPr/>
    </dgm:pt>
    <dgm:pt modelId="{2F54A6E0-A9B8-46BC-992E-954768C566BA}" type="pres">
      <dgm:prSet presAssocID="{F003623D-5BA2-4BF2-B0BB-D977E5193222}" presName="hierChild2" presStyleCnt="0"/>
      <dgm:spPr/>
    </dgm:pt>
    <dgm:pt modelId="{F7FDD88C-F89B-4799-95D0-CE37BAB68808}" type="pres">
      <dgm:prSet presAssocID="{3BF93B39-A8C9-4B9B-A6D2-22499A173F38}" presName="Name35" presStyleLbl="parChTrans1D2" presStyleIdx="0" presStyleCnt="4"/>
      <dgm:spPr/>
    </dgm:pt>
    <dgm:pt modelId="{06DC1460-DE4A-4DD2-9AA6-D7CF1BD39728}" type="pres">
      <dgm:prSet presAssocID="{C3D37253-8256-4C5B-91CF-36B73C5467FD}" presName="hierRoot2" presStyleCnt="0">
        <dgm:presLayoutVars>
          <dgm:hierBranch/>
        </dgm:presLayoutVars>
      </dgm:prSet>
      <dgm:spPr/>
    </dgm:pt>
    <dgm:pt modelId="{AAC4E8D2-1B9C-4E7B-8E9F-11693642261D}" type="pres">
      <dgm:prSet presAssocID="{C3D37253-8256-4C5B-91CF-36B73C5467FD}" presName="rootComposite" presStyleCnt="0"/>
      <dgm:spPr/>
    </dgm:pt>
    <dgm:pt modelId="{0EBC2F57-7BF4-45EB-B088-237371F9ABCC}" type="pres">
      <dgm:prSet presAssocID="{C3D37253-8256-4C5B-91CF-36B73C5467FD}" presName="rootText" presStyleLbl="node2" presStyleIdx="0" presStyleCnt="4">
        <dgm:presLayoutVars>
          <dgm:chPref val="3"/>
        </dgm:presLayoutVars>
      </dgm:prSet>
      <dgm:spPr/>
    </dgm:pt>
    <dgm:pt modelId="{8B4ED654-79A8-4BDD-957F-2F1D865236F1}" type="pres">
      <dgm:prSet presAssocID="{C3D37253-8256-4C5B-91CF-36B73C5467FD}" presName="rootConnector" presStyleLbl="node2" presStyleIdx="0" presStyleCnt="4"/>
      <dgm:spPr/>
    </dgm:pt>
    <dgm:pt modelId="{1013067A-618E-4A90-BFFC-38E7066475A4}" type="pres">
      <dgm:prSet presAssocID="{C3D37253-8256-4C5B-91CF-36B73C5467FD}" presName="hierChild4" presStyleCnt="0"/>
      <dgm:spPr/>
    </dgm:pt>
    <dgm:pt modelId="{BF96136A-08B8-481A-9666-55726BA1342E}" type="pres">
      <dgm:prSet presAssocID="{C3D37253-8256-4C5B-91CF-36B73C5467FD}" presName="hierChild5" presStyleCnt="0"/>
      <dgm:spPr/>
    </dgm:pt>
    <dgm:pt modelId="{333288E9-6D4E-4990-A184-0082865B7818}" type="pres">
      <dgm:prSet presAssocID="{A5E9246D-94D7-4A31-A84C-FD1D1FF708A8}" presName="Name35" presStyleLbl="parChTrans1D2" presStyleIdx="1" presStyleCnt="4"/>
      <dgm:spPr/>
    </dgm:pt>
    <dgm:pt modelId="{D50D12BB-FE84-4A2A-AE96-9A268F829EE6}" type="pres">
      <dgm:prSet presAssocID="{24B7C2C5-2C65-487B-A144-2AA66EE40AE1}" presName="hierRoot2" presStyleCnt="0">
        <dgm:presLayoutVars>
          <dgm:hierBranch/>
        </dgm:presLayoutVars>
      </dgm:prSet>
      <dgm:spPr/>
    </dgm:pt>
    <dgm:pt modelId="{C6C662D1-4851-4AFD-AE4D-7362BF52E57A}" type="pres">
      <dgm:prSet presAssocID="{24B7C2C5-2C65-487B-A144-2AA66EE40AE1}" presName="rootComposite" presStyleCnt="0"/>
      <dgm:spPr/>
    </dgm:pt>
    <dgm:pt modelId="{4D465C10-7D7F-4889-8616-F993C08D80FD}" type="pres">
      <dgm:prSet presAssocID="{24B7C2C5-2C65-487B-A144-2AA66EE40AE1}" presName="rootText" presStyleLbl="node2" presStyleIdx="1" presStyleCnt="4">
        <dgm:presLayoutVars>
          <dgm:chPref val="3"/>
        </dgm:presLayoutVars>
      </dgm:prSet>
      <dgm:spPr/>
    </dgm:pt>
    <dgm:pt modelId="{2A7F6C00-4022-46AD-B199-AB76D05959A6}" type="pres">
      <dgm:prSet presAssocID="{24B7C2C5-2C65-487B-A144-2AA66EE40AE1}" presName="rootConnector" presStyleLbl="node2" presStyleIdx="1" presStyleCnt="4"/>
      <dgm:spPr/>
    </dgm:pt>
    <dgm:pt modelId="{BF67D96B-43D3-4D7B-A530-869D932A8C48}" type="pres">
      <dgm:prSet presAssocID="{24B7C2C5-2C65-487B-A144-2AA66EE40AE1}" presName="hierChild4" presStyleCnt="0"/>
      <dgm:spPr/>
    </dgm:pt>
    <dgm:pt modelId="{1076E3BA-4697-4D14-B3C0-64CD9CB9025F}" type="pres">
      <dgm:prSet presAssocID="{24B7C2C5-2C65-487B-A144-2AA66EE40AE1}" presName="hierChild5" presStyleCnt="0"/>
      <dgm:spPr/>
    </dgm:pt>
    <dgm:pt modelId="{434DA405-0A03-4918-9CF3-740484052752}" type="pres">
      <dgm:prSet presAssocID="{F3056CAF-01AA-4967-8C4E-A9ED38478579}" presName="Name35" presStyleLbl="parChTrans1D2" presStyleIdx="2" presStyleCnt="4"/>
      <dgm:spPr/>
    </dgm:pt>
    <dgm:pt modelId="{4503F2C8-55AE-4851-BBE4-220A08A352D4}" type="pres">
      <dgm:prSet presAssocID="{181EEB41-1E6D-46D1-829D-87422BD37714}" presName="hierRoot2" presStyleCnt="0">
        <dgm:presLayoutVars>
          <dgm:hierBranch/>
        </dgm:presLayoutVars>
      </dgm:prSet>
      <dgm:spPr/>
    </dgm:pt>
    <dgm:pt modelId="{DDB6876E-F039-4344-9C99-DF96D1C76A40}" type="pres">
      <dgm:prSet presAssocID="{181EEB41-1E6D-46D1-829D-87422BD37714}" presName="rootComposite" presStyleCnt="0"/>
      <dgm:spPr/>
    </dgm:pt>
    <dgm:pt modelId="{CAD21C20-E9B3-4D3F-84FA-0E060B58F326}" type="pres">
      <dgm:prSet presAssocID="{181EEB41-1E6D-46D1-829D-87422BD37714}" presName="rootText" presStyleLbl="node2" presStyleIdx="2" presStyleCnt="4">
        <dgm:presLayoutVars>
          <dgm:chPref val="3"/>
        </dgm:presLayoutVars>
      </dgm:prSet>
      <dgm:spPr/>
    </dgm:pt>
    <dgm:pt modelId="{904B2B68-D0DB-4234-B9BF-5DB2355313FC}" type="pres">
      <dgm:prSet presAssocID="{181EEB41-1E6D-46D1-829D-87422BD37714}" presName="rootConnector" presStyleLbl="node2" presStyleIdx="2" presStyleCnt="4"/>
      <dgm:spPr/>
    </dgm:pt>
    <dgm:pt modelId="{A2D25113-7837-451D-9C02-D4DDB44A8176}" type="pres">
      <dgm:prSet presAssocID="{181EEB41-1E6D-46D1-829D-87422BD37714}" presName="hierChild4" presStyleCnt="0"/>
      <dgm:spPr/>
    </dgm:pt>
    <dgm:pt modelId="{B4ECFEAF-0959-4C22-B88E-E31800454BA6}" type="pres">
      <dgm:prSet presAssocID="{181EEB41-1E6D-46D1-829D-87422BD37714}" presName="hierChild5" presStyleCnt="0"/>
      <dgm:spPr/>
    </dgm:pt>
    <dgm:pt modelId="{69445119-3CEE-4D80-99DC-57F4AB5CFF2A}" type="pres">
      <dgm:prSet presAssocID="{42732629-CF01-4ED9-9CDD-FBB391E5B21A}" presName="Name35" presStyleLbl="parChTrans1D2" presStyleIdx="3" presStyleCnt="4"/>
      <dgm:spPr/>
    </dgm:pt>
    <dgm:pt modelId="{2D087E2E-FECC-4808-AC9E-FDF20A47C4C6}" type="pres">
      <dgm:prSet presAssocID="{92843874-B0B5-481E-ABD5-6A29566AC357}" presName="hierRoot2" presStyleCnt="0">
        <dgm:presLayoutVars>
          <dgm:hierBranch/>
        </dgm:presLayoutVars>
      </dgm:prSet>
      <dgm:spPr/>
    </dgm:pt>
    <dgm:pt modelId="{CE356381-68F0-43C0-BDCA-E866BC418DD3}" type="pres">
      <dgm:prSet presAssocID="{92843874-B0B5-481E-ABD5-6A29566AC357}" presName="rootComposite" presStyleCnt="0"/>
      <dgm:spPr/>
    </dgm:pt>
    <dgm:pt modelId="{ED1F6B3F-6C81-4EDA-BF5C-594CDDEAB149}" type="pres">
      <dgm:prSet presAssocID="{92843874-B0B5-481E-ABD5-6A29566AC357}" presName="rootText" presStyleLbl="node2" presStyleIdx="3" presStyleCnt="4">
        <dgm:presLayoutVars>
          <dgm:chPref val="3"/>
        </dgm:presLayoutVars>
      </dgm:prSet>
      <dgm:spPr/>
    </dgm:pt>
    <dgm:pt modelId="{AEDB54E0-9D23-489F-B003-3CFF568B7400}" type="pres">
      <dgm:prSet presAssocID="{92843874-B0B5-481E-ABD5-6A29566AC357}" presName="rootConnector" presStyleLbl="node2" presStyleIdx="3" presStyleCnt="4"/>
      <dgm:spPr/>
    </dgm:pt>
    <dgm:pt modelId="{75BEDF80-17F4-4F80-A827-5DE013B12E5E}" type="pres">
      <dgm:prSet presAssocID="{92843874-B0B5-481E-ABD5-6A29566AC357}" presName="hierChild4" presStyleCnt="0"/>
      <dgm:spPr/>
    </dgm:pt>
    <dgm:pt modelId="{99EC4317-1FAD-4653-8F01-1DC5CF4B805E}" type="pres">
      <dgm:prSet presAssocID="{92843874-B0B5-481E-ABD5-6A29566AC357}" presName="hierChild5" presStyleCnt="0"/>
      <dgm:spPr/>
    </dgm:pt>
    <dgm:pt modelId="{6D309AFC-35BC-41AE-986D-A362ECF24515}" type="pres">
      <dgm:prSet presAssocID="{F003623D-5BA2-4BF2-B0BB-D977E5193222}" presName="hierChild3" presStyleCnt="0"/>
      <dgm:spPr/>
    </dgm:pt>
  </dgm:ptLst>
  <dgm:cxnLst>
    <dgm:cxn modelId="{09328C7C-BABD-4B02-98A5-502AE4B734EF}" srcId="{F003623D-5BA2-4BF2-B0BB-D977E5193222}" destId="{92843874-B0B5-481E-ABD5-6A29566AC357}" srcOrd="3" destOrd="0" parTransId="{42732629-CF01-4ED9-9CDD-FBB391E5B21A}" sibTransId="{D88AC7A6-1E07-43E6-A330-54E63F5DAE58}"/>
    <dgm:cxn modelId="{6507ECED-771D-4E09-8C5C-7812C6B4D3AB}" type="presOf" srcId="{24B7C2C5-2C65-487B-A144-2AA66EE40AE1}" destId="{4D465C10-7D7F-4889-8616-F993C08D80FD}" srcOrd="0" destOrd="0" presId="urn:microsoft.com/office/officeart/2005/8/layout/orgChart1"/>
    <dgm:cxn modelId="{AEB04C6F-2D25-43F2-A7DF-1F46DD757AB7}" srcId="{F003623D-5BA2-4BF2-B0BB-D977E5193222}" destId="{C3D37253-8256-4C5B-91CF-36B73C5467FD}" srcOrd="0" destOrd="0" parTransId="{3BF93B39-A8C9-4B9B-A6D2-22499A173F38}" sibTransId="{370FEC29-331E-4610-902E-957711036D7A}"/>
    <dgm:cxn modelId="{4DE05B32-B531-47C7-B081-A11FABCE81C2}" type="presOf" srcId="{3BF93B39-A8C9-4B9B-A6D2-22499A173F38}" destId="{F7FDD88C-F89B-4799-95D0-CE37BAB68808}" srcOrd="0" destOrd="0" presId="urn:microsoft.com/office/officeart/2005/8/layout/orgChart1"/>
    <dgm:cxn modelId="{94CC6A26-685E-432F-8F59-AD403A35D103}" type="presOf" srcId="{92843874-B0B5-481E-ABD5-6A29566AC357}" destId="{ED1F6B3F-6C81-4EDA-BF5C-594CDDEAB149}" srcOrd="0" destOrd="0" presId="urn:microsoft.com/office/officeart/2005/8/layout/orgChart1"/>
    <dgm:cxn modelId="{DBDD6926-C61D-4F8C-8561-7BC1B31FC9E3}" type="presOf" srcId="{C3D37253-8256-4C5B-91CF-36B73C5467FD}" destId="{0EBC2F57-7BF4-45EB-B088-237371F9ABCC}" srcOrd="0" destOrd="0" presId="urn:microsoft.com/office/officeart/2005/8/layout/orgChart1"/>
    <dgm:cxn modelId="{062AC3B9-9315-4E10-B133-ECD1F5570739}" type="presOf" srcId="{42732629-CF01-4ED9-9CDD-FBB391E5B21A}" destId="{69445119-3CEE-4D80-99DC-57F4AB5CFF2A}" srcOrd="0" destOrd="0" presId="urn:microsoft.com/office/officeart/2005/8/layout/orgChart1"/>
    <dgm:cxn modelId="{D341CA44-7C16-40BD-9207-804B7C26DFB1}" srcId="{F003623D-5BA2-4BF2-B0BB-D977E5193222}" destId="{24B7C2C5-2C65-487B-A144-2AA66EE40AE1}" srcOrd="1" destOrd="0" parTransId="{A5E9246D-94D7-4A31-A84C-FD1D1FF708A8}" sibTransId="{934A8F4B-B699-4504-B4A1-963FF846CBE4}"/>
    <dgm:cxn modelId="{3953F08F-2BB7-4AFF-85CF-D1AB6023DFB4}" type="presOf" srcId="{C3D37253-8256-4C5B-91CF-36B73C5467FD}" destId="{8B4ED654-79A8-4BDD-957F-2F1D865236F1}" srcOrd="1" destOrd="0" presId="urn:microsoft.com/office/officeart/2005/8/layout/orgChart1"/>
    <dgm:cxn modelId="{FE7BD271-5C4C-4364-A15C-F5145BBB0D4A}" type="presOf" srcId="{181EEB41-1E6D-46D1-829D-87422BD37714}" destId="{CAD21C20-E9B3-4D3F-84FA-0E060B58F326}" srcOrd="0" destOrd="0" presId="urn:microsoft.com/office/officeart/2005/8/layout/orgChart1"/>
    <dgm:cxn modelId="{FF8E54AC-0CFC-4D1A-89C4-E5846AC3FAA6}" srcId="{F003623D-5BA2-4BF2-B0BB-D977E5193222}" destId="{181EEB41-1E6D-46D1-829D-87422BD37714}" srcOrd="2" destOrd="0" parTransId="{F3056CAF-01AA-4967-8C4E-A9ED38478579}" sibTransId="{BCC98227-A758-4B47-811F-A52BC87CE497}"/>
    <dgm:cxn modelId="{EC236011-F768-4B07-8046-2388CB9CB488}" type="presOf" srcId="{24B7C2C5-2C65-487B-A144-2AA66EE40AE1}" destId="{2A7F6C00-4022-46AD-B199-AB76D05959A6}" srcOrd="1" destOrd="0" presId="urn:microsoft.com/office/officeart/2005/8/layout/orgChart1"/>
    <dgm:cxn modelId="{354E9DDD-2686-427C-AFEE-FBE116CCAE03}" type="presOf" srcId="{181EEB41-1E6D-46D1-829D-87422BD37714}" destId="{904B2B68-D0DB-4234-B9BF-5DB2355313FC}" srcOrd="1" destOrd="0" presId="urn:microsoft.com/office/officeart/2005/8/layout/orgChart1"/>
    <dgm:cxn modelId="{C644E378-4BA6-4CD9-9D2D-E0DE209EEBB7}" type="presOf" srcId="{F003623D-5BA2-4BF2-B0BB-D977E5193222}" destId="{8AD591C5-8FCE-4BF7-8A77-E82B18F0DE0F}" srcOrd="0" destOrd="0" presId="urn:microsoft.com/office/officeart/2005/8/layout/orgChart1"/>
    <dgm:cxn modelId="{C3314269-DDF4-4187-9482-CDFF5ECFB8BE}" type="presOf" srcId="{F3056CAF-01AA-4967-8C4E-A9ED38478579}" destId="{434DA405-0A03-4918-9CF3-740484052752}" srcOrd="0" destOrd="0" presId="urn:microsoft.com/office/officeart/2005/8/layout/orgChart1"/>
    <dgm:cxn modelId="{AD24C415-2483-4E25-A260-ADE1D0667969}" type="presOf" srcId="{92843874-B0B5-481E-ABD5-6A29566AC357}" destId="{AEDB54E0-9D23-489F-B003-3CFF568B7400}" srcOrd="1" destOrd="0" presId="urn:microsoft.com/office/officeart/2005/8/layout/orgChart1"/>
    <dgm:cxn modelId="{29CA67F6-BC97-4EE2-8CE5-031A03FEA3E1}" srcId="{7D571A59-8F09-437F-B8C7-FED047D8E987}" destId="{F003623D-5BA2-4BF2-B0BB-D977E5193222}" srcOrd="0" destOrd="0" parTransId="{D652D5E2-D323-4C97-B69F-A22FF352B59E}" sibTransId="{EBA3AB7D-42B8-4985-B808-7126B04E5087}"/>
    <dgm:cxn modelId="{32DCE04D-0524-4D1C-96E7-1C9C371551AE}" type="presOf" srcId="{A5E9246D-94D7-4A31-A84C-FD1D1FF708A8}" destId="{333288E9-6D4E-4990-A184-0082865B7818}" srcOrd="0" destOrd="0" presId="urn:microsoft.com/office/officeart/2005/8/layout/orgChart1"/>
    <dgm:cxn modelId="{7E70D0A6-A401-478E-8A4F-EAE84B623335}" type="presOf" srcId="{7D571A59-8F09-437F-B8C7-FED047D8E987}" destId="{6F06107C-A328-4A64-84BF-81F8981D04A1}" srcOrd="0" destOrd="0" presId="urn:microsoft.com/office/officeart/2005/8/layout/orgChart1"/>
    <dgm:cxn modelId="{8763A5B8-F50E-4064-A5C6-113B443EA5AD}" type="presOf" srcId="{F003623D-5BA2-4BF2-B0BB-D977E5193222}" destId="{7B60AEA6-A577-46B2-91AB-CEFD7066AAD5}" srcOrd="1" destOrd="0" presId="urn:microsoft.com/office/officeart/2005/8/layout/orgChart1"/>
    <dgm:cxn modelId="{26F06429-5D2A-426B-ABAB-9F8F99797266}" type="presParOf" srcId="{6F06107C-A328-4A64-84BF-81F8981D04A1}" destId="{5E926A73-B661-401E-941A-D6AF49548BAE}" srcOrd="0" destOrd="0" presId="urn:microsoft.com/office/officeart/2005/8/layout/orgChart1"/>
    <dgm:cxn modelId="{D906C9C2-B502-41C6-9F63-EA150BF0EA0A}" type="presParOf" srcId="{5E926A73-B661-401E-941A-D6AF49548BAE}" destId="{BFB502B8-AD38-4A30-8ED2-71DE9477A5CF}" srcOrd="0" destOrd="0" presId="urn:microsoft.com/office/officeart/2005/8/layout/orgChart1"/>
    <dgm:cxn modelId="{1DEA8BBB-4179-4FDD-9344-A88F2B432422}" type="presParOf" srcId="{BFB502B8-AD38-4A30-8ED2-71DE9477A5CF}" destId="{8AD591C5-8FCE-4BF7-8A77-E82B18F0DE0F}" srcOrd="0" destOrd="0" presId="urn:microsoft.com/office/officeart/2005/8/layout/orgChart1"/>
    <dgm:cxn modelId="{1E96DCEE-66E6-4D5D-8F75-C708AF604A55}" type="presParOf" srcId="{BFB502B8-AD38-4A30-8ED2-71DE9477A5CF}" destId="{7B60AEA6-A577-46B2-91AB-CEFD7066AAD5}" srcOrd="1" destOrd="0" presId="urn:microsoft.com/office/officeart/2005/8/layout/orgChart1"/>
    <dgm:cxn modelId="{F70CBC50-FACA-42EC-B7B8-64E19E037713}" type="presParOf" srcId="{5E926A73-B661-401E-941A-D6AF49548BAE}" destId="{2F54A6E0-A9B8-46BC-992E-954768C566BA}" srcOrd="1" destOrd="0" presId="urn:microsoft.com/office/officeart/2005/8/layout/orgChart1"/>
    <dgm:cxn modelId="{89C47F6D-94E3-409E-9770-AC26A9E1E3BA}" type="presParOf" srcId="{2F54A6E0-A9B8-46BC-992E-954768C566BA}" destId="{F7FDD88C-F89B-4799-95D0-CE37BAB68808}" srcOrd="0" destOrd="0" presId="urn:microsoft.com/office/officeart/2005/8/layout/orgChart1"/>
    <dgm:cxn modelId="{323DE988-4737-4471-8C42-C420C024ABE8}" type="presParOf" srcId="{2F54A6E0-A9B8-46BC-992E-954768C566BA}" destId="{06DC1460-DE4A-4DD2-9AA6-D7CF1BD39728}" srcOrd="1" destOrd="0" presId="urn:microsoft.com/office/officeart/2005/8/layout/orgChart1"/>
    <dgm:cxn modelId="{5908702F-1268-444B-B27D-EFC3465758F1}" type="presParOf" srcId="{06DC1460-DE4A-4DD2-9AA6-D7CF1BD39728}" destId="{AAC4E8D2-1B9C-4E7B-8E9F-11693642261D}" srcOrd="0" destOrd="0" presId="urn:microsoft.com/office/officeart/2005/8/layout/orgChart1"/>
    <dgm:cxn modelId="{DB6792FB-A053-452A-8F59-7540708B3FC9}" type="presParOf" srcId="{AAC4E8D2-1B9C-4E7B-8E9F-11693642261D}" destId="{0EBC2F57-7BF4-45EB-B088-237371F9ABCC}" srcOrd="0" destOrd="0" presId="urn:microsoft.com/office/officeart/2005/8/layout/orgChart1"/>
    <dgm:cxn modelId="{E6F4BCAB-FB4E-491D-BEC0-2D38F71004DF}" type="presParOf" srcId="{AAC4E8D2-1B9C-4E7B-8E9F-11693642261D}" destId="{8B4ED654-79A8-4BDD-957F-2F1D865236F1}" srcOrd="1" destOrd="0" presId="urn:microsoft.com/office/officeart/2005/8/layout/orgChart1"/>
    <dgm:cxn modelId="{63080A2C-DBF1-4B6B-84C4-BEB52863B804}" type="presParOf" srcId="{06DC1460-DE4A-4DD2-9AA6-D7CF1BD39728}" destId="{1013067A-618E-4A90-BFFC-38E7066475A4}" srcOrd="1" destOrd="0" presId="urn:microsoft.com/office/officeart/2005/8/layout/orgChart1"/>
    <dgm:cxn modelId="{220CA11C-B7DC-4319-84C5-5B65174CD674}" type="presParOf" srcId="{06DC1460-DE4A-4DD2-9AA6-D7CF1BD39728}" destId="{BF96136A-08B8-481A-9666-55726BA1342E}" srcOrd="2" destOrd="0" presId="urn:microsoft.com/office/officeart/2005/8/layout/orgChart1"/>
    <dgm:cxn modelId="{0D19B7B2-8F2E-46D2-8EC6-D56B92479024}" type="presParOf" srcId="{2F54A6E0-A9B8-46BC-992E-954768C566BA}" destId="{333288E9-6D4E-4990-A184-0082865B7818}" srcOrd="2" destOrd="0" presId="urn:microsoft.com/office/officeart/2005/8/layout/orgChart1"/>
    <dgm:cxn modelId="{DCA4CFD6-B65D-4C77-9311-AFE0903E3663}" type="presParOf" srcId="{2F54A6E0-A9B8-46BC-992E-954768C566BA}" destId="{D50D12BB-FE84-4A2A-AE96-9A268F829EE6}" srcOrd="3" destOrd="0" presId="urn:microsoft.com/office/officeart/2005/8/layout/orgChart1"/>
    <dgm:cxn modelId="{142F6D26-5690-4331-94D1-47233EB8D244}" type="presParOf" srcId="{D50D12BB-FE84-4A2A-AE96-9A268F829EE6}" destId="{C6C662D1-4851-4AFD-AE4D-7362BF52E57A}" srcOrd="0" destOrd="0" presId="urn:microsoft.com/office/officeart/2005/8/layout/orgChart1"/>
    <dgm:cxn modelId="{FC798F7A-06AA-4EE8-AC7F-71FC07E2C3D2}" type="presParOf" srcId="{C6C662D1-4851-4AFD-AE4D-7362BF52E57A}" destId="{4D465C10-7D7F-4889-8616-F993C08D80FD}" srcOrd="0" destOrd="0" presId="urn:microsoft.com/office/officeart/2005/8/layout/orgChart1"/>
    <dgm:cxn modelId="{FCD4EC2A-8293-4D57-B840-95BB1FE85CD2}" type="presParOf" srcId="{C6C662D1-4851-4AFD-AE4D-7362BF52E57A}" destId="{2A7F6C00-4022-46AD-B199-AB76D05959A6}" srcOrd="1" destOrd="0" presId="urn:microsoft.com/office/officeart/2005/8/layout/orgChart1"/>
    <dgm:cxn modelId="{D8CC720F-FF12-474F-BB54-2D10875D57D1}" type="presParOf" srcId="{D50D12BB-FE84-4A2A-AE96-9A268F829EE6}" destId="{BF67D96B-43D3-4D7B-A530-869D932A8C48}" srcOrd="1" destOrd="0" presId="urn:microsoft.com/office/officeart/2005/8/layout/orgChart1"/>
    <dgm:cxn modelId="{07F4141D-B2D3-4A8A-A79E-9947DE563A9C}" type="presParOf" srcId="{D50D12BB-FE84-4A2A-AE96-9A268F829EE6}" destId="{1076E3BA-4697-4D14-B3C0-64CD9CB9025F}" srcOrd="2" destOrd="0" presId="urn:microsoft.com/office/officeart/2005/8/layout/orgChart1"/>
    <dgm:cxn modelId="{D47989AB-EBB1-40DF-BC95-301BB1A852AD}" type="presParOf" srcId="{2F54A6E0-A9B8-46BC-992E-954768C566BA}" destId="{434DA405-0A03-4918-9CF3-740484052752}" srcOrd="4" destOrd="0" presId="urn:microsoft.com/office/officeart/2005/8/layout/orgChart1"/>
    <dgm:cxn modelId="{38721000-89B6-4E67-97CF-1EDE8B36EF09}" type="presParOf" srcId="{2F54A6E0-A9B8-46BC-992E-954768C566BA}" destId="{4503F2C8-55AE-4851-BBE4-220A08A352D4}" srcOrd="5" destOrd="0" presId="urn:microsoft.com/office/officeart/2005/8/layout/orgChart1"/>
    <dgm:cxn modelId="{8FE575CB-17E3-40E1-8643-CDE408F6612E}" type="presParOf" srcId="{4503F2C8-55AE-4851-BBE4-220A08A352D4}" destId="{DDB6876E-F039-4344-9C99-DF96D1C76A40}" srcOrd="0" destOrd="0" presId="urn:microsoft.com/office/officeart/2005/8/layout/orgChart1"/>
    <dgm:cxn modelId="{EAB00806-3075-420B-BB50-9C629579158B}" type="presParOf" srcId="{DDB6876E-F039-4344-9C99-DF96D1C76A40}" destId="{CAD21C20-E9B3-4D3F-84FA-0E060B58F326}" srcOrd="0" destOrd="0" presId="urn:microsoft.com/office/officeart/2005/8/layout/orgChart1"/>
    <dgm:cxn modelId="{20FD3479-3DD9-4D68-8FC1-2283131D6F1F}" type="presParOf" srcId="{DDB6876E-F039-4344-9C99-DF96D1C76A40}" destId="{904B2B68-D0DB-4234-B9BF-5DB2355313FC}" srcOrd="1" destOrd="0" presId="urn:microsoft.com/office/officeart/2005/8/layout/orgChart1"/>
    <dgm:cxn modelId="{7E4B1FA5-867A-4A5D-A7DE-C0582813C3C0}" type="presParOf" srcId="{4503F2C8-55AE-4851-BBE4-220A08A352D4}" destId="{A2D25113-7837-451D-9C02-D4DDB44A8176}" srcOrd="1" destOrd="0" presId="urn:microsoft.com/office/officeart/2005/8/layout/orgChart1"/>
    <dgm:cxn modelId="{A5A3E837-2D47-4E61-B621-A8A3283502E8}" type="presParOf" srcId="{4503F2C8-55AE-4851-BBE4-220A08A352D4}" destId="{B4ECFEAF-0959-4C22-B88E-E31800454BA6}" srcOrd="2" destOrd="0" presId="urn:microsoft.com/office/officeart/2005/8/layout/orgChart1"/>
    <dgm:cxn modelId="{264569DD-DB37-4958-BAA3-43B2FFE69E8E}" type="presParOf" srcId="{2F54A6E0-A9B8-46BC-992E-954768C566BA}" destId="{69445119-3CEE-4D80-99DC-57F4AB5CFF2A}" srcOrd="6" destOrd="0" presId="urn:microsoft.com/office/officeart/2005/8/layout/orgChart1"/>
    <dgm:cxn modelId="{97AB3EE6-2203-4062-9FDC-F3DFAAAD6BA7}" type="presParOf" srcId="{2F54A6E0-A9B8-46BC-992E-954768C566BA}" destId="{2D087E2E-FECC-4808-AC9E-FDF20A47C4C6}" srcOrd="7" destOrd="0" presId="urn:microsoft.com/office/officeart/2005/8/layout/orgChart1"/>
    <dgm:cxn modelId="{E12D83A9-E84B-4859-BB71-92CC724393ED}" type="presParOf" srcId="{2D087E2E-FECC-4808-AC9E-FDF20A47C4C6}" destId="{CE356381-68F0-43C0-BDCA-E866BC418DD3}" srcOrd="0" destOrd="0" presId="urn:microsoft.com/office/officeart/2005/8/layout/orgChart1"/>
    <dgm:cxn modelId="{833A425D-AB83-424E-B51F-535F5D2A7D89}" type="presParOf" srcId="{CE356381-68F0-43C0-BDCA-E866BC418DD3}" destId="{ED1F6B3F-6C81-4EDA-BF5C-594CDDEAB149}" srcOrd="0" destOrd="0" presId="urn:microsoft.com/office/officeart/2005/8/layout/orgChart1"/>
    <dgm:cxn modelId="{26C90C6B-FD53-4E28-B3D6-E907BE1AD91A}" type="presParOf" srcId="{CE356381-68F0-43C0-BDCA-E866BC418DD3}" destId="{AEDB54E0-9D23-489F-B003-3CFF568B7400}" srcOrd="1" destOrd="0" presId="urn:microsoft.com/office/officeart/2005/8/layout/orgChart1"/>
    <dgm:cxn modelId="{C55E57CA-3DEB-4CDF-A454-5AB93B573839}" type="presParOf" srcId="{2D087E2E-FECC-4808-AC9E-FDF20A47C4C6}" destId="{75BEDF80-17F4-4F80-A827-5DE013B12E5E}" srcOrd="1" destOrd="0" presId="urn:microsoft.com/office/officeart/2005/8/layout/orgChart1"/>
    <dgm:cxn modelId="{C2E1D2ED-9C89-457A-B9D3-0DA1A5A059F8}" type="presParOf" srcId="{2D087E2E-FECC-4808-AC9E-FDF20A47C4C6}" destId="{99EC4317-1FAD-4653-8F01-1DC5CF4B805E}" srcOrd="2" destOrd="0" presId="urn:microsoft.com/office/officeart/2005/8/layout/orgChart1"/>
    <dgm:cxn modelId="{CA690A31-DC2D-4C9D-A33D-68686BDC764A}" type="presParOf" srcId="{5E926A73-B661-401E-941A-D6AF49548BAE}" destId="{6D309AFC-35BC-41AE-986D-A362ECF245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45119-3CEE-4D80-99DC-57F4AB5CFF2A}">
      <dsp:nvSpPr>
        <dsp:cNvPr id="0" name=""/>
        <dsp:cNvSpPr/>
      </dsp:nvSpPr>
      <dsp:spPr>
        <a:xfrm>
          <a:off x="4325651" y="2232709"/>
          <a:ext cx="3387877" cy="391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92"/>
              </a:lnTo>
              <a:lnTo>
                <a:pt x="3387877" y="195992"/>
              </a:lnTo>
              <a:lnTo>
                <a:pt x="3387877" y="3919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DA405-0A03-4918-9CF3-740484052752}">
      <dsp:nvSpPr>
        <dsp:cNvPr id="0" name=""/>
        <dsp:cNvSpPr/>
      </dsp:nvSpPr>
      <dsp:spPr>
        <a:xfrm>
          <a:off x="4325651" y="2232709"/>
          <a:ext cx="1129292" cy="391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92"/>
              </a:lnTo>
              <a:lnTo>
                <a:pt x="1129292" y="195992"/>
              </a:lnTo>
              <a:lnTo>
                <a:pt x="1129292" y="3919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288E9-6D4E-4990-A184-0082865B7818}">
      <dsp:nvSpPr>
        <dsp:cNvPr id="0" name=""/>
        <dsp:cNvSpPr/>
      </dsp:nvSpPr>
      <dsp:spPr>
        <a:xfrm>
          <a:off x="3196359" y="2232709"/>
          <a:ext cx="1129292" cy="391985"/>
        </a:xfrm>
        <a:custGeom>
          <a:avLst/>
          <a:gdLst/>
          <a:ahLst/>
          <a:cxnLst/>
          <a:rect l="0" t="0" r="0" b="0"/>
          <a:pathLst>
            <a:path>
              <a:moveTo>
                <a:pt x="1129292" y="0"/>
              </a:moveTo>
              <a:lnTo>
                <a:pt x="1129292" y="195992"/>
              </a:lnTo>
              <a:lnTo>
                <a:pt x="0" y="195992"/>
              </a:lnTo>
              <a:lnTo>
                <a:pt x="0" y="3919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DD88C-F89B-4799-95D0-CE37BAB68808}">
      <dsp:nvSpPr>
        <dsp:cNvPr id="0" name=""/>
        <dsp:cNvSpPr/>
      </dsp:nvSpPr>
      <dsp:spPr>
        <a:xfrm>
          <a:off x="937774" y="2232709"/>
          <a:ext cx="3387877" cy="391985"/>
        </a:xfrm>
        <a:custGeom>
          <a:avLst/>
          <a:gdLst/>
          <a:ahLst/>
          <a:cxnLst/>
          <a:rect l="0" t="0" r="0" b="0"/>
          <a:pathLst>
            <a:path>
              <a:moveTo>
                <a:pt x="3387877" y="0"/>
              </a:moveTo>
              <a:lnTo>
                <a:pt x="3387877" y="195992"/>
              </a:lnTo>
              <a:lnTo>
                <a:pt x="0" y="195992"/>
              </a:lnTo>
              <a:lnTo>
                <a:pt x="0" y="3919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591C5-8FCE-4BF7-8A77-E82B18F0DE0F}">
      <dsp:nvSpPr>
        <dsp:cNvPr id="0" name=""/>
        <dsp:cNvSpPr/>
      </dsp:nvSpPr>
      <dsp:spPr>
        <a:xfrm>
          <a:off x="3392352" y="1299409"/>
          <a:ext cx="1866599" cy="93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ETAPAS</a:t>
          </a:r>
          <a:endParaRPr kumimoji="0" lang="es-ES" altLang="es-ES" sz="1900" b="1" i="0" u="none" strike="noStrike" kern="1200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92352" y="1299409"/>
        <a:ext cx="1866599" cy="933299"/>
      </dsp:txXfrm>
    </dsp:sp>
    <dsp:sp modelId="{0EBC2F57-7BF4-45EB-B088-237371F9ABCC}">
      <dsp:nvSpPr>
        <dsp:cNvPr id="0" name=""/>
        <dsp:cNvSpPr/>
      </dsp:nvSpPr>
      <dsp:spPr>
        <a:xfrm>
          <a:off x="4475" y="2624694"/>
          <a:ext cx="1866599" cy="93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DECLARACION</a:t>
          </a:r>
          <a:endParaRPr kumimoji="0" lang="es-ES" altLang="es-ES" sz="19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75" y="2624694"/>
        <a:ext cx="1866599" cy="933299"/>
      </dsp:txXfrm>
    </dsp:sp>
    <dsp:sp modelId="{4D465C10-7D7F-4889-8616-F993C08D80FD}">
      <dsp:nvSpPr>
        <dsp:cNvPr id="0" name=""/>
        <dsp:cNvSpPr/>
      </dsp:nvSpPr>
      <dsp:spPr>
        <a:xfrm>
          <a:off x="2263059" y="2624694"/>
          <a:ext cx="1866599" cy="93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ENTRADA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DATOS</a:t>
          </a:r>
          <a:endParaRPr kumimoji="0" lang="es-ES" altLang="es-ES" sz="19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63059" y="2624694"/>
        <a:ext cx="1866599" cy="933299"/>
      </dsp:txXfrm>
    </dsp:sp>
    <dsp:sp modelId="{CAD21C20-E9B3-4D3F-84FA-0E060B58F326}">
      <dsp:nvSpPr>
        <dsp:cNvPr id="0" name=""/>
        <dsp:cNvSpPr/>
      </dsp:nvSpPr>
      <dsp:spPr>
        <a:xfrm>
          <a:off x="4521644" y="2624694"/>
          <a:ext cx="1866599" cy="93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PROCESO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DE CALCULO</a:t>
          </a:r>
          <a:endParaRPr kumimoji="0" lang="es-ES" altLang="es-ES" sz="19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1644" y="2624694"/>
        <a:ext cx="1866599" cy="933299"/>
      </dsp:txXfrm>
    </dsp:sp>
    <dsp:sp modelId="{ED1F6B3F-6C81-4EDA-BF5C-594CDDEAB149}">
      <dsp:nvSpPr>
        <dsp:cNvPr id="0" name=""/>
        <dsp:cNvSpPr/>
      </dsp:nvSpPr>
      <dsp:spPr>
        <a:xfrm>
          <a:off x="6780229" y="2624694"/>
          <a:ext cx="1866599" cy="9332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SALIDA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ES_tradnl" altLang="es-ES" sz="1900" b="1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RESULTADOS</a:t>
          </a:r>
          <a:endParaRPr kumimoji="0" lang="es-ES" altLang="es-ES" sz="1900" b="1" i="0" u="none" strike="noStrike" kern="1200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780229" y="2624694"/>
        <a:ext cx="1866599" cy="93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902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93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66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426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1" y="361800"/>
            <a:ext cx="2599050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2155" y="0"/>
            <a:ext cx="52998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838200" y="2129164"/>
            <a:ext cx="4799798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  <a:defRPr sz="4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831783" y="4198804"/>
            <a:ext cx="4799798" cy="149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130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3">
            <a:alphaModFix/>
          </a:blip>
          <a:srcRect t="30450" b="5274"/>
          <a:stretch/>
        </p:blipFill>
        <p:spPr>
          <a:xfrm>
            <a:off x="6892155" y="2088292"/>
            <a:ext cx="5299845" cy="440790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2"/>
          <p:cNvSpPr/>
          <p:nvPr/>
        </p:nvSpPr>
        <p:spPr>
          <a:xfrm>
            <a:off x="0" y="0"/>
            <a:ext cx="4308859" cy="6858000"/>
          </a:xfrm>
          <a:prstGeom prst="rect">
            <a:avLst/>
          </a:prstGeom>
          <a:solidFill>
            <a:srgbClr val="192A6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800" y="361800"/>
            <a:ext cx="2599052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64545" y="2438802"/>
            <a:ext cx="3361355" cy="18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793081" y="136525"/>
            <a:ext cx="9738519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5181600" y="1523206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38200" y="1523206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 rot="5400000">
            <a:off x="4443680" y="-1779855"/>
            <a:ext cx="330464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04813"/>
            <a:ext cx="12143317" cy="431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239185" y="1052513"/>
            <a:ext cx="11713633" cy="5329237"/>
          </a:xfrm>
        </p:spPr>
        <p:txBody>
          <a:bodyPr/>
          <a:lstStyle/>
          <a:p>
            <a:pPr lvl="0"/>
            <a:endParaRPr lang="es-PE" noProof="0" smtClean="0"/>
          </a:p>
        </p:txBody>
      </p:sp>
    </p:spTree>
    <p:extLst>
      <p:ext uri="{BB962C8B-B14F-4D97-AF65-F5344CB8AC3E}">
        <p14:creationId xmlns:p14="http://schemas.microsoft.com/office/powerpoint/2010/main" val="140239181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0" y="0"/>
            <a:ext cx="12192000" cy="875899"/>
          </a:xfrm>
          <a:prstGeom prst="rect">
            <a:avLst/>
          </a:prstGeom>
          <a:solidFill>
            <a:srgbClr val="0D2D6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797742" y="5831756"/>
            <a:ext cx="2384633" cy="100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/>
          <p:cNvPicPr preferRelativeResize="0"/>
          <p:nvPr/>
        </p:nvPicPr>
        <p:blipFill rotWithShape="1">
          <a:blip r:embed="rId13">
            <a:alphaModFix/>
          </a:blip>
          <a:srcRect l="1" r="-116" b="83395"/>
          <a:stretch/>
        </p:blipFill>
        <p:spPr>
          <a:xfrm>
            <a:off x="0" y="0"/>
            <a:ext cx="9402572" cy="87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772479" y="1196752"/>
            <a:ext cx="7400737" cy="1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PE" dirty="0" smtClean="0"/>
              <a:t>TEMA : USO DE HERRAMIENTA DE DESARROLLO DE SOFTWARE</a:t>
            </a:r>
            <a:endParaRPr lang="es-ES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783495" y="3544592"/>
            <a:ext cx="5977880" cy="7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180">
              <a:lnSpc>
                <a:spcPct val="110000"/>
              </a:lnSpc>
              <a:spcBef>
                <a:spcPts val="0"/>
              </a:spcBef>
            </a:pPr>
            <a:r>
              <a:rPr lang="es-PE" sz="2000" b="1" dirty="0"/>
              <a:t>UNIDAD DIDÁCTICA:  </a:t>
            </a:r>
            <a:r>
              <a:rPr lang="es-MX" sz="2000" b="1" dirty="0" smtClean="0">
                <a:sym typeface="Arial"/>
              </a:rPr>
              <a:t>MATEMÁTICAS APLICADAS AL DESARROLLO Y SOPORTE DE SISTEMAS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sym typeface="Arial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838200" y="5475203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rgbClr val="002060"/>
              </a:buClr>
              <a:buSzPts val="2400"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DOCENTE: </a:t>
            </a:r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RAÚL SALAZAR JAUREGUI</a:t>
            </a:r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B4F9A7-3160-4F7B-BD35-A14E294CEEDD}"/>
              </a:ext>
            </a:extLst>
          </p:cNvPr>
          <p:cNvSpPr txBox="1"/>
          <p:nvPr/>
        </p:nvSpPr>
        <p:spPr>
          <a:xfrm>
            <a:off x="838200" y="4638508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SESIÓN: 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</a:rPr>
              <a:t>03</a:t>
            </a:r>
            <a:endParaRPr lang="es-P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9445" y="136526"/>
            <a:ext cx="8575027" cy="739373"/>
          </a:xfrm>
        </p:spPr>
        <p:txBody>
          <a:bodyPr/>
          <a:lstStyle/>
          <a:p>
            <a:r>
              <a:rPr lang="es-ES_tradnl" dirty="0" smtClean="0"/>
              <a:t>VARIABLE</a:t>
            </a:r>
            <a:endParaRPr lang="es-E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124744"/>
            <a:ext cx="10515600" cy="3304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dirty="0" smtClean="0"/>
              <a:t>Es una localización en la memoria del computador en la que se puede almacenar un dato y cuyo valor puede cambiar en el transcurso de la ejecución del programa.</a:t>
            </a:r>
          </a:p>
          <a:p>
            <a:pPr algn="just"/>
            <a:r>
              <a:rPr lang="es-ES_tradnl" dirty="0" smtClean="0"/>
              <a:t>Toda variable debe ser declarada antes de ser  </a:t>
            </a:r>
            <a:r>
              <a:rPr lang="es-ES_tradnl" dirty="0" smtClean="0"/>
              <a:t>utilizada</a:t>
            </a:r>
          </a:p>
          <a:p>
            <a:pPr algn="just"/>
            <a:r>
              <a:rPr lang="es-ES_tradnl" dirty="0" smtClean="0"/>
              <a:t>Notación </a:t>
            </a:r>
            <a:r>
              <a:rPr lang="es-ES_tradnl" dirty="0" err="1" smtClean="0"/>
              <a:t>Hungara</a:t>
            </a:r>
            <a:endParaRPr lang="es-ES_tradnl" dirty="0" smtClean="0"/>
          </a:p>
          <a:p>
            <a:pPr lvl="1" algn="just"/>
            <a:r>
              <a:rPr lang="es-ES_tradnl" dirty="0" smtClean="0"/>
              <a:t>n - Enteros			</a:t>
            </a:r>
            <a:r>
              <a:rPr lang="es-ES_tradnl" dirty="0" err="1" smtClean="0"/>
              <a:t>nEdad</a:t>
            </a:r>
            <a:r>
              <a:rPr lang="es-ES_tradnl" dirty="0" smtClean="0"/>
              <a:t>			</a:t>
            </a:r>
            <a:r>
              <a:rPr lang="es-ES_tradnl" dirty="0" err="1" smtClean="0">
                <a:solidFill>
                  <a:srgbClr val="FF0000"/>
                </a:solidFill>
              </a:rPr>
              <a:t>dPeso</a:t>
            </a:r>
            <a:endParaRPr lang="es-ES_tradnl" dirty="0" smtClean="0">
              <a:solidFill>
                <a:srgbClr val="FF0000"/>
              </a:solidFill>
            </a:endParaRPr>
          </a:p>
          <a:p>
            <a:pPr lvl="1" algn="just"/>
            <a:r>
              <a:rPr lang="es-ES_tradnl" dirty="0"/>
              <a:t>d</a:t>
            </a:r>
            <a:r>
              <a:rPr lang="es-ES_tradnl" dirty="0" smtClean="0"/>
              <a:t> - Decimales			</a:t>
            </a:r>
            <a:r>
              <a:rPr lang="es-ES_tradnl" dirty="0" err="1" smtClean="0"/>
              <a:t>dPrecio</a:t>
            </a:r>
            <a:r>
              <a:rPr lang="es-ES_tradnl" dirty="0" smtClean="0"/>
              <a:t>			</a:t>
            </a:r>
            <a:r>
              <a:rPr lang="es-ES_tradnl" dirty="0" err="1" smtClean="0">
                <a:solidFill>
                  <a:srgbClr val="FF0000"/>
                </a:solidFill>
              </a:rPr>
              <a:t>cEdad</a:t>
            </a:r>
            <a:endParaRPr lang="es-ES_tradnl" dirty="0" smtClean="0">
              <a:solidFill>
                <a:srgbClr val="FF0000"/>
              </a:solidFill>
            </a:endParaRPr>
          </a:p>
          <a:p>
            <a:pPr lvl="1" algn="just"/>
            <a:r>
              <a:rPr lang="es-ES_tradnl" dirty="0" smtClean="0"/>
              <a:t>c - Carácter 			</a:t>
            </a:r>
            <a:r>
              <a:rPr lang="es-ES_tradnl" dirty="0" err="1" smtClean="0"/>
              <a:t>cTurno</a:t>
            </a:r>
            <a:r>
              <a:rPr lang="es-ES_tradnl" dirty="0" smtClean="0"/>
              <a:t>			</a:t>
            </a:r>
            <a:r>
              <a:rPr lang="es-ES_tradnl" dirty="0" err="1" smtClean="0">
                <a:solidFill>
                  <a:srgbClr val="FF0000"/>
                </a:solidFill>
              </a:rPr>
              <a:t>txtFecha</a:t>
            </a:r>
            <a:endParaRPr lang="es-ES_tradnl" dirty="0" smtClean="0">
              <a:solidFill>
                <a:srgbClr val="FF0000"/>
              </a:solidFill>
            </a:endParaRPr>
          </a:p>
          <a:p>
            <a:pPr lvl="1" algn="just"/>
            <a:r>
              <a:rPr lang="es-ES_tradnl" dirty="0" err="1" smtClean="0"/>
              <a:t>txt</a:t>
            </a:r>
            <a:r>
              <a:rPr lang="es-ES_tradnl" dirty="0" smtClean="0"/>
              <a:t> – Cadena de Texto 		</a:t>
            </a:r>
            <a:r>
              <a:rPr lang="es-ES_tradnl" dirty="0" err="1" smtClean="0"/>
              <a:t>txtDescripcion</a:t>
            </a:r>
            <a:r>
              <a:rPr lang="es-ES_tradnl" dirty="0" smtClean="0"/>
              <a:t>		</a:t>
            </a:r>
            <a:r>
              <a:rPr lang="es-ES_tradnl" dirty="0" err="1" smtClean="0">
                <a:solidFill>
                  <a:srgbClr val="FF0000"/>
                </a:solidFill>
              </a:rPr>
              <a:t>nPrecio</a:t>
            </a:r>
            <a:endParaRPr lang="es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1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44624"/>
            <a:ext cx="8229600" cy="807740"/>
          </a:xfrm>
        </p:spPr>
        <p:txBody>
          <a:bodyPr/>
          <a:lstStyle/>
          <a:p>
            <a:r>
              <a:rPr lang="es-ES_tradnl" dirty="0" smtClean="0"/>
              <a:t>DECLARAR UNA VARIABLE</a:t>
            </a:r>
            <a:endParaRPr lang="es-E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dirty="0"/>
              <a:t>Forma:</a:t>
            </a:r>
          </a:p>
          <a:p>
            <a:pPr lvl="1">
              <a:lnSpc>
                <a:spcPct val="90000"/>
              </a:lnSpc>
            </a:pPr>
            <a:r>
              <a:rPr lang="es-ES_tradnl" sz="3200" b="1" dirty="0">
                <a:solidFill>
                  <a:srgbClr val="FF0000"/>
                </a:solidFill>
              </a:rPr>
              <a:t>Tipo</a:t>
            </a:r>
            <a:r>
              <a:rPr lang="es-ES_tradnl" sz="3200" dirty="0"/>
              <a:t> identificador</a:t>
            </a:r>
          </a:p>
          <a:p>
            <a:pPr lvl="1">
              <a:lnSpc>
                <a:spcPct val="90000"/>
              </a:lnSpc>
            </a:pPr>
            <a:r>
              <a:rPr lang="es-ES_tradnl" sz="3200" b="1" dirty="0">
                <a:solidFill>
                  <a:srgbClr val="FF0000"/>
                </a:solidFill>
              </a:rPr>
              <a:t>Tipo</a:t>
            </a:r>
            <a:r>
              <a:rPr lang="es-ES_tradnl" sz="3200" dirty="0"/>
              <a:t> identificador1,identificador2,...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s-ES_tradnl" sz="2800" dirty="0"/>
              <a:t>Donde: </a:t>
            </a:r>
          </a:p>
          <a:p>
            <a:pPr lvl="2">
              <a:lnSpc>
                <a:spcPct val="90000"/>
              </a:lnSpc>
            </a:pPr>
            <a:r>
              <a:rPr lang="es-ES_tradnl" sz="2800" b="1" dirty="0">
                <a:solidFill>
                  <a:srgbClr val="FF0000"/>
                </a:solidFill>
              </a:rPr>
              <a:t>Identificador1</a:t>
            </a:r>
            <a:r>
              <a:rPr lang="es-ES_tradnl" sz="2800" dirty="0"/>
              <a:t>,.. Son nombres de las variables</a:t>
            </a:r>
          </a:p>
          <a:p>
            <a:pPr lvl="2">
              <a:lnSpc>
                <a:spcPct val="90000"/>
              </a:lnSpc>
            </a:pPr>
            <a:r>
              <a:rPr lang="es-ES_tradnl" sz="2800" b="1" dirty="0">
                <a:solidFill>
                  <a:srgbClr val="FF0000"/>
                </a:solidFill>
              </a:rPr>
              <a:t>Tipo</a:t>
            </a:r>
            <a:r>
              <a:rPr lang="es-ES_tradnl" sz="2800" dirty="0"/>
              <a:t>, es el tipo de dato.</a:t>
            </a:r>
          </a:p>
          <a:p>
            <a:pPr>
              <a:lnSpc>
                <a:spcPct val="90000"/>
              </a:lnSpc>
            </a:pPr>
            <a:r>
              <a:rPr lang="es-ES_tradnl" sz="3600" dirty="0"/>
              <a:t>Ejemplo: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s-ES_tradnl" sz="3200" b="1" dirty="0">
                <a:solidFill>
                  <a:srgbClr val="FF0000"/>
                </a:solidFill>
              </a:rPr>
              <a:t>real</a:t>
            </a:r>
            <a:r>
              <a:rPr lang="es-ES_tradnl" sz="3200" dirty="0"/>
              <a:t> </a:t>
            </a:r>
            <a:r>
              <a:rPr lang="es-ES_tradnl" sz="3200" dirty="0" err="1"/>
              <a:t>montoPagar</a:t>
            </a:r>
            <a:endParaRPr lang="es-ES_tradnl" sz="32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s-ES_tradnl" sz="3200" b="1" dirty="0">
                <a:solidFill>
                  <a:srgbClr val="FF0000"/>
                </a:solidFill>
              </a:rPr>
              <a:t>entero</a:t>
            </a:r>
            <a:r>
              <a:rPr lang="es-ES_tradnl" sz="3200" dirty="0"/>
              <a:t> unidades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56557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22827"/>
            <a:ext cx="7772400" cy="843219"/>
          </a:xfrm>
        </p:spPr>
        <p:txBody>
          <a:bodyPr/>
          <a:lstStyle/>
          <a:p>
            <a:r>
              <a:rPr lang="es-ES_tradnl" dirty="0" smtClean="0"/>
              <a:t>TIPOS DE DATOS PRIMITIVOS</a:t>
            </a:r>
            <a:endParaRPr lang="es-E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512" y="980728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7D00D2"/>
                </a:solidFill>
              </a:rPr>
              <a:t>entero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Dato numérico sin componente decimal</a:t>
            </a:r>
          </a:p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7D00D2"/>
                </a:solidFill>
              </a:rPr>
              <a:t>real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Dato numérico con componente decimal</a:t>
            </a:r>
          </a:p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7D00D2"/>
                </a:solidFill>
              </a:rPr>
              <a:t>carácter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Un solo carácter digito, letra u otro símbolo</a:t>
            </a:r>
          </a:p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7D00D2"/>
                </a:solidFill>
              </a:rPr>
              <a:t>cadena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Conjunto de caracteres</a:t>
            </a:r>
          </a:p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7D00D2"/>
                </a:solidFill>
              </a:rPr>
              <a:t>lógico</a:t>
            </a:r>
            <a:r>
              <a:rPr lang="es-ES_tradnl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s-ES_tradnl" dirty="0" smtClean="0"/>
              <a:t>Dato lógico que puede ser verdadero(true) o falso(false)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32368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116632"/>
            <a:ext cx="6768752" cy="576064"/>
          </a:xfrm>
        </p:spPr>
        <p:txBody>
          <a:bodyPr/>
          <a:lstStyle/>
          <a:p>
            <a:r>
              <a:rPr lang="es-ES_tradnl" dirty="0" smtClean="0"/>
              <a:t>INSTRUCCIONES BÁSICAS</a:t>
            </a:r>
            <a:endParaRPr lang="es-E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144000" cy="5257800"/>
          </a:xfrm>
        </p:spPr>
        <p:txBody>
          <a:bodyPr/>
          <a:lstStyle/>
          <a:p>
            <a:r>
              <a:rPr lang="es-ES_tradnl" b="1" dirty="0">
                <a:solidFill>
                  <a:srgbClr val="2D2D8A"/>
                </a:solidFill>
              </a:rPr>
              <a:t>Entrada(obtener datos)</a:t>
            </a:r>
          </a:p>
          <a:p>
            <a:pPr lvl="1"/>
            <a:r>
              <a:rPr lang="es-ES_tradnl" dirty="0" smtClean="0"/>
              <a:t>Forma:	Leer </a:t>
            </a:r>
            <a:r>
              <a:rPr lang="es-ES_tradnl" dirty="0" err="1" smtClean="0"/>
              <a:t>nombre_variable</a:t>
            </a:r>
            <a:endParaRPr lang="es-ES_tradnl" dirty="0" smtClean="0"/>
          </a:p>
          <a:p>
            <a:pPr lvl="1"/>
            <a:r>
              <a:rPr lang="es-ES_tradnl" b="1" dirty="0" smtClean="0"/>
              <a:t>Ejemplo:</a:t>
            </a:r>
            <a:r>
              <a:rPr lang="es-ES_tradnl" b="1" dirty="0" smtClean="0">
                <a:solidFill>
                  <a:srgbClr val="FFFF00"/>
                </a:solidFill>
              </a:rPr>
              <a:t>	</a:t>
            </a:r>
            <a:r>
              <a:rPr lang="es-ES_tradnl" b="1" dirty="0" smtClean="0">
                <a:solidFill>
                  <a:srgbClr val="CC0000"/>
                </a:solidFill>
              </a:rPr>
              <a:t>Leer </a:t>
            </a:r>
            <a:r>
              <a:rPr lang="es-ES_tradnl" b="1" dirty="0" err="1" smtClean="0">
                <a:solidFill>
                  <a:srgbClr val="CC0000"/>
                </a:solidFill>
              </a:rPr>
              <a:t>a,b,c</a:t>
            </a:r>
            <a:endParaRPr lang="es-ES_tradnl" b="1" dirty="0" smtClean="0">
              <a:solidFill>
                <a:srgbClr val="CC0000"/>
              </a:solidFill>
            </a:endParaRPr>
          </a:p>
          <a:p>
            <a:r>
              <a:rPr lang="es-ES_tradnl" b="1" dirty="0">
                <a:solidFill>
                  <a:srgbClr val="2D2D8A"/>
                </a:solidFill>
              </a:rPr>
              <a:t>Salida(trasladar el dato a algún dispositivo)</a:t>
            </a:r>
          </a:p>
          <a:p>
            <a:pPr lvl="1"/>
            <a:r>
              <a:rPr lang="es-ES_tradnl" dirty="0" smtClean="0"/>
              <a:t>Forma:	Imprimir </a:t>
            </a:r>
            <a:r>
              <a:rPr lang="es-ES_tradnl" dirty="0" err="1" smtClean="0"/>
              <a:t>nombre_variable</a:t>
            </a:r>
            <a:endParaRPr lang="es-ES_tradnl" dirty="0" smtClean="0"/>
          </a:p>
          <a:p>
            <a:pPr lvl="1"/>
            <a:r>
              <a:rPr lang="es-ES_tradnl" b="1" dirty="0" smtClean="0"/>
              <a:t>Ejemplo:</a:t>
            </a:r>
            <a:r>
              <a:rPr lang="es-ES_tradnl" b="1" dirty="0" smtClean="0">
                <a:solidFill>
                  <a:srgbClr val="FF66FF"/>
                </a:solidFill>
              </a:rPr>
              <a:t>	</a:t>
            </a:r>
            <a:r>
              <a:rPr lang="es-ES_tradnl" b="1" dirty="0" smtClean="0">
                <a:solidFill>
                  <a:srgbClr val="CC0000"/>
                </a:solidFill>
              </a:rPr>
              <a:t>Imprimir </a:t>
            </a:r>
            <a:r>
              <a:rPr lang="es-ES_tradnl" b="1" dirty="0" err="1" smtClean="0">
                <a:solidFill>
                  <a:srgbClr val="CC0000"/>
                </a:solidFill>
              </a:rPr>
              <a:t>a,b,c</a:t>
            </a:r>
            <a:endParaRPr lang="es-ES_tradnl" b="1" dirty="0" smtClean="0">
              <a:solidFill>
                <a:srgbClr val="CC0000"/>
              </a:solidFill>
            </a:endParaRPr>
          </a:p>
          <a:p>
            <a:r>
              <a:rPr lang="es-ES_tradnl" b="1" dirty="0">
                <a:solidFill>
                  <a:srgbClr val="2D2D8A"/>
                </a:solidFill>
              </a:rPr>
              <a:t>Asignación(Dar un valor a una variable)</a:t>
            </a:r>
          </a:p>
          <a:p>
            <a:pPr lvl="1"/>
            <a:r>
              <a:rPr lang="es-ES_tradnl" dirty="0" smtClean="0"/>
              <a:t>Forma:	</a:t>
            </a:r>
            <a:r>
              <a:rPr lang="es-ES_tradnl" dirty="0" err="1" smtClean="0"/>
              <a:t>Nombre_variable</a:t>
            </a:r>
            <a:r>
              <a:rPr lang="es-ES_tradnl" dirty="0" smtClean="0"/>
              <a:t>=</a:t>
            </a:r>
            <a:r>
              <a:rPr lang="es-ES_tradnl" dirty="0" err="1" smtClean="0"/>
              <a:t>expresion</a:t>
            </a:r>
            <a:endParaRPr lang="es-ES_tradnl" dirty="0" smtClean="0"/>
          </a:p>
          <a:p>
            <a:pPr lvl="1"/>
            <a:r>
              <a:rPr lang="es-ES_tradnl" b="1" dirty="0" smtClean="0"/>
              <a:t>Ejemplo:</a:t>
            </a:r>
            <a:r>
              <a:rPr lang="es-ES_tradnl" b="1" dirty="0" smtClean="0">
                <a:solidFill>
                  <a:srgbClr val="FF66FF"/>
                </a:solidFill>
              </a:rPr>
              <a:t>	</a:t>
            </a:r>
            <a:r>
              <a:rPr lang="es-ES_tradnl" b="1" dirty="0" err="1" smtClean="0">
                <a:solidFill>
                  <a:srgbClr val="CC0000"/>
                </a:solidFill>
              </a:rPr>
              <a:t>montoPagar</a:t>
            </a:r>
            <a:r>
              <a:rPr lang="es-ES_tradnl" b="1" dirty="0" smtClean="0">
                <a:solidFill>
                  <a:srgbClr val="CC0000"/>
                </a:solidFill>
              </a:rPr>
              <a:t>=precio*cantidad</a:t>
            </a:r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82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PROBLEMA</a:t>
            </a:r>
            <a:endParaRPr lang="es-E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196752"/>
            <a:ext cx="10515600" cy="151216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s-ES_tradnl" dirty="0" smtClean="0"/>
              <a:t>   Una persona necesita un algoritmo que le permita calcular el monto a pagar por la compra de cierta cantidad de unidades de un producto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9310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472" y="137678"/>
            <a:ext cx="7772400" cy="527485"/>
          </a:xfrm>
        </p:spPr>
        <p:txBody>
          <a:bodyPr/>
          <a:lstStyle/>
          <a:p>
            <a:r>
              <a:rPr lang="es-ES_tradnl" dirty="0" smtClean="0"/>
              <a:t>DIAGRAMA DE FLUJO</a:t>
            </a:r>
            <a:endParaRPr lang="es-ES" dirty="0" smtClean="0"/>
          </a:p>
        </p:txBody>
      </p:sp>
      <p:sp>
        <p:nvSpPr>
          <p:cNvPr id="18435" name="AutoShape 3"/>
          <p:cNvSpPr>
            <a:spLocks noChangeArrowheads="1"/>
          </p:cNvSpPr>
          <p:nvPr/>
        </p:nvSpPr>
        <p:spPr bwMode="auto">
          <a:xfrm>
            <a:off x="3935760" y="1143967"/>
            <a:ext cx="19812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 dirty="0">
                <a:latin typeface="Times New Roman" pitchFamily="18" charset="0"/>
              </a:rPr>
              <a:t>Inicio</a:t>
            </a:r>
            <a:endParaRPr lang="es-ES" sz="2800" dirty="0">
              <a:latin typeface="Times New Roman" pitchFamily="18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935760" y="6096967"/>
            <a:ext cx="19812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>
                <a:latin typeface="Times New Roman" pitchFamily="18" charset="0"/>
              </a:rPr>
              <a:t>Fin</a:t>
            </a:r>
            <a:endParaRPr lang="es-ES" sz="2800">
              <a:latin typeface="Times New Roman" pitchFamily="18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3021360" y="2058367"/>
            <a:ext cx="3810000" cy="762000"/>
          </a:xfrm>
          <a:prstGeom prst="flowChartInputOutpu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 dirty="0">
                <a:latin typeface="Times New Roman" pitchFamily="18" charset="0"/>
              </a:rPr>
              <a:t>precio</a:t>
            </a:r>
            <a:r>
              <a:rPr lang="es-ES_tradnl" sz="2800" dirty="0" smtClean="0">
                <a:latin typeface="Times New Roman" pitchFamily="18" charset="0"/>
              </a:rPr>
              <a:t>, cantidad</a:t>
            </a:r>
            <a:endParaRPr lang="es-ES" sz="2800" dirty="0">
              <a:latin typeface="Times New Roman" pitchFamily="18" charset="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2710600" y="3278404"/>
            <a:ext cx="4876800" cy="838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 dirty="0" err="1">
                <a:latin typeface="Times New Roman" pitchFamily="18" charset="0"/>
              </a:rPr>
              <a:t>montoPagar</a:t>
            </a:r>
            <a:r>
              <a:rPr lang="es-ES_tradnl" sz="2800" dirty="0">
                <a:latin typeface="Times New Roman" pitchFamily="18" charset="0"/>
              </a:rPr>
              <a:t> = precio * cantidad</a:t>
            </a:r>
            <a:endParaRPr lang="es-ES" sz="2800" dirty="0">
              <a:latin typeface="Times New Roman" pitchFamily="18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3097560" y="4572967"/>
            <a:ext cx="3657600" cy="106680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2800" dirty="0">
                <a:latin typeface="Times New Roman" pitchFamily="18" charset="0"/>
              </a:rPr>
              <a:t>Imprimir </a:t>
            </a:r>
            <a:r>
              <a:rPr lang="es-ES_tradnl" sz="2800" dirty="0" err="1">
                <a:latin typeface="Times New Roman" pitchFamily="18" charset="0"/>
              </a:rPr>
              <a:t>montoPagar</a:t>
            </a:r>
            <a:endParaRPr lang="es-ES" sz="2800" dirty="0">
              <a:latin typeface="Times New Roman" pitchFamily="18" charset="0"/>
            </a:endParaRPr>
          </a:p>
        </p:txBody>
      </p:sp>
      <p:cxnSp>
        <p:nvCxnSpPr>
          <p:cNvPr id="18440" name="AutoShape 8"/>
          <p:cNvCxnSpPr>
            <a:cxnSpLocks noChangeShapeType="1"/>
            <a:stCxn id="18435" idx="2"/>
            <a:endCxn id="18437" idx="1"/>
          </p:cNvCxnSpPr>
          <p:nvPr/>
        </p:nvCxnSpPr>
        <p:spPr bwMode="auto">
          <a:xfrm>
            <a:off x="4926360" y="1601167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9"/>
          <p:cNvCxnSpPr>
            <a:cxnSpLocks noChangeShapeType="1"/>
            <a:stCxn id="18437" idx="4"/>
          </p:cNvCxnSpPr>
          <p:nvPr/>
        </p:nvCxnSpPr>
        <p:spPr bwMode="auto">
          <a:xfrm>
            <a:off x="4926360" y="2820367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0"/>
          <p:cNvCxnSpPr>
            <a:cxnSpLocks noChangeShapeType="1"/>
            <a:endCxn id="18439" idx="0"/>
          </p:cNvCxnSpPr>
          <p:nvPr/>
        </p:nvCxnSpPr>
        <p:spPr bwMode="auto">
          <a:xfrm>
            <a:off x="4926360" y="4115767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1"/>
          <p:cNvCxnSpPr>
            <a:cxnSpLocks noChangeShapeType="1"/>
            <a:stCxn id="18439" idx="2"/>
            <a:endCxn id="18436" idx="0"/>
          </p:cNvCxnSpPr>
          <p:nvPr/>
        </p:nvCxnSpPr>
        <p:spPr bwMode="auto">
          <a:xfrm>
            <a:off x="4926360" y="5508005"/>
            <a:ext cx="0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12" y="1072716"/>
            <a:ext cx="2646040" cy="548048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s-ES_tradnl" dirty="0" smtClean="0"/>
              <a:t>   Una persona necesita un algoritmo que le permita calcular el monto a pagar por la compra de cierta cantidad de unidades de un producto</a:t>
            </a:r>
            <a:endParaRPr lang="es-ES" dirty="0" smtClean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600948" y="2117112"/>
            <a:ext cx="3708920" cy="56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s-ES_tradnl" dirty="0" smtClean="0"/>
              <a:t>   </a:t>
            </a:r>
            <a:r>
              <a:rPr lang="es-ES_tradnl" dirty="0" err="1" smtClean="0"/>
              <a:t>dPrecio</a:t>
            </a:r>
            <a:r>
              <a:rPr lang="es-ES_tradnl" dirty="0" smtClean="0"/>
              <a:t>, </a:t>
            </a:r>
            <a:r>
              <a:rPr lang="es-ES_tradnl" dirty="0" err="1" smtClean="0"/>
              <a:t>nCantidad</a:t>
            </a:r>
            <a:endParaRPr lang="es-ES" dirty="0" smtClean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752184" y="3416049"/>
            <a:ext cx="4536504" cy="56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s-ES_tradnl" sz="2400" dirty="0" err="1" smtClean="0"/>
              <a:t>dMontoPagar</a:t>
            </a:r>
            <a:r>
              <a:rPr lang="es-ES_tradnl" sz="2400" dirty="0" smtClean="0"/>
              <a:t>=</a:t>
            </a:r>
            <a:r>
              <a:rPr lang="es-ES_tradnl" sz="2400" dirty="0" err="1" smtClean="0"/>
              <a:t>dPrecio</a:t>
            </a:r>
            <a:r>
              <a:rPr lang="es-ES_tradnl" sz="2400" dirty="0" smtClean="0"/>
              <a:t>*</a:t>
            </a:r>
            <a:r>
              <a:rPr lang="es-ES_tradnl" sz="2400" dirty="0" err="1" smtClean="0"/>
              <a:t>nCantidad</a:t>
            </a:r>
            <a:endParaRPr lang="es-ES" sz="24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752184" y="4676597"/>
            <a:ext cx="3708920" cy="56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es-ES_tradnl" dirty="0" smtClean="0"/>
              <a:t>? </a:t>
            </a:r>
            <a:r>
              <a:rPr lang="es-ES_tradnl" dirty="0" err="1" smtClean="0"/>
              <a:t>dMontoPagar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9078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1"/>
            <a:ext cx="8229600" cy="720725"/>
          </a:xfrm>
        </p:spPr>
        <p:txBody>
          <a:bodyPr/>
          <a:lstStyle/>
          <a:p>
            <a:r>
              <a:rPr lang="es-ES_tradnl" sz="4000" dirty="0" smtClean="0"/>
              <a:t>PSEUDOCÓDIGO</a:t>
            </a:r>
            <a:endParaRPr lang="es-ES" sz="40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4744"/>
            <a:ext cx="8763000" cy="52752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_tradnl" sz="4000" b="1" dirty="0">
                <a:solidFill>
                  <a:schemeClr val="hlink"/>
                </a:solidFill>
              </a:rPr>
              <a:t>Inicio</a:t>
            </a:r>
          </a:p>
          <a:p>
            <a:pPr>
              <a:buFont typeface="Wingdings" pitchFamily="2" charset="2"/>
              <a:buNone/>
            </a:pPr>
            <a:r>
              <a:rPr lang="es-ES_tradnl" sz="4000" dirty="0"/>
              <a:t>	 </a:t>
            </a:r>
            <a:r>
              <a:rPr lang="es-ES_tradnl" sz="3600" dirty="0">
                <a:solidFill>
                  <a:srgbClr val="7D00D2"/>
                </a:solidFill>
              </a:rPr>
              <a:t>real</a:t>
            </a:r>
            <a:r>
              <a:rPr lang="es-ES_tradnl" sz="3600" dirty="0"/>
              <a:t> </a:t>
            </a:r>
            <a:r>
              <a:rPr lang="es-ES_tradnl" sz="3600" dirty="0" err="1" smtClean="0"/>
              <a:t>dPrecio</a:t>
            </a:r>
            <a:r>
              <a:rPr lang="es-ES_tradnl" sz="3600" dirty="0"/>
              <a:t>, </a:t>
            </a:r>
            <a:r>
              <a:rPr lang="es-ES_tradnl" sz="3600" dirty="0" err="1" smtClean="0"/>
              <a:t>dMontoPagar</a:t>
            </a:r>
            <a:endParaRPr lang="es-ES_tradnl" sz="3600" dirty="0"/>
          </a:p>
          <a:p>
            <a:pPr>
              <a:buFont typeface="Wingdings" pitchFamily="2" charset="2"/>
              <a:buNone/>
            </a:pPr>
            <a:r>
              <a:rPr lang="es-ES_tradnl" sz="3600" dirty="0"/>
              <a:t>	 </a:t>
            </a:r>
            <a:r>
              <a:rPr lang="es-ES_tradnl" sz="3600" dirty="0">
                <a:solidFill>
                  <a:srgbClr val="7D00D2"/>
                </a:solidFill>
              </a:rPr>
              <a:t>entero</a:t>
            </a:r>
            <a:r>
              <a:rPr lang="es-ES_tradnl" sz="3600" dirty="0"/>
              <a:t> </a:t>
            </a:r>
            <a:r>
              <a:rPr lang="es-ES_tradnl" sz="3600" dirty="0" err="1" smtClean="0"/>
              <a:t>nCantidad</a:t>
            </a:r>
            <a:endParaRPr lang="es-ES_tradnl" sz="3600" dirty="0"/>
          </a:p>
          <a:p>
            <a:pPr lvl="1">
              <a:buFont typeface="Wingdings" pitchFamily="2" charset="2"/>
              <a:buNone/>
            </a:pPr>
            <a:r>
              <a:rPr lang="es-ES_tradnl" sz="3600" dirty="0">
                <a:solidFill>
                  <a:srgbClr val="FF0000"/>
                </a:solidFill>
              </a:rPr>
              <a:t>leer</a:t>
            </a:r>
            <a:r>
              <a:rPr lang="es-ES_tradnl" sz="3600" dirty="0"/>
              <a:t> </a:t>
            </a:r>
            <a:r>
              <a:rPr lang="es-ES_tradnl" sz="3600" dirty="0" err="1" smtClean="0"/>
              <a:t>dPrecio</a:t>
            </a:r>
            <a:r>
              <a:rPr lang="es-ES_tradnl" sz="3600" dirty="0"/>
              <a:t>, </a:t>
            </a:r>
            <a:r>
              <a:rPr lang="es-ES_tradnl" sz="3600" dirty="0" err="1" smtClean="0"/>
              <a:t>nCantidad</a:t>
            </a:r>
            <a:endParaRPr lang="es-ES_tradnl" sz="3600" dirty="0"/>
          </a:p>
          <a:p>
            <a:pPr lvl="1">
              <a:buFont typeface="Wingdings" pitchFamily="2" charset="2"/>
              <a:buNone/>
            </a:pPr>
            <a:r>
              <a:rPr lang="es-ES_tradnl" sz="3600" dirty="0" err="1" smtClean="0"/>
              <a:t>dMontoPagar</a:t>
            </a:r>
            <a:r>
              <a:rPr lang="es-ES_tradnl" sz="3600" dirty="0" smtClean="0"/>
              <a:t> </a:t>
            </a:r>
            <a:r>
              <a:rPr lang="es-ES_tradnl" sz="3600" dirty="0"/>
              <a:t>= </a:t>
            </a:r>
            <a:r>
              <a:rPr lang="es-ES_tradnl" sz="3600" dirty="0" err="1" smtClean="0"/>
              <a:t>dPrecio</a:t>
            </a:r>
            <a:r>
              <a:rPr lang="es-ES_tradnl" sz="3600" dirty="0" smtClean="0"/>
              <a:t> </a:t>
            </a:r>
            <a:r>
              <a:rPr lang="es-ES_tradnl" sz="3600" dirty="0"/>
              <a:t>* </a:t>
            </a:r>
            <a:r>
              <a:rPr lang="es-ES_tradnl" sz="3600" dirty="0" err="1" smtClean="0"/>
              <a:t>nCantidad</a:t>
            </a:r>
            <a:endParaRPr lang="es-ES_tradnl" sz="3600" dirty="0"/>
          </a:p>
          <a:p>
            <a:pPr lvl="1">
              <a:buFont typeface="Wingdings" pitchFamily="2" charset="2"/>
              <a:buNone/>
            </a:pPr>
            <a:r>
              <a:rPr lang="es-ES_tradnl" sz="3600" dirty="0">
                <a:solidFill>
                  <a:srgbClr val="00B050"/>
                </a:solidFill>
              </a:rPr>
              <a:t>Imprimir</a:t>
            </a:r>
            <a:r>
              <a:rPr lang="es-ES_tradnl" sz="3600" dirty="0"/>
              <a:t> </a:t>
            </a:r>
            <a:r>
              <a:rPr lang="es-ES_tradnl" sz="3600" dirty="0" err="1" smtClean="0"/>
              <a:t>dMontoPagar</a:t>
            </a:r>
            <a:endParaRPr lang="es-ES_tradnl" sz="3600" dirty="0"/>
          </a:p>
          <a:p>
            <a:pPr>
              <a:buFont typeface="Wingdings" pitchFamily="2" charset="2"/>
              <a:buNone/>
            </a:pPr>
            <a:r>
              <a:rPr lang="es-ES_tradnl" sz="4000" b="1" dirty="0">
                <a:solidFill>
                  <a:schemeClr val="hlink"/>
                </a:solidFill>
              </a:rPr>
              <a:t>Fin</a:t>
            </a:r>
            <a:endParaRPr lang="es-ES" sz="40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ESTRUCTURA DE UN PSEUDOCÓDIGO</a:t>
            </a:r>
            <a:endParaRPr lang="es-E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s-ES_tradnl" smtClean="0"/>
          </a:p>
          <a:p>
            <a:pPr>
              <a:buFont typeface="Wingdings" pitchFamily="2" charset="2"/>
              <a:buNone/>
            </a:pPr>
            <a:endParaRPr lang="es-ES_tradnl" smtClean="0"/>
          </a:p>
          <a:p>
            <a:pPr>
              <a:buFont typeface="Wingdings" pitchFamily="2" charset="2"/>
              <a:buNone/>
            </a:pPr>
            <a:endParaRPr lang="es-E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1344" y="1039545"/>
            <a:ext cx="4824536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_tradnl" sz="4000" b="1" dirty="0">
                <a:solidFill>
                  <a:srgbClr val="DB5409"/>
                </a:solidFill>
                <a:latin typeface="Times New Roman" pitchFamily="18" charset="0"/>
              </a:rPr>
              <a:t>Inicio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4000" dirty="0">
                <a:latin typeface="Times New Roman" pitchFamily="18" charset="0"/>
              </a:rPr>
              <a:t>	</a:t>
            </a:r>
            <a:r>
              <a:rPr lang="es-ES_tradnl" sz="4000" dirty="0" smtClean="0">
                <a:solidFill>
                  <a:srgbClr val="7030A0"/>
                </a:solidFill>
                <a:latin typeface="Times New Roman" pitchFamily="18" charset="0"/>
              </a:rPr>
              <a:t>Declaración </a:t>
            </a:r>
            <a:r>
              <a:rPr lang="es-ES_tradnl" sz="4000" dirty="0">
                <a:solidFill>
                  <a:srgbClr val="7030A0"/>
                </a:solidFill>
                <a:latin typeface="Times New Roman" pitchFamily="18" charset="0"/>
              </a:rPr>
              <a:t>de variables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4000" dirty="0">
                <a:latin typeface="Times New Roman" pitchFamily="18" charset="0"/>
              </a:rPr>
              <a:t>	</a:t>
            </a:r>
            <a:r>
              <a:rPr lang="es-ES_tradnl" sz="40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Entrada </a:t>
            </a:r>
            <a:r>
              <a:rPr lang="es-ES_tradnl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</a:rPr>
              <a:t>de datos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4000" dirty="0">
                <a:latin typeface="Times New Roman" pitchFamily="18" charset="0"/>
              </a:rPr>
              <a:t>	</a:t>
            </a:r>
            <a:r>
              <a:rPr lang="es-ES_tradnl" sz="4000" dirty="0" smtClean="0">
                <a:solidFill>
                  <a:srgbClr val="00B0F0"/>
                </a:solidFill>
                <a:latin typeface="Times New Roman" pitchFamily="18" charset="0"/>
              </a:rPr>
              <a:t>Proceso </a:t>
            </a:r>
            <a:r>
              <a:rPr lang="es-ES_tradnl" sz="4000" dirty="0">
                <a:solidFill>
                  <a:srgbClr val="00B0F0"/>
                </a:solidFill>
                <a:latin typeface="Times New Roman" pitchFamily="18" charset="0"/>
              </a:rPr>
              <a:t>de cálculo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4000" dirty="0">
                <a:latin typeface="Times New Roman" pitchFamily="18" charset="0"/>
              </a:rPr>
              <a:t>	</a:t>
            </a:r>
            <a:r>
              <a:rPr lang="es-ES_tradnl" sz="4000" dirty="0" smtClean="0">
                <a:latin typeface="Times New Roman" pitchFamily="18" charset="0"/>
              </a:rPr>
              <a:t>Salida </a:t>
            </a:r>
            <a:r>
              <a:rPr lang="es-ES_tradnl" sz="4000" dirty="0">
                <a:latin typeface="Times New Roman" pitchFamily="18" charset="0"/>
              </a:rPr>
              <a:t>de resultados</a:t>
            </a:r>
          </a:p>
          <a:p>
            <a:pPr marL="342900" indent="-342900">
              <a:spcBef>
                <a:spcPct val="20000"/>
              </a:spcBef>
            </a:pPr>
            <a:r>
              <a:rPr lang="es-ES_tradnl" sz="4000" b="1" dirty="0">
                <a:solidFill>
                  <a:srgbClr val="DB5409"/>
                </a:solidFill>
                <a:latin typeface="Times New Roman" pitchFamily="18" charset="0"/>
              </a:rPr>
              <a:t>Fin</a:t>
            </a:r>
            <a:endParaRPr lang="es-ES" sz="4000" b="1" dirty="0">
              <a:solidFill>
                <a:srgbClr val="DB5409"/>
              </a:solidFill>
              <a:latin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43872" y="1250082"/>
            <a:ext cx="7355160" cy="5275262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s-ES_tradnl" sz="4000" b="1" dirty="0" smtClean="0">
                <a:solidFill>
                  <a:schemeClr val="hlink"/>
                </a:solidFill>
              </a:rPr>
              <a:t>Inicio</a:t>
            </a:r>
          </a:p>
          <a:p>
            <a:pPr>
              <a:buFont typeface="Wingdings" pitchFamily="2" charset="2"/>
              <a:buNone/>
            </a:pPr>
            <a:r>
              <a:rPr lang="es-ES_tradnl" sz="4000" dirty="0" smtClean="0"/>
              <a:t>	 </a:t>
            </a:r>
            <a:r>
              <a:rPr lang="es-ES_tradnl" sz="3200" dirty="0" smtClean="0">
                <a:solidFill>
                  <a:srgbClr val="7030A0"/>
                </a:solidFill>
              </a:rPr>
              <a:t>real </a:t>
            </a:r>
            <a:r>
              <a:rPr lang="es-ES_tradnl" sz="3200" dirty="0" err="1" smtClean="0">
                <a:solidFill>
                  <a:srgbClr val="7030A0"/>
                </a:solidFill>
              </a:rPr>
              <a:t>dPrecio</a:t>
            </a:r>
            <a:r>
              <a:rPr lang="es-ES_tradnl" sz="3200" dirty="0" smtClean="0">
                <a:solidFill>
                  <a:srgbClr val="7030A0"/>
                </a:solidFill>
              </a:rPr>
              <a:t>, </a:t>
            </a:r>
            <a:r>
              <a:rPr lang="es-ES_tradnl" sz="3200" dirty="0" err="1" smtClean="0">
                <a:solidFill>
                  <a:srgbClr val="7030A0"/>
                </a:solidFill>
              </a:rPr>
              <a:t>dMontoPagar</a:t>
            </a:r>
            <a:endParaRPr lang="es-ES_tradnl" sz="3200" dirty="0" smtClean="0">
              <a:solidFill>
                <a:srgbClr val="7030A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s-ES_tradnl" sz="3200" dirty="0" smtClean="0">
                <a:solidFill>
                  <a:srgbClr val="7030A0"/>
                </a:solidFill>
              </a:rPr>
              <a:t>	 entero </a:t>
            </a:r>
            <a:r>
              <a:rPr lang="es-ES_tradnl" sz="3200" dirty="0" err="1" smtClean="0">
                <a:solidFill>
                  <a:srgbClr val="7030A0"/>
                </a:solidFill>
              </a:rPr>
              <a:t>nCantidad</a:t>
            </a:r>
            <a:endParaRPr lang="es-ES_tradnl" sz="3200" dirty="0" smtClean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s-ES_tradnl" sz="3200" b="1" dirty="0" smtClean="0">
                <a:solidFill>
                  <a:schemeClr val="accent6">
                    <a:lumMod val="75000"/>
                  </a:schemeClr>
                </a:solidFill>
              </a:rPr>
              <a:t>leer </a:t>
            </a:r>
            <a:r>
              <a:rPr lang="es-ES_tradnl" sz="3200" b="1" dirty="0" err="1" smtClean="0">
                <a:solidFill>
                  <a:schemeClr val="accent6">
                    <a:lumMod val="75000"/>
                  </a:schemeClr>
                </a:solidFill>
              </a:rPr>
              <a:t>dPrecio</a:t>
            </a:r>
            <a:r>
              <a:rPr lang="es-ES_tradnl" sz="32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3200" b="1" dirty="0" err="1" smtClean="0">
                <a:solidFill>
                  <a:schemeClr val="accent6">
                    <a:lumMod val="75000"/>
                  </a:schemeClr>
                </a:solidFill>
              </a:rPr>
              <a:t>nCantidad</a:t>
            </a:r>
            <a:endParaRPr lang="es-ES_tradnl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s-ES_tradnl" sz="3200" b="1" dirty="0" err="1" smtClean="0">
                <a:solidFill>
                  <a:srgbClr val="00B0F0"/>
                </a:solidFill>
              </a:rPr>
              <a:t>dMontoPagar</a:t>
            </a:r>
            <a:r>
              <a:rPr lang="es-ES_tradnl" sz="3200" b="1" dirty="0" smtClean="0">
                <a:solidFill>
                  <a:srgbClr val="00B0F0"/>
                </a:solidFill>
              </a:rPr>
              <a:t> = </a:t>
            </a:r>
            <a:r>
              <a:rPr lang="es-ES_tradnl" sz="3200" b="1" dirty="0" err="1" smtClean="0">
                <a:solidFill>
                  <a:srgbClr val="00B0F0"/>
                </a:solidFill>
              </a:rPr>
              <a:t>dPrecio</a:t>
            </a:r>
            <a:r>
              <a:rPr lang="es-ES_tradnl" sz="3200" b="1" dirty="0" smtClean="0">
                <a:solidFill>
                  <a:srgbClr val="00B0F0"/>
                </a:solidFill>
              </a:rPr>
              <a:t> * </a:t>
            </a:r>
            <a:r>
              <a:rPr lang="es-ES_tradnl" sz="3200" b="1" dirty="0" err="1" smtClean="0">
                <a:solidFill>
                  <a:srgbClr val="00B0F0"/>
                </a:solidFill>
              </a:rPr>
              <a:t>nCantidad</a:t>
            </a:r>
            <a:endParaRPr lang="es-ES_tradnl" sz="3200" b="1" dirty="0" smtClean="0">
              <a:solidFill>
                <a:srgbClr val="00B0F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s-ES_tradnl" sz="3200" b="1" dirty="0" smtClean="0">
                <a:solidFill>
                  <a:schemeClr val="tx1"/>
                </a:solidFill>
              </a:rPr>
              <a:t>Imprimir </a:t>
            </a:r>
            <a:r>
              <a:rPr lang="es-ES_tradnl" sz="3200" b="1" dirty="0" err="1" smtClean="0">
                <a:solidFill>
                  <a:schemeClr val="tx1"/>
                </a:solidFill>
              </a:rPr>
              <a:t>dMontoPagar</a:t>
            </a:r>
            <a:endParaRPr lang="es-ES_tradnl" sz="3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s-ES_tradnl" sz="4000" b="1" dirty="0" smtClean="0">
                <a:solidFill>
                  <a:schemeClr val="hlink"/>
                </a:solidFill>
              </a:rPr>
              <a:t>Fin</a:t>
            </a:r>
            <a:endParaRPr lang="es-ES" sz="4000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4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EJERCICIO Nº1 – CONSTRUIR EL PSEUDOCODIGO</a:t>
            </a:r>
            <a:endParaRPr lang="es-E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4744"/>
            <a:ext cx="10515600" cy="4752528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tx1"/>
                </a:solidFill>
              </a:rPr>
              <a:t>DESARROLLAR UN PROBLEMA CON TODO EL SALÓN</a:t>
            </a:r>
          </a:p>
          <a:p>
            <a:pPr marL="114300" indent="0" algn="just">
              <a:buNone/>
            </a:pPr>
            <a:r>
              <a:rPr lang="es-ES_tradnl" dirty="0" smtClean="0"/>
              <a:t>Un trabajador gana por hora s/25,00 y trabaja por 8 </a:t>
            </a:r>
            <a:r>
              <a:rPr lang="es-ES_tradnl" dirty="0" err="1" smtClean="0"/>
              <a:t>hrs</a:t>
            </a:r>
            <a:r>
              <a:rPr lang="es-ES_tradnl" dirty="0" smtClean="0"/>
              <a:t> diarias, haciendo un total de 48hrs semanales. Por lo regular tiene de 10 a 12 </a:t>
            </a:r>
            <a:r>
              <a:rPr lang="es-ES_tradnl" dirty="0" err="1" smtClean="0"/>
              <a:t>hrs</a:t>
            </a:r>
            <a:r>
              <a:rPr lang="es-ES_tradnl" dirty="0" smtClean="0"/>
              <a:t> extras mensuales, </a:t>
            </a:r>
            <a:r>
              <a:rPr lang="es-ES_tradnl" dirty="0" smtClean="0">
                <a:solidFill>
                  <a:srgbClr val="FF0000"/>
                </a:solidFill>
              </a:rPr>
              <a:t>las cuale</a:t>
            </a:r>
            <a:r>
              <a:rPr lang="es-ES_tradnl" dirty="0" smtClean="0">
                <a:solidFill>
                  <a:srgbClr val="FF0000"/>
                </a:solidFill>
              </a:rPr>
              <a:t>s se paga al 50% del precio por </a:t>
            </a:r>
            <a:r>
              <a:rPr lang="es-ES_tradnl" dirty="0" err="1" smtClean="0">
                <a:solidFill>
                  <a:srgbClr val="FF0000"/>
                </a:solidFill>
              </a:rPr>
              <a:t>hr</a:t>
            </a:r>
            <a:r>
              <a:rPr lang="es-ES_tradnl" dirty="0" smtClean="0">
                <a:solidFill>
                  <a:srgbClr val="FF0000"/>
                </a:solidFill>
              </a:rPr>
              <a:t> regular.</a:t>
            </a:r>
          </a:p>
          <a:p>
            <a:pPr marL="114300" indent="0" algn="just">
              <a:buNone/>
            </a:pPr>
            <a:r>
              <a:rPr lang="es-ES_tradnl" dirty="0" smtClean="0"/>
              <a:t>Los descuentos de ley son: </a:t>
            </a:r>
            <a:r>
              <a:rPr lang="es-ES_tradnl" dirty="0" smtClean="0">
                <a:solidFill>
                  <a:srgbClr val="FF0000"/>
                </a:solidFill>
              </a:rPr>
              <a:t>(AFP 12%, CTS 13%, FONAVI 7%)</a:t>
            </a:r>
          </a:p>
          <a:p>
            <a:pPr marL="114300" indent="0" algn="just">
              <a:buNone/>
            </a:pPr>
            <a:r>
              <a:rPr lang="es-ES_tradnl" dirty="0" smtClean="0"/>
              <a:t>Los beneficios de ley son: </a:t>
            </a:r>
            <a:r>
              <a:rPr lang="es-ES_tradnl" dirty="0" smtClean="0">
                <a:solidFill>
                  <a:srgbClr val="0000CC"/>
                </a:solidFill>
              </a:rPr>
              <a:t>(AGUI 20%, BONI 25%, REC 15%)</a:t>
            </a:r>
          </a:p>
          <a:p>
            <a:pPr marL="114300" indent="0" algn="just">
              <a:buNone/>
            </a:pPr>
            <a:r>
              <a:rPr lang="es-ES_tradnl" dirty="0" smtClean="0"/>
              <a:t>Cuanto es el </a:t>
            </a:r>
            <a:r>
              <a:rPr lang="es-ES_tradnl" dirty="0"/>
              <a:t>sueldo Liquido, Cuanto es el </a:t>
            </a:r>
            <a:r>
              <a:rPr lang="es-ES_tradnl" dirty="0" smtClean="0"/>
              <a:t>descuento, </a:t>
            </a:r>
            <a:r>
              <a:rPr lang="es-ES_tradnl" dirty="0"/>
              <a:t>Cuanto es el </a:t>
            </a:r>
            <a:r>
              <a:rPr lang="es-ES_tradnl" dirty="0" smtClean="0"/>
              <a:t>Beneficio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93199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2119313" y="928688"/>
            <a:ext cx="8158162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2800" dirty="0"/>
              <a:t>Inicio</a:t>
            </a:r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real r, h, </a:t>
            </a:r>
            <a:r>
              <a:rPr lang="es-ES" sz="2800" dirty="0" err="1"/>
              <a:t>areabase</a:t>
            </a:r>
            <a:r>
              <a:rPr lang="es-ES" sz="2800" dirty="0"/>
              <a:t>, </a:t>
            </a:r>
            <a:r>
              <a:rPr lang="es-ES" sz="2800" dirty="0" err="1"/>
              <a:t>arealateral,areatotal</a:t>
            </a:r>
            <a:endParaRPr lang="es-ES" sz="2800" dirty="0"/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leer </a:t>
            </a:r>
            <a:r>
              <a:rPr lang="es-ES" sz="2800" dirty="0" err="1"/>
              <a:t>r,h</a:t>
            </a:r>
            <a:endParaRPr lang="es-ES" sz="2800" dirty="0"/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</a:t>
            </a:r>
            <a:r>
              <a:rPr lang="es-ES" sz="2800" dirty="0" err="1"/>
              <a:t>areabase</a:t>
            </a:r>
            <a:r>
              <a:rPr lang="es-ES" sz="2800" dirty="0"/>
              <a:t> = 3.1416*r*r</a:t>
            </a:r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</a:t>
            </a:r>
            <a:r>
              <a:rPr lang="es-ES" sz="2800" dirty="0" err="1"/>
              <a:t>arealateral</a:t>
            </a:r>
            <a:r>
              <a:rPr lang="es-ES" sz="2800" dirty="0"/>
              <a:t> = 2*3.1416*r*h</a:t>
            </a:r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</a:t>
            </a:r>
            <a:r>
              <a:rPr lang="es-ES" sz="2800" dirty="0" err="1"/>
              <a:t>areatotal</a:t>
            </a:r>
            <a:r>
              <a:rPr lang="es-ES" sz="2800" dirty="0"/>
              <a:t> = 2*</a:t>
            </a:r>
            <a:r>
              <a:rPr lang="es-ES" sz="2800" dirty="0" err="1"/>
              <a:t>areabase+arealateral</a:t>
            </a:r>
            <a:endParaRPr lang="es-ES" sz="2800" dirty="0"/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	imprimir </a:t>
            </a:r>
            <a:r>
              <a:rPr lang="es-ES" sz="2800" dirty="0" err="1"/>
              <a:t>areabase,arealateral,areatotal</a:t>
            </a:r>
            <a:endParaRPr lang="es-ES" sz="2800" dirty="0"/>
          </a:p>
          <a:p>
            <a:pPr eaLnBrk="1" hangingPunct="1">
              <a:spcBef>
                <a:spcPct val="50000"/>
              </a:spcBef>
            </a:pPr>
            <a:r>
              <a:rPr lang="es-ES" sz="28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324365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1769445" y="136526"/>
            <a:ext cx="9819372" cy="739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s-ES" dirty="0"/>
              <a:t>Objetivo de la sesión</a:t>
            </a:r>
            <a:endParaRPr dirty="0"/>
          </a:p>
        </p:txBody>
      </p:sp>
      <p:sp>
        <p:nvSpPr>
          <p:cNvPr id="5" name="2 Marcador de texto"/>
          <p:cNvSpPr>
            <a:spLocks noGrp="1"/>
          </p:cNvSpPr>
          <p:nvPr>
            <p:ph type="body" idx="1"/>
          </p:nvPr>
        </p:nvSpPr>
        <p:spPr>
          <a:xfrm>
            <a:off x="767408" y="1484784"/>
            <a:ext cx="9937104" cy="1706668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s-MX" dirty="0"/>
              <a:t>Al finalizar la sesión, los estudiantes estarán en la capacidad </a:t>
            </a:r>
            <a:r>
              <a:rPr lang="es-MX" dirty="0" smtClean="0"/>
              <a:t>elaborar programas haciendo uso de variables, operadores lógicos, relacionales y codificación usando </a:t>
            </a:r>
            <a:r>
              <a:rPr lang="es-MX" dirty="0" err="1" smtClean="0"/>
              <a:t>python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559496" y="0"/>
            <a:ext cx="9819372" cy="739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800" b="1" dirty="0" smtClean="0">
                <a:solidFill>
                  <a:schemeClr val="bg1"/>
                </a:solidFill>
              </a:rPr>
              <a:t>ENTORNO PYTHON - INSTALACIÓN</a:t>
            </a:r>
            <a:endParaRPr lang="es-ES" sz="2800" b="1" dirty="0" smtClean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052736"/>
            <a:ext cx="5876925" cy="5534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82" y="2420888"/>
            <a:ext cx="553451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236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19" y="1268760"/>
            <a:ext cx="4685825" cy="23762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92" y="1844824"/>
            <a:ext cx="6735908" cy="41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21773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980728"/>
            <a:ext cx="9145016" cy="54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15005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196751"/>
            <a:ext cx="7848872" cy="51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3651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59496" y="0"/>
            <a:ext cx="9819372" cy="7393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800" b="1" dirty="0" smtClean="0">
                <a:solidFill>
                  <a:schemeClr val="bg1"/>
                </a:solidFill>
              </a:rPr>
              <a:t>ENTORNO ANACONDA - INSTALACIÓN</a:t>
            </a:r>
            <a:endParaRPr lang="es-ES" sz="2800" b="1" dirty="0" smtClean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3"/>
            <a:ext cx="4273478" cy="25922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196369"/>
            <a:ext cx="6176806" cy="48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54004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68760"/>
            <a:ext cx="5067300" cy="4448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08" y="1916832"/>
            <a:ext cx="65246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875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4"/>
            <a:ext cx="5810250" cy="2638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90" y="1643856"/>
            <a:ext cx="55816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6462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24743"/>
            <a:ext cx="5328592" cy="46219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124744"/>
            <a:ext cx="6048672" cy="46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0827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980728"/>
            <a:ext cx="5544616" cy="450855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980728"/>
            <a:ext cx="6192688" cy="45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77363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" y="980728"/>
            <a:ext cx="5614537" cy="493970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974264"/>
            <a:ext cx="6264696" cy="49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94563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VARIABLES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0" y="884020"/>
            <a:ext cx="11665297" cy="186497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s-ES" sz="5100" b="1" dirty="0" smtClean="0"/>
              <a:t>¿QUÉ ES UNA VARIABLE?</a:t>
            </a:r>
            <a:r>
              <a:rPr lang="es-ES" sz="5100" dirty="0" smtClean="0"/>
              <a:t>.- Una </a:t>
            </a:r>
            <a:r>
              <a:rPr lang="es-ES" sz="5100" dirty="0"/>
              <a:t>variable es el nombre que se le da a una posición de la memoria del computador en el </a:t>
            </a:r>
            <a:r>
              <a:rPr lang="es-ES" sz="5100" dirty="0" smtClean="0"/>
              <a:t>cual se </a:t>
            </a:r>
            <a:r>
              <a:rPr lang="es-ES" sz="5100" dirty="0"/>
              <a:t>almacena </a:t>
            </a:r>
            <a:r>
              <a:rPr lang="es-ES" sz="5100" dirty="0" smtClean="0"/>
              <a:t>información. La información </a:t>
            </a:r>
            <a:r>
              <a:rPr lang="es-ES" sz="5100" dirty="0"/>
              <a:t>se puede encontrar, actualizar </a:t>
            </a:r>
            <a:r>
              <a:rPr lang="es-ES" sz="5100" dirty="0" smtClean="0"/>
              <a:t>o recuperar. Las variables responden a un tipo de dato</a:t>
            </a:r>
          </a:p>
          <a:p>
            <a:pPr marL="114300" indent="0" algn="just">
              <a:buNone/>
            </a:pPr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endParaRPr lang="es-PE" dirty="0"/>
          </a:p>
        </p:txBody>
      </p:sp>
      <p:sp>
        <p:nvSpPr>
          <p:cNvPr id="11" name="Llamada de nube 10"/>
          <p:cNvSpPr/>
          <p:nvPr/>
        </p:nvSpPr>
        <p:spPr>
          <a:xfrm>
            <a:off x="3926217" y="2204864"/>
            <a:ext cx="7992888" cy="4284476"/>
          </a:xfrm>
          <a:prstGeom prst="cloudCallout">
            <a:avLst>
              <a:gd name="adj1" fmla="val -76902"/>
              <a:gd name="adj2" fmla="val 2832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2" y="3174330"/>
            <a:ext cx="1752873" cy="252028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24" y="2203674"/>
            <a:ext cx="1476375" cy="77152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89" y="2443512"/>
            <a:ext cx="1476375" cy="77152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98" y="2681219"/>
            <a:ext cx="1476375" cy="77152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652" y="2948128"/>
            <a:ext cx="1476375" cy="771525"/>
          </a:xfrm>
          <a:prstGeom prst="rect">
            <a:avLst/>
          </a:prstGeom>
        </p:spPr>
      </p:pic>
      <p:sp>
        <p:nvSpPr>
          <p:cNvPr id="19" name="Rectángulo redondeado 18"/>
          <p:cNvSpPr/>
          <p:nvPr/>
        </p:nvSpPr>
        <p:spPr>
          <a:xfrm>
            <a:off x="6865525" y="5373216"/>
            <a:ext cx="144016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redondeado 25"/>
          <p:cNvSpPr/>
          <p:nvPr/>
        </p:nvSpPr>
        <p:spPr>
          <a:xfrm>
            <a:off x="7831884" y="4733307"/>
            <a:ext cx="144016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/>
          <p:cNvSpPr/>
          <p:nvPr/>
        </p:nvSpPr>
        <p:spPr>
          <a:xfrm>
            <a:off x="9206403" y="5288465"/>
            <a:ext cx="144016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redondeado 27"/>
          <p:cNvSpPr/>
          <p:nvPr/>
        </p:nvSpPr>
        <p:spPr>
          <a:xfrm>
            <a:off x="9705965" y="3389240"/>
            <a:ext cx="782523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redondeado 28"/>
          <p:cNvSpPr/>
          <p:nvPr/>
        </p:nvSpPr>
        <p:spPr>
          <a:xfrm>
            <a:off x="9381044" y="2848432"/>
            <a:ext cx="1440160" cy="432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redondeado 29"/>
          <p:cNvSpPr/>
          <p:nvPr/>
        </p:nvSpPr>
        <p:spPr>
          <a:xfrm>
            <a:off x="7092210" y="2725591"/>
            <a:ext cx="1440160" cy="432048"/>
          </a:xfrm>
          <a:prstGeom prst="roundRect">
            <a:avLst/>
          </a:prstGeom>
          <a:solidFill>
            <a:srgbClr val="00FF9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redondeado 30"/>
          <p:cNvSpPr/>
          <p:nvPr/>
        </p:nvSpPr>
        <p:spPr>
          <a:xfrm>
            <a:off x="7244610" y="2877991"/>
            <a:ext cx="1440160" cy="432048"/>
          </a:xfrm>
          <a:prstGeom prst="roundRect">
            <a:avLst/>
          </a:prstGeom>
          <a:solidFill>
            <a:srgbClr val="00FF9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 redondeado 31"/>
          <p:cNvSpPr/>
          <p:nvPr/>
        </p:nvSpPr>
        <p:spPr>
          <a:xfrm>
            <a:off x="7397010" y="3030391"/>
            <a:ext cx="1440160" cy="432048"/>
          </a:xfrm>
          <a:prstGeom prst="roundRect">
            <a:avLst/>
          </a:prstGeom>
          <a:solidFill>
            <a:srgbClr val="00FF9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redondeado 32"/>
          <p:cNvSpPr/>
          <p:nvPr/>
        </p:nvSpPr>
        <p:spPr>
          <a:xfrm>
            <a:off x="7549410" y="3182791"/>
            <a:ext cx="1440160" cy="432048"/>
          </a:xfrm>
          <a:prstGeom prst="roundRect">
            <a:avLst/>
          </a:prstGeom>
          <a:solidFill>
            <a:srgbClr val="00FF99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6888088" y="5846558"/>
            <a:ext cx="1109599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ENTERO EDAD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7812290" y="4457796"/>
            <a:ext cx="117728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DECIMAL PESO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9385429" y="5042244"/>
            <a:ext cx="1031051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ENTERO AÑO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9656130" y="3890958"/>
            <a:ext cx="148043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CARÁCTER TURNO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9297948" y="2592331"/>
            <a:ext cx="1316387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CADENA NOMBRE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5328133" y="2905486"/>
            <a:ext cx="168800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ARREGLO </a:t>
            </a:r>
          </a:p>
          <a:p>
            <a:pPr algn="ctr"/>
            <a:r>
              <a:rPr lang="es-ES" sz="100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CADENA</a:t>
            </a:r>
          </a:p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NOMBRES[4]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2694132" y="3772509"/>
            <a:ext cx="47000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b="0" cap="none" spc="0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RAM</a:t>
            </a:r>
            <a:endParaRPr lang="es-ES" sz="1000" b="0" cap="none" spc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7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21111"/>
            <a:ext cx="5342960" cy="45454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221112"/>
            <a:ext cx="5904656" cy="45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33621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8568952" cy="53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29518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980728"/>
            <a:ext cx="782274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7547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839788" y="2616200"/>
            <a:ext cx="5157787" cy="167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PE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12143317" cy="431800"/>
          </a:xfrm>
        </p:spPr>
        <p:txBody>
          <a:bodyPr/>
          <a:lstStyle/>
          <a:p>
            <a:r>
              <a:rPr lang="es-ES_tradnl" dirty="0" smtClean="0"/>
              <a:t>PROCESOS DE UNA PROGRAMACIÓN</a:t>
            </a:r>
            <a:endParaRPr lang="es-ES" dirty="0" smtClean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828800" y="2438400"/>
            <a:ext cx="2522538" cy="13144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3200">
                <a:latin typeface="Times New Roman" pitchFamily="18" charset="0"/>
              </a:rPr>
              <a:t>Problema</a:t>
            </a:r>
            <a:endParaRPr lang="es-ES" sz="3200">
              <a:latin typeface="Times New Roman" pitchFamily="18" charset="0"/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876800" y="2438400"/>
            <a:ext cx="2522538" cy="13144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3200" dirty="0">
                <a:latin typeface="Times New Roman" pitchFamily="18" charset="0"/>
              </a:rPr>
              <a:t>Algoritmo</a:t>
            </a:r>
            <a:endParaRPr lang="es-ES" sz="3200" dirty="0">
              <a:latin typeface="Times New Roman" pitchFamily="18" charset="0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848600" y="2438400"/>
            <a:ext cx="2609850" cy="131445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s-ES_tradnl" sz="3200">
                <a:latin typeface="Times New Roman" pitchFamily="18" charset="0"/>
              </a:rPr>
              <a:t>Programa</a:t>
            </a:r>
            <a:endParaRPr lang="es-ES" sz="3200">
              <a:latin typeface="Times New Roman" pitchFamily="18" charset="0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822576" y="3776663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s-ES_tradnl" sz="4400" b="1">
                <a:solidFill>
                  <a:schemeClr val="accent2"/>
                </a:solidFill>
                <a:latin typeface="Times New Roman" pitchFamily="18" charset="0"/>
              </a:rPr>
              <a:t>P</a:t>
            </a:r>
            <a:endParaRPr lang="es-ES" sz="4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486401" y="3810000"/>
            <a:ext cx="587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s-ES_tradnl" sz="4400" b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lang="es-ES" sz="4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8172451" y="3829050"/>
            <a:ext cx="525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eaLnBrk="1" hangingPunct="1"/>
            <a:r>
              <a:rPr lang="es-ES_tradnl" sz="4400" b="1">
                <a:solidFill>
                  <a:schemeClr val="accent2"/>
                </a:solidFill>
                <a:latin typeface="Times New Roman" pitchFamily="18" charset="0"/>
              </a:rPr>
              <a:t>P</a:t>
            </a:r>
            <a:endParaRPr lang="es-ES" sz="4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cxnSp>
        <p:nvCxnSpPr>
          <p:cNvPr id="8201" name="AutoShape 9"/>
          <p:cNvCxnSpPr>
            <a:cxnSpLocks noChangeShapeType="1"/>
            <a:stCxn id="8195" idx="4"/>
            <a:endCxn id="8196" idx="2"/>
          </p:cNvCxnSpPr>
          <p:nvPr/>
        </p:nvCxnSpPr>
        <p:spPr bwMode="auto">
          <a:xfrm>
            <a:off x="4022726" y="3260725"/>
            <a:ext cx="8540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10"/>
          <p:cNvCxnSpPr>
            <a:cxnSpLocks noChangeShapeType="1"/>
            <a:stCxn id="8196" idx="4"/>
            <a:endCxn id="8197" idx="2"/>
          </p:cNvCxnSpPr>
          <p:nvPr/>
        </p:nvCxnSpPr>
        <p:spPr bwMode="auto">
          <a:xfrm>
            <a:off x="7070726" y="3260725"/>
            <a:ext cx="777875" cy="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9248738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</a:t>
            </a:r>
            <a:r>
              <a:rPr lang="es-ES_tradnl" dirty="0" smtClean="0"/>
              <a:t>Qué </a:t>
            </a:r>
            <a:r>
              <a:rPr lang="es-ES_tradnl" dirty="0" smtClean="0"/>
              <a:t>es un Algoritmo?</a:t>
            </a:r>
            <a:endParaRPr lang="es-E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4000"/>
              <a:t>Es un conjunto de pasos, procedimientos o acciones que conducen a la solución de un problema</a:t>
            </a:r>
            <a:endParaRPr lang="es-ES" sz="4000"/>
          </a:p>
        </p:txBody>
      </p:sp>
    </p:spTree>
    <p:extLst>
      <p:ext uri="{BB962C8B-B14F-4D97-AF65-F5344CB8AC3E}">
        <p14:creationId xmlns:p14="http://schemas.microsoft.com/office/powerpoint/2010/main" val="6930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Características de un algoritmo</a:t>
            </a:r>
            <a:endParaRPr lang="es-E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4400" dirty="0"/>
              <a:t>Preciso	(Ordenado)</a:t>
            </a:r>
          </a:p>
          <a:p>
            <a:r>
              <a:rPr lang="es-ES_tradnl" sz="4400" dirty="0"/>
              <a:t>Definido	(el mismo resultado)</a:t>
            </a:r>
          </a:p>
          <a:p>
            <a:r>
              <a:rPr lang="es-ES_tradnl" sz="4400" dirty="0"/>
              <a:t>Finito	</a:t>
            </a:r>
          </a:p>
          <a:p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4228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4655840" cy="431800"/>
          </a:xfrm>
        </p:spPr>
        <p:txBody>
          <a:bodyPr/>
          <a:lstStyle/>
          <a:p>
            <a:r>
              <a:rPr lang="es-ES_tradnl" dirty="0" smtClean="0"/>
              <a:t>DISEÑAR UN ALGORITMO</a:t>
            </a:r>
            <a:endParaRPr lang="es-ES" dirty="0" smtClean="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08848135"/>
              </p:ext>
            </p:extLst>
          </p:nvPr>
        </p:nvGraphicFramePr>
        <p:xfrm>
          <a:off x="1559496" y="1268761"/>
          <a:ext cx="8651304" cy="4857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8621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¿Como se expresa un Algoritmo?</a:t>
            </a:r>
            <a:endParaRPr lang="es-ES" smtClean="0"/>
          </a:p>
        </p:txBody>
      </p:sp>
      <p:grpSp>
        <p:nvGrpSpPr>
          <p:cNvPr id="11267" name="12 Grupo"/>
          <p:cNvGrpSpPr>
            <a:grpSpLocks/>
          </p:cNvGrpSpPr>
          <p:nvPr/>
        </p:nvGrpSpPr>
        <p:grpSpPr bwMode="auto">
          <a:xfrm>
            <a:off x="2208214" y="1773239"/>
            <a:ext cx="2814637" cy="3654425"/>
            <a:chOff x="1828800" y="1143000"/>
            <a:chExt cx="4876800" cy="5410200"/>
          </a:xfrm>
        </p:grpSpPr>
        <p:sp>
          <p:nvSpPr>
            <p:cNvPr id="11269" name="AutoShape 3"/>
            <p:cNvSpPr>
              <a:spLocks noChangeArrowheads="1"/>
            </p:cNvSpPr>
            <p:nvPr/>
          </p:nvSpPr>
          <p:spPr bwMode="auto">
            <a:xfrm>
              <a:off x="3276600" y="1143000"/>
              <a:ext cx="19812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 b="1" dirty="0">
                  <a:solidFill>
                    <a:schemeClr val="hlink"/>
                  </a:solidFill>
                  <a:latin typeface="Times New Roman" pitchFamily="18" charset="0"/>
                </a:rPr>
                <a:t>Inicio</a:t>
              </a:r>
              <a:endParaRPr lang="es-ES" sz="20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1270" name="AutoShape 4"/>
            <p:cNvSpPr>
              <a:spLocks noChangeArrowheads="1"/>
            </p:cNvSpPr>
            <p:nvPr/>
          </p:nvSpPr>
          <p:spPr bwMode="auto">
            <a:xfrm>
              <a:off x="3276600" y="6096000"/>
              <a:ext cx="1981200" cy="45720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2000" b="1" dirty="0">
                  <a:solidFill>
                    <a:schemeClr val="hlink"/>
                  </a:solidFill>
                  <a:latin typeface="Times New Roman" pitchFamily="18" charset="0"/>
                </a:rPr>
                <a:t>Fin</a:t>
              </a:r>
              <a:endParaRPr lang="es-ES" sz="20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1271" name="AutoShape 5"/>
            <p:cNvSpPr>
              <a:spLocks noChangeArrowheads="1"/>
            </p:cNvSpPr>
            <p:nvPr/>
          </p:nvSpPr>
          <p:spPr bwMode="auto">
            <a:xfrm>
              <a:off x="2362200" y="2057400"/>
              <a:ext cx="3810000" cy="762000"/>
            </a:xfrm>
            <a:prstGeom prst="flowChartInputOutpu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1600" b="1" dirty="0">
                  <a:latin typeface="Times New Roman" pitchFamily="18" charset="0"/>
                </a:rPr>
                <a:t>precio</a:t>
              </a:r>
              <a:r>
                <a:rPr lang="es-ES_tradnl" sz="1600" b="1" dirty="0" smtClean="0">
                  <a:latin typeface="Times New Roman" pitchFamily="18" charset="0"/>
                </a:rPr>
                <a:t>, cantidad</a:t>
              </a:r>
              <a:endParaRPr lang="es-ES" sz="1600" b="1" dirty="0">
                <a:latin typeface="Times New Roman" pitchFamily="18" charset="0"/>
              </a:endParaRPr>
            </a:p>
          </p:txBody>
        </p:sp>
        <p:sp>
          <p:nvSpPr>
            <p:cNvPr id="11272" name="AutoShape 6"/>
            <p:cNvSpPr>
              <a:spLocks noChangeArrowheads="1"/>
            </p:cNvSpPr>
            <p:nvPr/>
          </p:nvSpPr>
          <p:spPr bwMode="auto">
            <a:xfrm>
              <a:off x="1828800" y="3276600"/>
              <a:ext cx="4876800" cy="8382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1600" b="1" dirty="0" err="1">
                  <a:latin typeface="Times New Roman" pitchFamily="18" charset="0"/>
                </a:rPr>
                <a:t>montoPagar</a:t>
              </a:r>
              <a:r>
                <a:rPr lang="es-ES_tradnl" sz="1600" b="1" dirty="0">
                  <a:latin typeface="Times New Roman" pitchFamily="18" charset="0"/>
                </a:rPr>
                <a:t> = precio * cantidad</a:t>
              </a:r>
              <a:endParaRPr lang="es-ES" sz="1600" b="1" dirty="0">
                <a:latin typeface="Times New Roman" pitchFamily="18" charset="0"/>
              </a:endParaRPr>
            </a:p>
          </p:txBody>
        </p:sp>
        <p:sp>
          <p:nvSpPr>
            <p:cNvPr id="11273" name="AutoShape 7"/>
            <p:cNvSpPr>
              <a:spLocks noChangeArrowheads="1"/>
            </p:cNvSpPr>
            <p:nvPr/>
          </p:nvSpPr>
          <p:spPr bwMode="auto">
            <a:xfrm>
              <a:off x="2438401" y="4572000"/>
              <a:ext cx="3657600" cy="1066799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ES_tradnl" sz="1600" b="1" dirty="0">
                  <a:latin typeface="Times New Roman" pitchFamily="18" charset="0"/>
                </a:rPr>
                <a:t>Imprimir </a:t>
              </a:r>
              <a:r>
                <a:rPr lang="es-ES_tradnl" sz="1600" b="1" dirty="0" err="1">
                  <a:latin typeface="Times New Roman" pitchFamily="18" charset="0"/>
                </a:rPr>
                <a:t>montoPagar</a:t>
              </a:r>
              <a:endParaRPr lang="es-ES" sz="1600" b="1" dirty="0">
                <a:latin typeface="Times New Roman" pitchFamily="18" charset="0"/>
              </a:endParaRPr>
            </a:p>
          </p:txBody>
        </p:sp>
        <p:cxnSp>
          <p:nvCxnSpPr>
            <p:cNvPr id="11274" name="AutoShape 8"/>
            <p:cNvCxnSpPr>
              <a:cxnSpLocks noChangeShapeType="1"/>
              <a:stCxn id="11269" idx="2"/>
              <a:endCxn id="11271" idx="1"/>
            </p:cNvCxnSpPr>
            <p:nvPr/>
          </p:nvCxnSpPr>
          <p:spPr bwMode="auto">
            <a:xfrm>
              <a:off x="4267200" y="16002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AutoShape 9"/>
            <p:cNvCxnSpPr>
              <a:cxnSpLocks noChangeShapeType="1"/>
              <a:stCxn id="11271" idx="4"/>
              <a:endCxn id="11272" idx="0"/>
            </p:cNvCxnSpPr>
            <p:nvPr/>
          </p:nvCxnSpPr>
          <p:spPr bwMode="auto">
            <a:xfrm>
              <a:off x="4267200" y="28194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AutoShape 10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>
              <a:off x="4267200" y="4114800"/>
              <a:ext cx="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AutoShape 11"/>
            <p:cNvCxnSpPr>
              <a:cxnSpLocks noChangeShapeType="1"/>
              <a:stCxn id="11273" idx="2"/>
              <a:endCxn id="11270" idx="0"/>
            </p:cNvCxnSpPr>
            <p:nvPr/>
          </p:nvCxnSpPr>
          <p:spPr bwMode="auto">
            <a:xfrm>
              <a:off x="4267200" y="5507038"/>
              <a:ext cx="0" cy="588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951984" y="1548574"/>
            <a:ext cx="4932362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Medium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b="1" dirty="0">
                <a:solidFill>
                  <a:schemeClr val="accent2"/>
                </a:solidFill>
              </a:rPr>
              <a:t>Inicio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dirty="0"/>
              <a:t>	 </a:t>
            </a:r>
            <a:r>
              <a:rPr lang="es-ES_tradnl" sz="2400" dirty="0">
                <a:solidFill>
                  <a:srgbClr val="FF0000"/>
                </a:solidFill>
              </a:rPr>
              <a:t>real</a:t>
            </a:r>
            <a:r>
              <a:rPr lang="es-ES_tradnl" sz="2400" dirty="0"/>
              <a:t> precio, </a:t>
            </a:r>
            <a:r>
              <a:rPr lang="es-ES_tradnl" sz="2400" dirty="0" err="1"/>
              <a:t>montoPagar</a:t>
            </a:r>
            <a:endParaRPr lang="es-ES_tradnl" sz="2400" dirty="0"/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dirty="0"/>
              <a:t>	 </a:t>
            </a:r>
            <a:r>
              <a:rPr lang="es-ES_tradnl" sz="2400" dirty="0">
                <a:solidFill>
                  <a:srgbClr val="FF0000"/>
                </a:solidFill>
              </a:rPr>
              <a:t>entero</a:t>
            </a:r>
            <a:r>
              <a:rPr lang="es-ES_tradnl" sz="2400" dirty="0"/>
              <a:t> cantidad</a:t>
            </a:r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s-ES_tradnl" sz="2400" dirty="0"/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dirty="0">
                <a:solidFill>
                  <a:srgbClr val="0070C0"/>
                </a:solidFill>
              </a:rPr>
              <a:t>leer</a:t>
            </a:r>
            <a:r>
              <a:rPr lang="es-ES_tradnl" sz="2400" dirty="0"/>
              <a:t> precio, cantidad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s-ES_tradnl" sz="2400" dirty="0"/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dirty="0" err="1"/>
              <a:t>montoPagar</a:t>
            </a:r>
            <a:r>
              <a:rPr lang="es-ES_tradnl" sz="2400" dirty="0"/>
              <a:t> = precio * cantidad</a:t>
            </a: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s-ES_tradnl" sz="2400" dirty="0">
              <a:solidFill>
                <a:srgbClr val="7D00D2"/>
              </a:solidFill>
            </a:endParaRPr>
          </a:p>
          <a:p>
            <a:pPr lvl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dirty="0">
                <a:solidFill>
                  <a:srgbClr val="7D00D2"/>
                </a:solidFill>
              </a:rPr>
              <a:t>Imprimir</a:t>
            </a:r>
            <a:r>
              <a:rPr lang="es-ES_tradnl" sz="2400" dirty="0"/>
              <a:t> </a:t>
            </a:r>
            <a:r>
              <a:rPr lang="es-ES_tradnl" sz="2400" dirty="0" err="1"/>
              <a:t>montoPagar</a:t>
            </a:r>
            <a:endParaRPr lang="es-ES_tradnl" sz="2400" dirty="0"/>
          </a:p>
          <a:p>
            <a:pPr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s-ES_tradnl" sz="2400" b="1" dirty="0">
                <a:solidFill>
                  <a:schemeClr val="accent2"/>
                </a:solidFill>
              </a:rPr>
              <a:t>Fin</a:t>
            </a:r>
            <a:endParaRPr lang="es-E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49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4213" y="0"/>
            <a:ext cx="8229600" cy="847725"/>
          </a:xfrm>
        </p:spPr>
        <p:txBody>
          <a:bodyPr/>
          <a:lstStyle/>
          <a:p>
            <a:r>
              <a:rPr lang="es-ES_tradnl" dirty="0" smtClean="0"/>
              <a:t>PSEUDOCÓDIGO</a:t>
            </a:r>
            <a:endParaRPr lang="es-E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68414"/>
            <a:ext cx="8839200" cy="5284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dirty="0" smtClean="0"/>
              <a:t>Es un lenguaje algorítmico informal que es una imitación de uno o mas lenguajes de programación de alto nivel</a:t>
            </a:r>
          </a:p>
          <a:p>
            <a:pPr>
              <a:lnSpc>
                <a:spcPct val="90000"/>
              </a:lnSpc>
            </a:pPr>
            <a:r>
              <a:rPr lang="es-ES_tradnl" dirty="0" smtClean="0"/>
              <a:t>Puede contener símbolos(+,-,*,=, </a:t>
            </a:r>
            <a:r>
              <a:rPr lang="es-ES_tradnl" dirty="0" err="1" smtClean="0"/>
              <a:t>etc</a:t>
            </a:r>
            <a:r>
              <a:rPr lang="es-ES_tradnl" dirty="0" smtClean="0"/>
              <a:t>), términos (leer, imprimir, abrir, </a:t>
            </a:r>
            <a:r>
              <a:rPr lang="es-ES_tradnl" dirty="0" err="1" smtClean="0"/>
              <a:t>etc</a:t>
            </a:r>
            <a:r>
              <a:rPr lang="es-ES_tradnl" dirty="0" smtClean="0"/>
              <a:t>) y estructuras de programación(si, </a:t>
            </a:r>
            <a:r>
              <a:rPr lang="es-ES_tradnl" dirty="0" err="1" smtClean="0"/>
              <a:t>si..no</a:t>
            </a:r>
            <a:r>
              <a:rPr lang="es-ES_tradnl" dirty="0" smtClean="0"/>
              <a:t>, </a:t>
            </a:r>
            <a:r>
              <a:rPr lang="es-ES_tradnl" dirty="0" err="1" smtClean="0"/>
              <a:t>hacer..mientras</a:t>
            </a:r>
            <a:r>
              <a:rPr lang="es-ES_tradnl" dirty="0" smtClean="0"/>
              <a:t>, </a:t>
            </a:r>
            <a:r>
              <a:rPr lang="es-ES_tradnl" dirty="0" err="1" smtClean="0"/>
              <a:t>etc</a:t>
            </a:r>
            <a:r>
              <a:rPr lang="es-ES_tradnl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s-ES_tradnl" b="1" dirty="0" smtClean="0">
                <a:solidFill>
                  <a:srgbClr val="FF0000"/>
                </a:solidFill>
              </a:rPr>
              <a:t>No existen reglas rígidas para su uso</a:t>
            </a:r>
          </a:p>
          <a:p>
            <a:pPr>
              <a:lnSpc>
                <a:spcPct val="90000"/>
              </a:lnSpc>
            </a:pPr>
            <a:r>
              <a:rPr lang="es-ES_tradnl" dirty="0" smtClean="0"/>
              <a:t>Permite concentrarse en la lógica y en las estructuras de control y no en las reglas del lenguaje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5483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597</Words>
  <Application>Microsoft Office PowerPoint</Application>
  <PresentationFormat>Panorámica</PresentationFormat>
  <Paragraphs>152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Franklin Gothic Medium</vt:lpstr>
      <vt:lpstr>Times New Roman</vt:lpstr>
      <vt:lpstr>Wingdings</vt:lpstr>
      <vt:lpstr>Tema de Office</vt:lpstr>
      <vt:lpstr>TEMA : USO DE HERRAMIENTA DE DESARROLLO DE SOFTWARE</vt:lpstr>
      <vt:lpstr>Objetivo de la sesión</vt:lpstr>
      <vt:lpstr>VARIABLES</vt:lpstr>
      <vt:lpstr>PROCESOS DE UNA PROGRAMACIÓN</vt:lpstr>
      <vt:lpstr>¿Qué es un Algoritmo?</vt:lpstr>
      <vt:lpstr>Características de un algoritmo</vt:lpstr>
      <vt:lpstr>DISEÑAR UN ALGORITMO</vt:lpstr>
      <vt:lpstr>¿Como se expresa un Algoritmo?</vt:lpstr>
      <vt:lpstr>PSEUDOCÓDIGO</vt:lpstr>
      <vt:lpstr>VARIABLE</vt:lpstr>
      <vt:lpstr>DECLARAR UNA VARIABLE</vt:lpstr>
      <vt:lpstr>TIPOS DE DATOS PRIMITIVOS</vt:lpstr>
      <vt:lpstr>INSTRUCCIONES BÁSICAS</vt:lpstr>
      <vt:lpstr>PROBLEMA</vt:lpstr>
      <vt:lpstr>DIAGRAMA DE FLUJO</vt:lpstr>
      <vt:lpstr>PSEUDOCÓDIGO</vt:lpstr>
      <vt:lpstr>ESTRUCTURA DE UN PSEUDOCÓDIGO</vt:lpstr>
      <vt:lpstr>EJERCICIO Nº1 – CONSTRUIR EL PSEUDOCODIGO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</dc:title>
  <dc:creator>Microsoft Office User</dc:creator>
  <cp:lastModifiedBy>RAUL</cp:lastModifiedBy>
  <cp:revision>110</cp:revision>
  <dcterms:created xsi:type="dcterms:W3CDTF">2019-11-06T14:00:55Z</dcterms:created>
  <dcterms:modified xsi:type="dcterms:W3CDTF">2021-04-13T15:44:09Z</dcterms:modified>
</cp:coreProperties>
</file>