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4" r:id="rId4"/>
    <p:sldId id="263" r:id="rId5"/>
    <p:sldId id="260" r:id="rId6"/>
    <p:sldId id="262" r:id="rId7"/>
  </p:sldIdLst>
  <p:sldSz cx="9144000" cy="6858000" type="screen4x3"/>
  <p:notesSz cx="6692900" cy="10072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4">
          <p15:clr>
            <a:srgbClr val="A4A3A4"/>
          </p15:clr>
        </p15:guide>
        <p15:guide id="2" orient="horz" pos="4188">
          <p15:clr>
            <a:srgbClr val="A4A3A4"/>
          </p15:clr>
        </p15:guide>
        <p15:guide id="3" pos="2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72">
          <p15:clr>
            <a:srgbClr val="A4A3A4"/>
          </p15:clr>
        </p15:guide>
        <p15:guide id="2" pos="21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3F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/>
    <p:restoredTop sz="93610" autoAdjust="0"/>
  </p:normalViewPr>
  <p:slideViewPr>
    <p:cSldViewPr snapToGrid="0" showGuides="1">
      <p:cViewPr varScale="1">
        <p:scale>
          <a:sx n="147" d="100"/>
          <a:sy n="147" d="100"/>
        </p:scale>
        <p:origin x="1456" y="184"/>
      </p:cViewPr>
      <p:guideLst>
        <p:guide orient="horz" pos="454"/>
        <p:guide orient="horz" pos="4188"/>
        <p:guide pos="24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5" d="100"/>
          <a:sy n="75" d="100"/>
        </p:scale>
        <p:origin x="-3378" y="-102"/>
      </p:cViewPr>
      <p:guideLst>
        <p:guide orient="horz" pos="3172"/>
        <p:guide pos="2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41936A-4DDA-463A-8585-55F230BB15DF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A478C41-B35F-4E3E-A892-C9869D71AA16}">
      <dgm:prSet/>
      <dgm:spPr/>
      <dgm:t>
        <a:bodyPr/>
        <a:lstStyle/>
        <a:p>
          <a:r>
            <a:rPr lang="de-DE"/>
            <a:t>Vorlesungsaal in Anlehnung an OTH Hörsaal </a:t>
          </a:r>
          <a:endParaRPr lang="en-US"/>
        </a:p>
      </dgm:t>
    </dgm:pt>
    <dgm:pt modelId="{06F8CCCB-4922-42F4-989B-A41D86F9F50B}" type="parTrans" cxnId="{8FB3ABDA-35E0-45E7-B197-E2E5FF8D8B95}">
      <dgm:prSet/>
      <dgm:spPr/>
      <dgm:t>
        <a:bodyPr/>
        <a:lstStyle/>
        <a:p>
          <a:endParaRPr lang="en-US"/>
        </a:p>
      </dgm:t>
    </dgm:pt>
    <dgm:pt modelId="{1645BAA9-3CC6-4A06-A346-A82D4062AE72}" type="sibTrans" cxnId="{8FB3ABDA-35E0-45E7-B197-E2E5FF8D8B95}">
      <dgm:prSet/>
      <dgm:spPr/>
      <dgm:t>
        <a:bodyPr/>
        <a:lstStyle/>
        <a:p>
          <a:endParaRPr lang="en-US"/>
        </a:p>
      </dgm:t>
    </dgm:pt>
    <dgm:pt modelId="{9E0B6733-39EE-418E-93A1-86AFC9EE847D}">
      <dgm:prSet/>
      <dgm:spPr/>
      <dgm:t>
        <a:bodyPr/>
        <a:lstStyle/>
        <a:p>
          <a:r>
            <a:rPr lang="de-DE"/>
            <a:t>Futuristisches Design</a:t>
          </a:r>
          <a:endParaRPr lang="en-US"/>
        </a:p>
      </dgm:t>
    </dgm:pt>
    <dgm:pt modelId="{AE71D168-ABAE-4A8B-9F9D-2F3A60013E3D}" type="parTrans" cxnId="{0138ED62-C918-46AC-BAF2-B371DEF747F6}">
      <dgm:prSet/>
      <dgm:spPr/>
      <dgm:t>
        <a:bodyPr/>
        <a:lstStyle/>
        <a:p>
          <a:endParaRPr lang="en-US"/>
        </a:p>
      </dgm:t>
    </dgm:pt>
    <dgm:pt modelId="{CF680B78-A950-46F5-A2A9-53595BC09E8B}" type="sibTrans" cxnId="{0138ED62-C918-46AC-BAF2-B371DEF747F6}">
      <dgm:prSet/>
      <dgm:spPr/>
      <dgm:t>
        <a:bodyPr/>
        <a:lstStyle/>
        <a:p>
          <a:endParaRPr lang="en-US"/>
        </a:p>
      </dgm:t>
    </dgm:pt>
    <dgm:pt modelId="{9C13D835-F3A7-4F58-B787-481D42D9917C}">
      <dgm:prSet/>
      <dgm:spPr/>
      <dgm:t>
        <a:bodyPr/>
        <a:lstStyle/>
        <a:p>
          <a:r>
            <a:rPr lang="de-DE" dirty="0"/>
            <a:t>Einfache geometrische Formen</a:t>
          </a:r>
          <a:endParaRPr lang="en-US" dirty="0"/>
        </a:p>
      </dgm:t>
    </dgm:pt>
    <dgm:pt modelId="{E3F2F1BE-8FC8-4625-B23A-4E7A75C9A12E}" type="parTrans" cxnId="{585D5615-82BD-4726-8243-5D548FC13C8E}">
      <dgm:prSet/>
      <dgm:spPr/>
      <dgm:t>
        <a:bodyPr/>
        <a:lstStyle/>
        <a:p>
          <a:endParaRPr lang="en-US"/>
        </a:p>
      </dgm:t>
    </dgm:pt>
    <dgm:pt modelId="{051496CF-F385-4042-B431-FBB388C78966}" type="sibTrans" cxnId="{585D5615-82BD-4726-8243-5D548FC13C8E}">
      <dgm:prSet/>
      <dgm:spPr/>
      <dgm:t>
        <a:bodyPr/>
        <a:lstStyle/>
        <a:p>
          <a:endParaRPr lang="en-US"/>
        </a:p>
      </dgm:t>
    </dgm:pt>
    <dgm:pt modelId="{2728E356-B678-3040-85D7-134C0087165B}" type="pres">
      <dgm:prSet presAssocID="{F541936A-4DDA-463A-8585-55F230BB15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960F522-CCF3-7544-8DC8-7E1AF12485EE}" type="pres">
      <dgm:prSet presAssocID="{5A478C41-B35F-4E3E-A892-C9869D71AA16}" presName="hierRoot1" presStyleCnt="0"/>
      <dgm:spPr/>
    </dgm:pt>
    <dgm:pt modelId="{E7C8C905-588C-BA49-B957-0029492CD582}" type="pres">
      <dgm:prSet presAssocID="{5A478C41-B35F-4E3E-A892-C9869D71AA16}" presName="composite" presStyleCnt="0"/>
      <dgm:spPr/>
    </dgm:pt>
    <dgm:pt modelId="{1C9D45C2-09BB-6A4B-890F-A402658E2AA9}" type="pres">
      <dgm:prSet presAssocID="{5A478C41-B35F-4E3E-A892-C9869D71AA16}" presName="background" presStyleLbl="node0" presStyleIdx="0" presStyleCnt="3"/>
      <dgm:spPr/>
    </dgm:pt>
    <dgm:pt modelId="{9939C91D-FA03-F444-8095-E0C30A884A61}" type="pres">
      <dgm:prSet presAssocID="{5A478C41-B35F-4E3E-A892-C9869D71AA16}" presName="text" presStyleLbl="fgAcc0" presStyleIdx="0" presStyleCnt="3">
        <dgm:presLayoutVars>
          <dgm:chPref val="3"/>
        </dgm:presLayoutVars>
      </dgm:prSet>
      <dgm:spPr/>
    </dgm:pt>
    <dgm:pt modelId="{8222776A-8F70-B14B-A2EC-272EC86CAC68}" type="pres">
      <dgm:prSet presAssocID="{5A478C41-B35F-4E3E-A892-C9869D71AA16}" presName="hierChild2" presStyleCnt="0"/>
      <dgm:spPr/>
    </dgm:pt>
    <dgm:pt modelId="{EEDC94EB-D58A-D84E-85F8-D103FC9EC406}" type="pres">
      <dgm:prSet presAssocID="{9E0B6733-39EE-418E-93A1-86AFC9EE847D}" presName="hierRoot1" presStyleCnt="0"/>
      <dgm:spPr/>
    </dgm:pt>
    <dgm:pt modelId="{DCE6D5CE-EDEB-4C4A-A721-5DAA5EDC4A22}" type="pres">
      <dgm:prSet presAssocID="{9E0B6733-39EE-418E-93A1-86AFC9EE847D}" presName="composite" presStyleCnt="0"/>
      <dgm:spPr/>
    </dgm:pt>
    <dgm:pt modelId="{C0D71808-AAD4-5547-90B8-BC7D0DA92D14}" type="pres">
      <dgm:prSet presAssocID="{9E0B6733-39EE-418E-93A1-86AFC9EE847D}" presName="background" presStyleLbl="node0" presStyleIdx="1" presStyleCnt="3"/>
      <dgm:spPr/>
    </dgm:pt>
    <dgm:pt modelId="{4EC5F8C0-8AD3-FF4B-BCCE-78BBAB72788E}" type="pres">
      <dgm:prSet presAssocID="{9E0B6733-39EE-418E-93A1-86AFC9EE847D}" presName="text" presStyleLbl="fgAcc0" presStyleIdx="1" presStyleCnt="3">
        <dgm:presLayoutVars>
          <dgm:chPref val="3"/>
        </dgm:presLayoutVars>
      </dgm:prSet>
      <dgm:spPr/>
    </dgm:pt>
    <dgm:pt modelId="{DD801171-FA43-494E-9561-05D3D6781C99}" type="pres">
      <dgm:prSet presAssocID="{9E0B6733-39EE-418E-93A1-86AFC9EE847D}" presName="hierChild2" presStyleCnt="0"/>
      <dgm:spPr/>
    </dgm:pt>
    <dgm:pt modelId="{07D0E6FF-363C-6E48-8723-616B648F1013}" type="pres">
      <dgm:prSet presAssocID="{9C13D835-F3A7-4F58-B787-481D42D9917C}" presName="hierRoot1" presStyleCnt="0"/>
      <dgm:spPr/>
    </dgm:pt>
    <dgm:pt modelId="{3333DC7A-1B73-FF4B-A8E8-711C82B41274}" type="pres">
      <dgm:prSet presAssocID="{9C13D835-F3A7-4F58-B787-481D42D9917C}" presName="composite" presStyleCnt="0"/>
      <dgm:spPr/>
    </dgm:pt>
    <dgm:pt modelId="{B727042B-1D33-0449-936D-D2B86DD5E0B5}" type="pres">
      <dgm:prSet presAssocID="{9C13D835-F3A7-4F58-B787-481D42D9917C}" presName="background" presStyleLbl="node0" presStyleIdx="2" presStyleCnt="3"/>
      <dgm:spPr/>
    </dgm:pt>
    <dgm:pt modelId="{E0612919-51D7-6747-8A10-43B57FA31D35}" type="pres">
      <dgm:prSet presAssocID="{9C13D835-F3A7-4F58-B787-481D42D9917C}" presName="text" presStyleLbl="fgAcc0" presStyleIdx="2" presStyleCnt="3">
        <dgm:presLayoutVars>
          <dgm:chPref val="3"/>
        </dgm:presLayoutVars>
      </dgm:prSet>
      <dgm:spPr/>
    </dgm:pt>
    <dgm:pt modelId="{C5C198C4-C6B5-0C48-899A-04DC17D15682}" type="pres">
      <dgm:prSet presAssocID="{9C13D835-F3A7-4F58-B787-481D42D9917C}" presName="hierChild2" presStyleCnt="0"/>
      <dgm:spPr/>
    </dgm:pt>
  </dgm:ptLst>
  <dgm:cxnLst>
    <dgm:cxn modelId="{585D5615-82BD-4726-8243-5D548FC13C8E}" srcId="{F541936A-4DDA-463A-8585-55F230BB15DF}" destId="{9C13D835-F3A7-4F58-B787-481D42D9917C}" srcOrd="2" destOrd="0" parTransId="{E3F2F1BE-8FC8-4625-B23A-4E7A75C9A12E}" sibTransId="{051496CF-F385-4042-B431-FBB388C78966}"/>
    <dgm:cxn modelId="{D2E7A423-90A6-3B4D-985E-111D13AE5C0E}" type="presOf" srcId="{F541936A-4DDA-463A-8585-55F230BB15DF}" destId="{2728E356-B678-3040-85D7-134C0087165B}" srcOrd="0" destOrd="0" presId="urn:microsoft.com/office/officeart/2005/8/layout/hierarchy1"/>
    <dgm:cxn modelId="{0138ED62-C918-46AC-BAF2-B371DEF747F6}" srcId="{F541936A-4DDA-463A-8585-55F230BB15DF}" destId="{9E0B6733-39EE-418E-93A1-86AFC9EE847D}" srcOrd="1" destOrd="0" parTransId="{AE71D168-ABAE-4A8B-9F9D-2F3A60013E3D}" sibTransId="{CF680B78-A950-46F5-A2A9-53595BC09E8B}"/>
    <dgm:cxn modelId="{DCAA0B9E-9059-E641-9DBA-969C102A3986}" type="presOf" srcId="{9C13D835-F3A7-4F58-B787-481D42D9917C}" destId="{E0612919-51D7-6747-8A10-43B57FA31D35}" srcOrd="0" destOrd="0" presId="urn:microsoft.com/office/officeart/2005/8/layout/hierarchy1"/>
    <dgm:cxn modelId="{E15BC0C0-2365-E34B-B2AC-A0105473B186}" type="presOf" srcId="{5A478C41-B35F-4E3E-A892-C9869D71AA16}" destId="{9939C91D-FA03-F444-8095-E0C30A884A61}" srcOrd="0" destOrd="0" presId="urn:microsoft.com/office/officeart/2005/8/layout/hierarchy1"/>
    <dgm:cxn modelId="{8FB3ABDA-35E0-45E7-B197-E2E5FF8D8B95}" srcId="{F541936A-4DDA-463A-8585-55F230BB15DF}" destId="{5A478C41-B35F-4E3E-A892-C9869D71AA16}" srcOrd="0" destOrd="0" parTransId="{06F8CCCB-4922-42F4-989B-A41D86F9F50B}" sibTransId="{1645BAA9-3CC6-4A06-A346-A82D4062AE72}"/>
    <dgm:cxn modelId="{8A7D8ADC-C843-3441-AB32-386ADF8652D3}" type="presOf" srcId="{9E0B6733-39EE-418E-93A1-86AFC9EE847D}" destId="{4EC5F8C0-8AD3-FF4B-BCCE-78BBAB72788E}" srcOrd="0" destOrd="0" presId="urn:microsoft.com/office/officeart/2005/8/layout/hierarchy1"/>
    <dgm:cxn modelId="{1FB0E4F2-2D1C-2D41-B2F8-61AB987A651B}" type="presParOf" srcId="{2728E356-B678-3040-85D7-134C0087165B}" destId="{7960F522-CCF3-7544-8DC8-7E1AF12485EE}" srcOrd="0" destOrd="0" presId="urn:microsoft.com/office/officeart/2005/8/layout/hierarchy1"/>
    <dgm:cxn modelId="{1D78BAE8-F21D-B149-B501-2043AF9B552E}" type="presParOf" srcId="{7960F522-CCF3-7544-8DC8-7E1AF12485EE}" destId="{E7C8C905-588C-BA49-B957-0029492CD582}" srcOrd="0" destOrd="0" presId="urn:microsoft.com/office/officeart/2005/8/layout/hierarchy1"/>
    <dgm:cxn modelId="{47A5A3BB-BF49-B54C-94D5-4CB9A59BE461}" type="presParOf" srcId="{E7C8C905-588C-BA49-B957-0029492CD582}" destId="{1C9D45C2-09BB-6A4B-890F-A402658E2AA9}" srcOrd="0" destOrd="0" presId="urn:microsoft.com/office/officeart/2005/8/layout/hierarchy1"/>
    <dgm:cxn modelId="{EAE9619D-7C2F-3248-A6E7-67525EACFD06}" type="presParOf" srcId="{E7C8C905-588C-BA49-B957-0029492CD582}" destId="{9939C91D-FA03-F444-8095-E0C30A884A61}" srcOrd="1" destOrd="0" presId="urn:microsoft.com/office/officeart/2005/8/layout/hierarchy1"/>
    <dgm:cxn modelId="{CDD12800-AB25-5F45-9ED8-02B01E561B27}" type="presParOf" srcId="{7960F522-CCF3-7544-8DC8-7E1AF12485EE}" destId="{8222776A-8F70-B14B-A2EC-272EC86CAC68}" srcOrd="1" destOrd="0" presId="urn:microsoft.com/office/officeart/2005/8/layout/hierarchy1"/>
    <dgm:cxn modelId="{3F217B79-F25D-6A49-8E3C-B3A47A8636F2}" type="presParOf" srcId="{2728E356-B678-3040-85D7-134C0087165B}" destId="{EEDC94EB-D58A-D84E-85F8-D103FC9EC406}" srcOrd="1" destOrd="0" presId="urn:microsoft.com/office/officeart/2005/8/layout/hierarchy1"/>
    <dgm:cxn modelId="{CDE85215-5020-AA4B-AF80-68BB3E765BB4}" type="presParOf" srcId="{EEDC94EB-D58A-D84E-85F8-D103FC9EC406}" destId="{DCE6D5CE-EDEB-4C4A-A721-5DAA5EDC4A22}" srcOrd="0" destOrd="0" presId="urn:microsoft.com/office/officeart/2005/8/layout/hierarchy1"/>
    <dgm:cxn modelId="{0C152EBB-0469-8242-93CA-95E07F694965}" type="presParOf" srcId="{DCE6D5CE-EDEB-4C4A-A721-5DAA5EDC4A22}" destId="{C0D71808-AAD4-5547-90B8-BC7D0DA92D14}" srcOrd="0" destOrd="0" presId="urn:microsoft.com/office/officeart/2005/8/layout/hierarchy1"/>
    <dgm:cxn modelId="{3FBDA639-FAAE-8C4F-AA89-60DC57CE2545}" type="presParOf" srcId="{DCE6D5CE-EDEB-4C4A-A721-5DAA5EDC4A22}" destId="{4EC5F8C0-8AD3-FF4B-BCCE-78BBAB72788E}" srcOrd="1" destOrd="0" presId="urn:microsoft.com/office/officeart/2005/8/layout/hierarchy1"/>
    <dgm:cxn modelId="{257BF35C-ABE8-9B47-AD6C-72E06758DD62}" type="presParOf" srcId="{EEDC94EB-D58A-D84E-85F8-D103FC9EC406}" destId="{DD801171-FA43-494E-9561-05D3D6781C99}" srcOrd="1" destOrd="0" presId="urn:microsoft.com/office/officeart/2005/8/layout/hierarchy1"/>
    <dgm:cxn modelId="{D96D2368-BC3B-A848-894E-B5CE9A73B91F}" type="presParOf" srcId="{2728E356-B678-3040-85D7-134C0087165B}" destId="{07D0E6FF-363C-6E48-8723-616B648F1013}" srcOrd="2" destOrd="0" presId="urn:microsoft.com/office/officeart/2005/8/layout/hierarchy1"/>
    <dgm:cxn modelId="{1ED16D01-DA50-AB46-AC48-60FF20BAE065}" type="presParOf" srcId="{07D0E6FF-363C-6E48-8723-616B648F1013}" destId="{3333DC7A-1B73-FF4B-A8E8-711C82B41274}" srcOrd="0" destOrd="0" presId="urn:microsoft.com/office/officeart/2005/8/layout/hierarchy1"/>
    <dgm:cxn modelId="{F4954C66-5719-E249-BAA2-9EDA2C95CDEB}" type="presParOf" srcId="{3333DC7A-1B73-FF4B-A8E8-711C82B41274}" destId="{B727042B-1D33-0449-936D-D2B86DD5E0B5}" srcOrd="0" destOrd="0" presId="urn:microsoft.com/office/officeart/2005/8/layout/hierarchy1"/>
    <dgm:cxn modelId="{0E372D22-DEE0-5246-8380-8B955CA6610B}" type="presParOf" srcId="{3333DC7A-1B73-FF4B-A8E8-711C82B41274}" destId="{E0612919-51D7-6747-8A10-43B57FA31D35}" srcOrd="1" destOrd="0" presId="urn:microsoft.com/office/officeart/2005/8/layout/hierarchy1"/>
    <dgm:cxn modelId="{452BC396-79F0-204B-8747-A9F83BC6E76C}" type="presParOf" srcId="{07D0E6FF-363C-6E48-8723-616B648F1013}" destId="{C5C198C4-C6B5-0C48-899A-04DC17D1568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D45C2-09BB-6A4B-890F-A402658E2AA9}">
      <dsp:nvSpPr>
        <dsp:cNvPr id="0" name=""/>
        <dsp:cNvSpPr/>
      </dsp:nvSpPr>
      <dsp:spPr>
        <a:xfrm>
          <a:off x="0" y="1393542"/>
          <a:ext cx="2251038" cy="14294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39C91D-FA03-F444-8095-E0C30A884A61}">
      <dsp:nvSpPr>
        <dsp:cNvPr id="0" name=""/>
        <dsp:cNvSpPr/>
      </dsp:nvSpPr>
      <dsp:spPr>
        <a:xfrm>
          <a:off x="250115" y="1631151"/>
          <a:ext cx="2251038" cy="14294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Vorlesungsaal in Anlehnung an OTH Hörsaal </a:t>
          </a:r>
          <a:endParaRPr lang="en-US" sz="2400" kern="1200"/>
        </a:p>
      </dsp:txBody>
      <dsp:txXfrm>
        <a:off x="291981" y="1673017"/>
        <a:ext cx="2167306" cy="1345677"/>
      </dsp:txXfrm>
    </dsp:sp>
    <dsp:sp modelId="{C0D71808-AAD4-5547-90B8-BC7D0DA92D14}">
      <dsp:nvSpPr>
        <dsp:cNvPr id="0" name=""/>
        <dsp:cNvSpPr/>
      </dsp:nvSpPr>
      <dsp:spPr>
        <a:xfrm>
          <a:off x="2751269" y="1393542"/>
          <a:ext cx="2251038" cy="14294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EC5F8C0-8AD3-FF4B-BCCE-78BBAB72788E}">
      <dsp:nvSpPr>
        <dsp:cNvPr id="0" name=""/>
        <dsp:cNvSpPr/>
      </dsp:nvSpPr>
      <dsp:spPr>
        <a:xfrm>
          <a:off x="3001384" y="1631151"/>
          <a:ext cx="2251038" cy="14294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Futuristisches Design</a:t>
          </a:r>
          <a:endParaRPr lang="en-US" sz="2400" kern="1200"/>
        </a:p>
      </dsp:txBody>
      <dsp:txXfrm>
        <a:off x="3043250" y="1673017"/>
        <a:ext cx="2167306" cy="1345677"/>
      </dsp:txXfrm>
    </dsp:sp>
    <dsp:sp modelId="{B727042B-1D33-0449-936D-D2B86DD5E0B5}">
      <dsp:nvSpPr>
        <dsp:cNvPr id="0" name=""/>
        <dsp:cNvSpPr/>
      </dsp:nvSpPr>
      <dsp:spPr>
        <a:xfrm>
          <a:off x="5502538" y="1393542"/>
          <a:ext cx="2251038" cy="14294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612919-51D7-6747-8A10-43B57FA31D35}">
      <dsp:nvSpPr>
        <dsp:cNvPr id="0" name=""/>
        <dsp:cNvSpPr/>
      </dsp:nvSpPr>
      <dsp:spPr>
        <a:xfrm>
          <a:off x="5752653" y="1631151"/>
          <a:ext cx="2251038" cy="14294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Einfache geometrische Formen</a:t>
          </a:r>
          <a:endParaRPr lang="en-US" sz="2400" kern="1200" dirty="0"/>
        </a:p>
      </dsp:txBody>
      <dsp:txXfrm>
        <a:off x="5794519" y="1673017"/>
        <a:ext cx="2167306" cy="1345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00363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90950" y="0"/>
            <a:ext cx="2900363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6ED9179-42CE-4B66-AE5B-3021738D3FD1}" type="datetimeFigureOut">
              <a:rPr lang="de-DE"/>
              <a:pPr>
                <a:defRPr/>
              </a:pPr>
              <a:t>02.02.21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635000"/>
            <a:ext cx="5334000" cy="4000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9925" y="4784725"/>
            <a:ext cx="5353050" cy="453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67863"/>
            <a:ext cx="2900363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90950" y="9567863"/>
            <a:ext cx="2900363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9F0DC6F-D6AA-4F6E-BBDA-A921EDEA433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403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1346200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6071" y="1828800"/>
            <a:ext cx="8003692" cy="4454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9138" indent="-1762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5525" y="1628775"/>
            <a:ext cx="8003694" cy="1362075"/>
          </a:xfrm>
          <a:prstGeom prst="rect">
            <a:avLst/>
          </a:prstGeom>
        </p:spPr>
        <p:txBody>
          <a:bodyPr/>
          <a:lstStyle>
            <a:lvl1pPr algn="l">
              <a:defRPr sz="4000" b="0" cap="all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5526" y="3000372"/>
            <a:ext cx="800369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5526" y="417647"/>
            <a:ext cx="593407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000" b="0" kern="1200" baseline="0" dirty="0" smtClean="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6070" y="1783643"/>
            <a:ext cx="3888000" cy="44992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tabLst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4375" indent="-1714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99060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6004" y="1783644"/>
            <a:ext cx="3973049" cy="44992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4375" indent="-1714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162050" indent="-2667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tabLst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6947" y="414579"/>
            <a:ext cx="5934075" cy="1179513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4470" y="1663279"/>
            <a:ext cx="38880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4742" y="2305050"/>
            <a:ext cx="3888000" cy="3943350"/>
          </a:xfrm>
          <a:prstGeom prst="rect">
            <a:avLst/>
          </a:prstGeom>
        </p:spPr>
        <p:txBody>
          <a:bodyPr/>
          <a:lstStyle>
            <a:lvl1pPr marL="182563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39750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2788" indent="-173038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079500" indent="-1841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94521" y="1659467"/>
            <a:ext cx="3994426" cy="64558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284793" y="2305050"/>
            <a:ext cx="3994426" cy="3943349"/>
          </a:xfrm>
          <a:prstGeom prst="rect">
            <a:avLst/>
          </a:prstGeo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397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75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079500" indent="-1841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3369" y="417647"/>
            <a:ext cx="5934075" cy="1346200"/>
          </a:xfrm>
          <a:prstGeom prst="rect">
            <a:avLst/>
          </a:prstGeom>
        </p:spPr>
        <p:txBody>
          <a:bodyPr/>
          <a:lstStyle>
            <a:lvl1pPr algn="l">
              <a:defRPr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743" y="1628774"/>
            <a:ext cx="3888000" cy="676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75063" y="1664898"/>
            <a:ext cx="3984699" cy="4583500"/>
          </a:xfrm>
          <a:prstGeom prst="rect">
            <a:avLst/>
          </a:prstGeom>
        </p:spPr>
        <p:txBody>
          <a:bodyPr/>
          <a:lstStyle>
            <a:lvl1pPr marL="182563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1pPr>
            <a:lvl2pPr marL="357188" indent="-174625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2pPr>
            <a:lvl3pPr marL="539750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3pPr>
            <a:lvl4pPr marL="712788" indent="-173038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4pPr>
            <a:lvl5pPr marL="895350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4743" y="2305050"/>
            <a:ext cx="3888000" cy="394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198" y="417646"/>
            <a:ext cx="5934076" cy="833422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60363" y="1628775"/>
            <a:ext cx="7812088" cy="48672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4198" y="1264355"/>
            <a:ext cx="5934076" cy="3199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3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029" name="Titelplatzhalter 1"/>
          <p:cNvSpPr>
            <a:spLocks noGrp="1"/>
          </p:cNvSpPr>
          <p:nvPr>
            <p:ph type="title"/>
          </p:nvPr>
        </p:nvSpPr>
        <p:spPr bwMode="auto">
          <a:xfrm>
            <a:off x="283474" y="418439"/>
            <a:ext cx="593407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3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54000" y="1806222"/>
            <a:ext cx="7918450" cy="447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35375" y="648176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Dennis Stangl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Datum </a:t>
            </a:r>
            <a:endParaRPr lang="de-DE" sz="900" dirty="0">
              <a:solidFill>
                <a:srgbClr val="F8F8F8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69875" y="6481763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evtl. zweizeilig</a:t>
            </a:r>
          </a:p>
        </p:txBody>
      </p:sp>
      <p:pic>
        <p:nvPicPr>
          <p:cNvPr id="14" name="Grafik 13" descr="Kreis.jpg"/>
          <p:cNvPicPr>
            <a:picLocks noChangeAspect="1"/>
          </p:cNvPicPr>
          <p:nvPr/>
        </p:nvPicPr>
        <p:blipFill>
          <a:blip r:embed="rId9" cstate="print"/>
          <a:srcRect t="6290" r="6384"/>
          <a:stretch>
            <a:fillRect/>
          </a:stretch>
        </p:blipFill>
        <p:spPr bwMode="auto">
          <a:xfrm>
            <a:off x="6788454" y="0"/>
            <a:ext cx="2355546" cy="1472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Logo_OTH-D-Subl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49851" y="357188"/>
            <a:ext cx="1133637" cy="572417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6248400" y="6467894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DA03B6DF-C114-40B9-B051-E7B393DCF349}" type="slidenum">
              <a:rPr lang="de-DE" sz="9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r"/>
              <a:t>‹Nr.›</a:t>
            </a:fld>
            <a:r>
              <a:rPr lang="de-DE" sz="9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von 15</a:t>
            </a:r>
          </a:p>
          <a:p>
            <a:pPr algn="r"/>
            <a:endParaRPr lang="de-DE" sz="9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  <a:p>
            <a:pPr algn="r"/>
            <a:endParaRPr lang="de-DE" sz="9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84" r:id="rId3"/>
    <p:sldLayoutId id="2147483683" r:id="rId4"/>
    <p:sldLayoutId id="2147483682" r:id="rId5"/>
    <p:sldLayoutId id="2147483681" r:id="rId6"/>
    <p:sldLayoutId id="2147483680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9pPr>
    </p:titleStyle>
    <p:bodyStyle>
      <a:lvl1pPr marL="17780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361950" indent="-1841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5397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7175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8953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13525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6pPr>
      <a:lvl7pPr marL="18097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7pPr>
      <a:lvl8pPr marL="22669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8pPr>
      <a:lvl9pPr marL="27241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B2DD4-3EBE-4F2F-AA5C-CA3D33F8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1346200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Konzeption des VR Raums 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1236F5C-58F7-48E4-8D9B-F52F89D631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645237"/>
              </p:ext>
            </p:extLst>
          </p:nvPr>
        </p:nvGraphicFramePr>
        <p:xfrm>
          <a:off x="256071" y="1828800"/>
          <a:ext cx="8003692" cy="4454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707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B2DD4-3EBE-4F2F-AA5C-CA3D33F8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5" y="1628775"/>
            <a:ext cx="8003694" cy="136207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Modelling</a:t>
            </a:r>
            <a:r>
              <a:rPr lang="de-DE" dirty="0"/>
              <a:t> des VR Raums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03C0FD-EEB0-4FC7-9103-5B1DEF204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526" y="3000372"/>
            <a:ext cx="8002588" cy="24860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Saal alleine bot zu wenig Möglichkeiten</a:t>
            </a:r>
          </a:p>
          <a:p>
            <a:endParaRPr lang="de-DE" dirty="0"/>
          </a:p>
          <a:p>
            <a:r>
              <a:rPr lang="de-DE" dirty="0"/>
              <a:t>Erweiterung des Raums durch einen Keller </a:t>
            </a:r>
          </a:p>
          <a:p>
            <a:endParaRPr lang="de-DE" dirty="0"/>
          </a:p>
          <a:p>
            <a:r>
              <a:rPr lang="de-DE" dirty="0"/>
              <a:t>korrekte Skalierung war enorm wichtig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49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B2DD4-3EBE-4F2F-AA5C-CA3D33F8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Wireframe</a:t>
            </a:r>
            <a:r>
              <a:rPr lang="de-DE" dirty="0"/>
              <a:t> Modell des Raums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03C0FD-EEB0-4FC7-9103-5B1DEF204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AE0E91E-A9A8-354D-8691-4958095BF6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7" y="1693196"/>
            <a:ext cx="6335168" cy="426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8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B2DD4-3EBE-4F2F-AA5C-CA3D33F8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 des VR Raums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03C0FD-EEB0-4FC7-9103-5B1DEF204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Ansprechpartner im Spiel</a:t>
            </a:r>
            <a:br>
              <a:rPr lang="de-DE" sz="2000" dirty="0"/>
            </a:br>
            <a:endParaRPr lang="de-DE" sz="2000" dirty="0"/>
          </a:p>
          <a:p>
            <a:r>
              <a:rPr lang="de-DE" sz="2000" dirty="0"/>
              <a:t>Sollte ins Gesamtkonzept passen</a:t>
            </a:r>
          </a:p>
          <a:p>
            <a:r>
              <a:rPr lang="de-DE" sz="2000" dirty="0"/>
              <a:t> </a:t>
            </a:r>
          </a:p>
          <a:p>
            <a:r>
              <a:rPr lang="de-DE" sz="2000" dirty="0"/>
              <a:t>Professor P. </a:t>
            </a:r>
          </a:p>
        </p:txBody>
      </p:sp>
      <p:pic>
        <p:nvPicPr>
          <p:cNvPr id="5" name="Inhaltsplatzhalter 3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BDBE7450-8DE2-6241-B9B0-2770191787B8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400" y="1872342"/>
            <a:ext cx="2773363" cy="4367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425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B2DD4-3EBE-4F2F-AA5C-CA3D33F8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47" y="414579"/>
            <a:ext cx="5934075" cy="1179513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Rigging</a:t>
            </a:r>
            <a:r>
              <a:rPr lang="de-DE" dirty="0"/>
              <a:t> 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9F94E75-E980-4CEB-9159-A61CEF462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470" y="1663279"/>
            <a:ext cx="3888000" cy="639762"/>
          </a:xfrm>
        </p:spPr>
        <p:txBody>
          <a:bodyPr/>
          <a:lstStyle/>
          <a:p>
            <a:pPr algn="ctr"/>
            <a:r>
              <a:rPr lang="en-US" dirty="0"/>
              <a:t>3D Modell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Knochen</a:t>
            </a:r>
            <a:endParaRPr lang="en-US" dirty="0"/>
          </a:p>
        </p:txBody>
      </p:sp>
      <p:pic>
        <p:nvPicPr>
          <p:cNvPr id="6" name="Grafik 5" descr="Ein Bild, das drinnen enthält.&#10;&#10;Automatisch generierte Beschreibung">
            <a:extLst>
              <a:ext uri="{FF2B5EF4-FFF2-40B4-BE49-F238E27FC236}">
                <a16:creationId xmlns:a16="http://schemas.microsoft.com/office/drawing/2014/main" id="{9D0B0D17-4A3A-634A-9232-9A3AB66C796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44" y="2305050"/>
            <a:ext cx="2701195" cy="3943350"/>
          </a:xfrm>
          <a:prstGeom prst="rect">
            <a:avLst/>
          </a:prstGeom>
          <a:noFill/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EC6B9362-C1CA-4516-94DA-8EC47C573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94521" y="1659467"/>
            <a:ext cx="3994426" cy="6455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26F8DE0-B8DF-944F-BBD1-FDE2FAE4D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84793" y="2305050"/>
            <a:ext cx="3994426" cy="394334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Als Grundlage für die Animation notwendig</a:t>
            </a:r>
          </a:p>
          <a:p>
            <a:r>
              <a:rPr lang="de-DE" dirty="0"/>
              <a:t>15 Knochen statt der 200 eines echten Menschen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668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B2DD4-3EBE-4F2F-AA5C-CA3D33F8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7647"/>
            <a:ext cx="5934075" cy="1346200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Charakter Animation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26F8DE0-B8DF-944F-BBD1-FDE2FAE4D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6070" y="1783643"/>
            <a:ext cx="3888000" cy="4499259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de-DE" dirty="0"/>
              <a:t>Insgesamt wurden folgende Animationen erstellt:</a:t>
            </a:r>
          </a:p>
          <a:p>
            <a:endParaRPr lang="de-DE" dirty="0"/>
          </a:p>
          <a:p>
            <a:pPr marL="342900" lvl="0" indent="-342900">
              <a:buFont typeface="+mj-lt"/>
              <a:buAutoNum type="arabicPeriod"/>
            </a:pPr>
            <a:r>
              <a:rPr lang="de-DE" dirty="0" err="1"/>
              <a:t>Idle</a:t>
            </a:r>
            <a:r>
              <a:rPr lang="de-DE" dirty="0"/>
              <a:t> (Leerlauf); der Charakter steht da und atmet leicht</a:t>
            </a:r>
          </a:p>
          <a:p>
            <a:pPr marL="342900" lvl="0" indent="-342900">
              <a:buFont typeface="+mj-lt"/>
              <a:buAutoNum type="arabicPeriod"/>
            </a:pPr>
            <a:r>
              <a:rPr lang="de-DE" dirty="0"/>
              <a:t>Sprechen; der Charakter bewegt seine Arme und seinen Kopf</a:t>
            </a:r>
          </a:p>
          <a:p>
            <a:pPr marL="342900" lvl="0" indent="-342900">
              <a:buFont typeface="+mj-lt"/>
              <a:buAutoNum type="arabicPeriod"/>
            </a:pPr>
            <a:r>
              <a:rPr lang="de-DE" dirty="0"/>
              <a:t>Laufen</a:t>
            </a:r>
          </a:p>
          <a:p>
            <a:pPr marL="342900" lvl="0" indent="-342900">
              <a:buFont typeface="+mj-lt"/>
              <a:buAutoNum type="arabicPeriod"/>
            </a:pPr>
            <a:r>
              <a:rPr lang="de-DE" dirty="0"/>
              <a:t>Lachen, der Charakter legt seine Hände an den Bauch und bewegt seinen Bauch und Kopf</a:t>
            </a:r>
          </a:p>
          <a:p>
            <a:pPr marL="342900" lvl="0" indent="-342900">
              <a:buFont typeface="+mj-lt"/>
              <a:buAutoNum type="arabicPeriod"/>
            </a:pPr>
            <a:r>
              <a:rPr lang="de-DE" dirty="0"/>
              <a:t>Wütend: Der Kopf wird groß</a:t>
            </a:r>
          </a:p>
          <a:p>
            <a:endParaRPr lang="de-DE" dirty="0"/>
          </a:p>
          <a:p>
            <a:r>
              <a:rPr lang="de-DE" dirty="0"/>
              <a:t>Keine Mimik möglich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D418336-30A1-41E4-B316-CA4D4ECD9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76004" y="1783644"/>
            <a:ext cx="3973049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87121"/>
      </p:ext>
    </p:extLst>
  </p:cSld>
  <p:clrMapOvr>
    <a:masterClrMapping/>
  </p:clrMapOvr>
</p:sld>
</file>

<file path=ppt/theme/theme1.xml><?xml version="1.0" encoding="utf-8"?>
<a:theme xmlns:a="http://schemas.openxmlformats.org/drawingml/2006/main" name="HAW_tahoma_grau_2007_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7FA9B6"/>
      </a:accent1>
      <a:accent2>
        <a:srgbClr val="F29400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78A26E"/>
      </a:hlink>
      <a:folHlink>
        <a:srgbClr val="F294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Macintosh PowerPoint</Application>
  <PresentationFormat>Bildschirmpräsentation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Tahoma</vt:lpstr>
      <vt:lpstr>HAW_tahoma_grau_2007_OTH</vt:lpstr>
      <vt:lpstr>Konzeption des VR Raums </vt:lpstr>
      <vt:lpstr>Modelling des VR Raums </vt:lpstr>
      <vt:lpstr>Wireframe Modell des Raums</vt:lpstr>
      <vt:lpstr>Konzeption des VR Raums </vt:lpstr>
      <vt:lpstr>Rigging </vt:lpstr>
      <vt:lpstr>Charakter Animation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Konzeption des VR Raums </dc:title>
  <dc:creator>Dominik Schweiger</dc:creator>
  <cp:lastModifiedBy>Dominik Schweiger</cp:lastModifiedBy>
  <cp:revision>1</cp:revision>
  <dcterms:created xsi:type="dcterms:W3CDTF">2021-02-02T09:42:25Z</dcterms:created>
  <dcterms:modified xsi:type="dcterms:W3CDTF">2021-02-02T09:45:06Z</dcterms:modified>
</cp:coreProperties>
</file>