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3" r:id="rId5"/>
    <p:sldId id="260" r:id="rId6"/>
    <p:sldId id="262" r:id="rId7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4188">
          <p15:clr>
            <a:srgbClr val="A4A3A4"/>
          </p15:clr>
        </p15:guide>
        <p15:guide id="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2">
          <p15:clr>
            <a:srgbClr val="A4A3A4"/>
          </p15:clr>
        </p15:guide>
        <p15:guide id="2" pos="2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3"/>
    <p:restoredTop sz="93568" autoAdjust="0"/>
  </p:normalViewPr>
  <p:slideViewPr>
    <p:cSldViewPr snapToGrid="0" showGuides="1">
      <p:cViewPr varScale="1">
        <p:scale>
          <a:sx n="98" d="100"/>
          <a:sy n="98" d="100"/>
        </p:scale>
        <p:origin x="432" y="192"/>
      </p:cViewPr>
      <p:guideLst>
        <p:guide orient="horz" pos="454"/>
        <p:guide orient="horz" pos="4188"/>
        <p:guide pos="2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-3378" y="-102"/>
      </p:cViewPr>
      <p:guideLst>
        <p:guide orient="horz" pos="3172"/>
        <p:guide pos="2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1936A-4DDA-463A-8585-55F230BB15D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A478C41-B35F-4E3E-A892-C9869D71AA16}">
      <dgm:prSet/>
      <dgm:spPr/>
      <dgm:t>
        <a:bodyPr/>
        <a:lstStyle/>
        <a:p>
          <a:r>
            <a:rPr lang="de-DE"/>
            <a:t>Vorlesungsaal in Anlehnung an OTH Hörsaal </a:t>
          </a:r>
          <a:endParaRPr lang="en-US"/>
        </a:p>
      </dgm:t>
    </dgm:pt>
    <dgm:pt modelId="{06F8CCCB-4922-42F4-989B-A41D86F9F50B}" type="parTrans" cxnId="{8FB3ABDA-35E0-45E7-B197-E2E5FF8D8B95}">
      <dgm:prSet/>
      <dgm:spPr/>
      <dgm:t>
        <a:bodyPr/>
        <a:lstStyle/>
        <a:p>
          <a:endParaRPr lang="en-US"/>
        </a:p>
      </dgm:t>
    </dgm:pt>
    <dgm:pt modelId="{1645BAA9-3CC6-4A06-A346-A82D4062AE72}" type="sibTrans" cxnId="{8FB3ABDA-35E0-45E7-B197-E2E5FF8D8B95}">
      <dgm:prSet/>
      <dgm:spPr/>
      <dgm:t>
        <a:bodyPr/>
        <a:lstStyle/>
        <a:p>
          <a:endParaRPr lang="en-US"/>
        </a:p>
      </dgm:t>
    </dgm:pt>
    <dgm:pt modelId="{9E0B6733-39EE-418E-93A1-86AFC9EE847D}">
      <dgm:prSet/>
      <dgm:spPr/>
      <dgm:t>
        <a:bodyPr/>
        <a:lstStyle/>
        <a:p>
          <a:r>
            <a:rPr lang="de-DE"/>
            <a:t>Futuristisches Design</a:t>
          </a:r>
          <a:endParaRPr lang="en-US"/>
        </a:p>
      </dgm:t>
    </dgm:pt>
    <dgm:pt modelId="{AE71D168-ABAE-4A8B-9F9D-2F3A60013E3D}" type="parTrans" cxnId="{0138ED62-C918-46AC-BAF2-B371DEF747F6}">
      <dgm:prSet/>
      <dgm:spPr/>
      <dgm:t>
        <a:bodyPr/>
        <a:lstStyle/>
        <a:p>
          <a:endParaRPr lang="en-US"/>
        </a:p>
      </dgm:t>
    </dgm:pt>
    <dgm:pt modelId="{CF680B78-A950-46F5-A2A9-53595BC09E8B}" type="sibTrans" cxnId="{0138ED62-C918-46AC-BAF2-B371DEF747F6}">
      <dgm:prSet/>
      <dgm:spPr/>
      <dgm:t>
        <a:bodyPr/>
        <a:lstStyle/>
        <a:p>
          <a:endParaRPr lang="en-US"/>
        </a:p>
      </dgm:t>
    </dgm:pt>
    <dgm:pt modelId="{9C13D835-F3A7-4F58-B787-481D42D9917C}">
      <dgm:prSet/>
      <dgm:spPr/>
      <dgm:t>
        <a:bodyPr/>
        <a:lstStyle/>
        <a:p>
          <a:r>
            <a:rPr lang="de-DE" dirty="0"/>
            <a:t>Einfache geometrische Formen</a:t>
          </a:r>
          <a:endParaRPr lang="en-US" dirty="0"/>
        </a:p>
      </dgm:t>
    </dgm:pt>
    <dgm:pt modelId="{E3F2F1BE-8FC8-4625-B23A-4E7A75C9A12E}" type="parTrans" cxnId="{585D5615-82BD-4726-8243-5D548FC13C8E}">
      <dgm:prSet/>
      <dgm:spPr/>
      <dgm:t>
        <a:bodyPr/>
        <a:lstStyle/>
        <a:p>
          <a:endParaRPr lang="en-US"/>
        </a:p>
      </dgm:t>
    </dgm:pt>
    <dgm:pt modelId="{051496CF-F385-4042-B431-FBB388C78966}" type="sibTrans" cxnId="{585D5615-82BD-4726-8243-5D548FC13C8E}">
      <dgm:prSet/>
      <dgm:spPr/>
      <dgm:t>
        <a:bodyPr/>
        <a:lstStyle/>
        <a:p>
          <a:endParaRPr lang="en-US"/>
        </a:p>
      </dgm:t>
    </dgm:pt>
    <dgm:pt modelId="{2728E356-B678-3040-85D7-134C0087165B}" type="pres">
      <dgm:prSet presAssocID="{F541936A-4DDA-463A-8585-55F230BB15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60F522-CCF3-7544-8DC8-7E1AF12485EE}" type="pres">
      <dgm:prSet presAssocID="{5A478C41-B35F-4E3E-A892-C9869D71AA16}" presName="hierRoot1" presStyleCnt="0"/>
      <dgm:spPr/>
    </dgm:pt>
    <dgm:pt modelId="{E7C8C905-588C-BA49-B957-0029492CD582}" type="pres">
      <dgm:prSet presAssocID="{5A478C41-B35F-4E3E-A892-C9869D71AA16}" presName="composite" presStyleCnt="0"/>
      <dgm:spPr/>
    </dgm:pt>
    <dgm:pt modelId="{1C9D45C2-09BB-6A4B-890F-A402658E2AA9}" type="pres">
      <dgm:prSet presAssocID="{5A478C41-B35F-4E3E-A892-C9869D71AA16}" presName="background" presStyleLbl="node0" presStyleIdx="0" presStyleCnt="3"/>
      <dgm:spPr/>
    </dgm:pt>
    <dgm:pt modelId="{9939C91D-FA03-F444-8095-E0C30A884A61}" type="pres">
      <dgm:prSet presAssocID="{5A478C41-B35F-4E3E-A892-C9869D71AA16}" presName="text" presStyleLbl="fgAcc0" presStyleIdx="0" presStyleCnt="3">
        <dgm:presLayoutVars>
          <dgm:chPref val="3"/>
        </dgm:presLayoutVars>
      </dgm:prSet>
      <dgm:spPr/>
    </dgm:pt>
    <dgm:pt modelId="{8222776A-8F70-B14B-A2EC-272EC86CAC68}" type="pres">
      <dgm:prSet presAssocID="{5A478C41-B35F-4E3E-A892-C9869D71AA16}" presName="hierChild2" presStyleCnt="0"/>
      <dgm:spPr/>
    </dgm:pt>
    <dgm:pt modelId="{EEDC94EB-D58A-D84E-85F8-D103FC9EC406}" type="pres">
      <dgm:prSet presAssocID="{9E0B6733-39EE-418E-93A1-86AFC9EE847D}" presName="hierRoot1" presStyleCnt="0"/>
      <dgm:spPr/>
    </dgm:pt>
    <dgm:pt modelId="{DCE6D5CE-EDEB-4C4A-A721-5DAA5EDC4A22}" type="pres">
      <dgm:prSet presAssocID="{9E0B6733-39EE-418E-93A1-86AFC9EE847D}" presName="composite" presStyleCnt="0"/>
      <dgm:spPr/>
    </dgm:pt>
    <dgm:pt modelId="{C0D71808-AAD4-5547-90B8-BC7D0DA92D14}" type="pres">
      <dgm:prSet presAssocID="{9E0B6733-39EE-418E-93A1-86AFC9EE847D}" presName="background" presStyleLbl="node0" presStyleIdx="1" presStyleCnt="3"/>
      <dgm:spPr/>
    </dgm:pt>
    <dgm:pt modelId="{4EC5F8C0-8AD3-FF4B-BCCE-78BBAB72788E}" type="pres">
      <dgm:prSet presAssocID="{9E0B6733-39EE-418E-93A1-86AFC9EE847D}" presName="text" presStyleLbl="fgAcc0" presStyleIdx="1" presStyleCnt="3">
        <dgm:presLayoutVars>
          <dgm:chPref val="3"/>
        </dgm:presLayoutVars>
      </dgm:prSet>
      <dgm:spPr/>
    </dgm:pt>
    <dgm:pt modelId="{DD801171-FA43-494E-9561-05D3D6781C99}" type="pres">
      <dgm:prSet presAssocID="{9E0B6733-39EE-418E-93A1-86AFC9EE847D}" presName="hierChild2" presStyleCnt="0"/>
      <dgm:spPr/>
    </dgm:pt>
    <dgm:pt modelId="{07D0E6FF-363C-6E48-8723-616B648F1013}" type="pres">
      <dgm:prSet presAssocID="{9C13D835-F3A7-4F58-B787-481D42D9917C}" presName="hierRoot1" presStyleCnt="0"/>
      <dgm:spPr/>
    </dgm:pt>
    <dgm:pt modelId="{3333DC7A-1B73-FF4B-A8E8-711C82B41274}" type="pres">
      <dgm:prSet presAssocID="{9C13D835-F3A7-4F58-B787-481D42D9917C}" presName="composite" presStyleCnt="0"/>
      <dgm:spPr/>
    </dgm:pt>
    <dgm:pt modelId="{B727042B-1D33-0449-936D-D2B86DD5E0B5}" type="pres">
      <dgm:prSet presAssocID="{9C13D835-F3A7-4F58-B787-481D42D9917C}" presName="background" presStyleLbl="node0" presStyleIdx="2" presStyleCnt="3"/>
      <dgm:spPr/>
    </dgm:pt>
    <dgm:pt modelId="{E0612919-51D7-6747-8A10-43B57FA31D35}" type="pres">
      <dgm:prSet presAssocID="{9C13D835-F3A7-4F58-B787-481D42D9917C}" presName="text" presStyleLbl="fgAcc0" presStyleIdx="2" presStyleCnt="3">
        <dgm:presLayoutVars>
          <dgm:chPref val="3"/>
        </dgm:presLayoutVars>
      </dgm:prSet>
      <dgm:spPr/>
    </dgm:pt>
    <dgm:pt modelId="{C5C198C4-C6B5-0C48-899A-04DC17D15682}" type="pres">
      <dgm:prSet presAssocID="{9C13D835-F3A7-4F58-B787-481D42D9917C}" presName="hierChild2" presStyleCnt="0"/>
      <dgm:spPr/>
    </dgm:pt>
  </dgm:ptLst>
  <dgm:cxnLst>
    <dgm:cxn modelId="{585D5615-82BD-4726-8243-5D548FC13C8E}" srcId="{F541936A-4DDA-463A-8585-55F230BB15DF}" destId="{9C13D835-F3A7-4F58-B787-481D42D9917C}" srcOrd="2" destOrd="0" parTransId="{E3F2F1BE-8FC8-4625-B23A-4E7A75C9A12E}" sibTransId="{051496CF-F385-4042-B431-FBB388C78966}"/>
    <dgm:cxn modelId="{D2E7A423-90A6-3B4D-985E-111D13AE5C0E}" type="presOf" srcId="{F541936A-4DDA-463A-8585-55F230BB15DF}" destId="{2728E356-B678-3040-85D7-134C0087165B}" srcOrd="0" destOrd="0" presId="urn:microsoft.com/office/officeart/2005/8/layout/hierarchy1"/>
    <dgm:cxn modelId="{0138ED62-C918-46AC-BAF2-B371DEF747F6}" srcId="{F541936A-4DDA-463A-8585-55F230BB15DF}" destId="{9E0B6733-39EE-418E-93A1-86AFC9EE847D}" srcOrd="1" destOrd="0" parTransId="{AE71D168-ABAE-4A8B-9F9D-2F3A60013E3D}" sibTransId="{CF680B78-A950-46F5-A2A9-53595BC09E8B}"/>
    <dgm:cxn modelId="{DCAA0B9E-9059-E641-9DBA-969C102A3986}" type="presOf" srcId="{9C13D835-F3A7-4F58-B787-481D42D9917C}" destId="{E0612919-51D7-6747-8A10-43B57FA31D35}" srcOrd="0" destOrd="0" presId="urn:microsoft.com/office/officeart/2005/8/layout/hierarchy1"/>
    <dgm:cxn modelId="{E15BC0C0-2365-E34B-B2AC-A0105473B186}" type="presOf" srcId="{5A478C41-B35F-4E3E-A892-C9869D71AA16}" destId="{9939C91D-FA03-F444-8095-E0C30A884A61}" srcOrd="0" destOrd="0" presId="urn:microsoft.com/office/officeart/2005/8/layout/hierarchy1"/>
    <dgm:cxn modelId="{8FB3ABDA-35E0-45E7-B197-E2E5FF8D8B95}" srcId="{F541936A-4DDA-463A-8585-55F230BB15DF}" destId="{5A478C41-B35F-4E3E-A892-C9869D71AA16}" srcOrd="0" destOrd="0" parTransId="{06F8CCCB-4922-42F4-989B-A41D86F9F50B}" sibTransId="{1645BAA9-3CC6-4A06-A346-A82D4062AE72}"/>
    <dgm:cxn modelId="{8A7D8ADC-C843-3441-AB32-386ADF8652D3}" type="presOf" srcId="{9E0B6733-39EE-418E-93A1-86AFC9EE847D}" destId="{4EC5F8C0-8AD3-FF4B-BCCE-78BBAB72788E}" srcOrd="0" destOrd="0" presId="urn:microsoft.com/office/officeart/2005/8/layout/hierarchy1"/>
    <dgm:cxn modelId="{1FB0E4F2-2D1C-2D41-B2F8-61AB987A651B}" type="presParOf" srcId="{2728E356-B678-3040-85D7-134C0087165B}" destId="{7960F522-CCF3-7544-8DC8-7E1AF12485EE}" srcOrd="0" destOrd="0" presId="urn:microsoft.com/office/officeart/2005/8/layout/hierarchy1"/>
    <dgm:cxn modelId="{1D78BAE8-F21D-B149-B501-2043AF9B552E}" type="presParOf" srcId="{7960F522-CCF3-7544-8DC8-7E1AF12485EE}" destId="{E7C8C905-588C-BA49-B957-0029492CD582}" srcOrd="0" destOrd="0" presId="urn:microsoft.com/office/officeart/2005/8/layout/hierarchy1"/>
    <dgm:cxn modelId="{47A5A3BB-BF49-B54C-94D5-4CB9A59BE461}" type="presParOf" srcId="{E7C8C905-588C-BA49-B957-0029492CD582}" destId="{1C9D45C2-09BB-6A4B-890F-A402658E2AA9}" srcOrd="0" destOrd="0" presId="urn:microsoft.com/office/officeart/2005/8/layout/hierarchy1"/>
    <dgm:cxn modelId="{EAE9619D-7C2F-3248-A6E7-67525EACFD06}" type="presParOf" srcId="{E7C8C905-588C-BA49-B957-0029492CD582}" destId="{9939C91D-FA03-F444-8095-E0C30A884A61}" srcOrd="1" destOrd="0" presId="urn:microsoft.com/office/officeart/2005/8/layout/hierarchy1"/>
    <dgm:cxn modelId="{CDD12800-AB25-5F45-9ED8-02B01E561B27}" type="presParOf" srcId="{7960F522-CCF3-7544-8DC8-7E1AF12485EE}" destId="{8222776A-8F70-B14B-A2EC-272EC86CAC68}" srcOrd="1" destOrd="0" presId="urn:microsoft.com/office/officeart/2005/8/layout/hierarchy1"/>
    <dgm:cxn modelId="{3F217B79-F25D-6A49-8E3C-B3A47A8636F2}" type="presParOf" srcId="{2728E356-B678-3040-85D7-134C0087165B}" destId="{EEDC94EB-D58A-D84E-85F8-D103FC9EC406}" srcOrd="1" destOrd="0" presId="urn:microsoft.com/office/officeart/2005/8/layout/hierarchy1"/>
    <dgm:cxn modelId="{CDE85215-5020-AA4B-AF80-68BB3E765BB4}" type="presParOf" srcId="{EEDC94EB-D58A-D84E-85F8-D103FC9EC406}" destId="{DCE6D5CE-EDEB-4C4A-A721-5DAA5EDC4A22}" srcOrd="0" destOrd="0" presId="urn:microsoft.com/office/officeart/2005/8/layout/hierarchy1"/>
    <dgm:cxn modelId="{0C152EBB-0469-8242-93CA-95E07F694965}" type="presParOf" srcId="{DCE6D5CE-EDEB-4C4A-A721-5DAA5EDC4A22}" destId="{C0D71808-AAD4-5547-90B8-BC7D0DA92D14}" srcOrd="0" destOrd="0" presId="urn:microsoft.com/office/officeart/2005/8/layout/hierarchy1"/>
    <dgm:cxn modelId="{3FBDA639-FAAE-8C4F-AA89-60DC57CE2545}" type="presParOf" srcId="{DCE6D5CE-EDEB-4C4A-A721-5DAA5EDC4A22}" destId="{4EC5F8C0-8AD3-FF4B-BCCE-78BBAB72788E}" srcOrd="1" destOrd="0" presId="urn:microsoft.com/office/officeart/2005/8/layout/hierarchy1"/>
    <dgm:cxn modelId="{257BF35C-ABE8-9B47-AD6C-72E06758DD62}" type="presParOf" srcId="{EEDC94EB-D58A-D84E-85F8-D103FC9EC406}" destId="{DD801171-FA43-494E-9561-05D3D6781C99}" srcOrd="1" destOrd="0" presId="urn:microsoft.com/office/officeart/2005/8/layout/hierarchy1"/>
    <dgm:cxn modelId="{D96D2368-BC3B-A848-894E-B5CE9A73B91F}" type="presParOf" srcId="{2728E356-B678-3040-85D7-134C0087165B}" destId="{07D0E6FF-363C-6E48-8723-616B648F1013}" srcOrd="2" destOrd="0" presId="urn:microsoft.com/office/officeart/2005/8/layout/hierarchy1"/>
    <dgm:cxn modelId="{1ED16D01-DA50-AB46-AC48-60FF20BAE065}" type="presParOf" srcId="{07D0E6FF-363C-6E48-8723-616B648F1013}" destId="{3333DC7A-1B73-FF4B-A8E8-711C82B41274}" srcOrd="0" destOrd="0" presId="urn:microsoft.com/office/officeart/2005/8/layout/hierarchy1"/>
    <dgm:cxn modelId="{F4954C66-5719-E249-BAA2-9EDA2C95CDEB}" type="presParOf" srcId="{3333DC7A-1B73-FF4B-A8E8-711C82B41274}" destId="{B727042B-1D33-0449-936D-D2B86DD5E0B5}" srcOrd="0" destOrd="0" presId="urn:microsoft.com/office/officeart/2005/8/layout/hierarchy1"/>
    <dgm:cxn modelId="{0E372D22-DEE0-5246-8380-8B955CA6610B}" type="presParOf" srcId="{3333DC7A-1B73-FF4B-A8E8-711C82B41274}" destId="{E0612919-51D7-6747-8A10-43B57FA31D35}" srcOrd="1" destOrd="0" presId="urn:microsoft.com/office/officeart/2005/8/layout/hierarchy1"/>
    <dgm:cxn modelId="{452BC396-79F0-204B-8747-A9F83BC6E76C}" type="presParOf" srcId="{07D0E6FF-363C-6E48-8723-616B648F1013}" destId="{C5C198C4-C6B5-0C48-899A-04DC17D156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D45C2-09BB-6A4B-890F-A402658E2AA9}">
      <dsp:nvSpPr>
        <dsp:cNvPr id="0" name=""/>
        <dsp:cNvSpPr/>
      </dsp:nvSpPr>
      <dsp:spPr>
        <a:xfrm>
          <a:off x="0" y="1393542"/>
          <a:ext cx="2251038" cy="1429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39C91D-FA03-F444-8095-E0C30A884A61}">
      <dsp:nvSpPr>
        <dsp:cNvPr id="0" name=""/>
        <dsp:cNvSpPr/>
      </dsp:nvSpPr>
      <dsp:spPr>
        <a:xfrm>
          <a:off x="250115" y="1631151"/>
          <a:ext cx="2251038" cy="142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Vorlesungsaal in Anlehnung an OTH Hörsaal </a:t>
          </a:r>
          <a:endParaRPr lang="en-US" sz="2400" kern="1200"/>
        </a:p>
      </dsp:txBody>
      <dsp:txXfrm>
        <a:off x="291981" y="1673017"/>
        <a:ext cx="2167306" cy="1345677"/>
      </dsp:txXfrm>
    </dsp:sp>
    <dsp:sp modelId="{C0D71808-AAD4-5547-90B8-BC7D0DA92D14}">
      <dsp:nvSpPr>
        <dsp:cNvPr id="0" name=""/>
        <dsp:cNvSpPr/>
      </dsp:nvSpPr>
      <dsp:spPr>
        <a:xfrm>
          <a:off x="2751269" y="1393542"/>
          <a:ext cx="2251038" cy="1429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C5F8C0-8AD3-FF4B-BCCE-78BBAB72788E}">
      <dsp:nvSpPr>
        <dsp:cNvPr id="0" name=""/>
        <dsp:cNvSpPr/>
      </dsp:nvSpPr>
      <dsp:spPr>
        <a:xfrm>
          <a:off x="3001384" y="1631151"/>
          <a:ext cx="2251038" cy="142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Futuristisches Design</a:t>
          </a:r>
          <a:endParaRPr lang="en-US" sz="2400" kern="1200"/>
        </a:p>
      </dsp:txBody>
      <dsp:txXfrm>
        <a:off x="3043250" y="1673017"/>
        <a:ext cx="2167306" cy="1345677"/>
      </dsp:txXfrm>
    </dsp:sp>
    <dsp:sp modelId="{B727042B-1D33-0449-936D-D2B86DD5E0B5}">
      <dsp:nvSpPr>
        <dsp:cNvPr id="0" name=""/>
        <dsp:cNvSpPr/>
      </dsp:nvSpPr>
      <dsp:spPr>
        <a:xfrm>
          <a:off x="5502538" y="1393542"/>
          <a:ext cx="2251038" cy="1429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612919-51D7-6747-8A10-43B57FA31D35}">
      <dsp:nvSpPr>
        <dsp:cNvPr id="0" name=""/>
        <dsp:cNvSpPr/>
      </dsp:nvSpPr>
      <dsp:spPr>
        <a:xfrm>
          <a:off x="5752653" y="1631151"/>
          <a:ext cx="2251038" cy="142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Einfache geometrische Formen</a:t>
          </a:r>
          <a:endParaRPr lang="en-US" sz="2400" kern="1200" dirty="0"/>
        </a:p>
      </dsp:txBody>
      <dsp:txXfrm>
        <a:off x="5794519" y="1673017"/>
        <a:ext cx="2167306" cy="1345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9179-42CE-4B66-AE5B-3021738D3FD1}" type="datetimeFigureOut">
              <a:rPr lang="de-DE"/>
              <a:pPr>
                <a:defRPr/>
              </a:pPr>
              <a:t>03.02.21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35000"/>
            <a:ext cx="5334000" cy="4000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F0DC6F-D6AA-4F6E-BBDA-A921EDEA43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28800"/>
            <a:ext cx="8003692" cy="4454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7647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783643"/>
            <a:ext cx="3888000" cy="44992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783644"/>
            <a:ext cx="3973049" cy="4499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4742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94521" y="1659467"/>
            <a:ext cx="3994426" cy="64558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84793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69" y="417647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198" y="417646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198" y="1264355"/>
            <a:ext cx="5934076" cy="319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9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439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3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4000" y="1806222"/>
            <a:ext cx="7918450" cy="447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Dennis Stangl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endParaRPr lang="de-DE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pic>
        <p:nvPicPr>
          <p:cNvPr id="14" name="Grafik 13" descr="Kreis.jpg"/>
          <p:cNvPicPr>
            <a:picLocks noChangeAspect="1"/>
          </p:cNvPicPr>
          <p:nvPr/>
        </p:nvPicPr>
        <p:blipFill>
          <a:blip r:embed="rId9" cstate="print"/>
          <a:srcRect t="6290" r="6384"/>
          <a:stretch>
            <a:fillRect/>
          </a:stretch>
        </p:blipFill>
        <p:spPr bwMode="auto">
          <a:xfrm>
            <a:off x="6788454" y="0"/>
            <a:ext cx="2355546" cy="14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Logo_OTH-D-Sub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248400" y="6467894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A03B6DF-C114-40B9-B051-E7B393DCF349}" type="slidenum">
              <a:rPr lang="de-DE" sz="9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r"/>
              <a:t>‹Nr.›</a:t>
            </a:fld>
            <a:r>
              <a:rPr lang="de-DE" sz="9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von 15</a:t>
            </a: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Konzeption des VR Raums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1236F5C-58F7-48E4-8D9B-F52F89D63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45237"/>
              </p:ext>
            </p:extLst>
          </p:nvPr>
        </p:nvGraphicFramePr>
        <p:xfrm>
          <a:off x="256071" y="1828800"/>
          <a:ext cx="8003692" cy="445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07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Modelling</a:t>
            </a:r>
            <a:r>
              <a:rPr lang="de-DE" dirty="0"/>
              <a:t> des VR Raums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2588" cy="24860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Saal alleine bot zu wenig Möglichkeiten</a:t>
            </a:r>
          </a:p>
          <a:p>
            <a:endParaRPr lang="de-DE" dirty="0"/>
          </a:p>
          <a:p>
            <a:r>
              <a:rPr lang="de-DE" dirty="0"/>
              <a:t>Erweiterung des Raums durch einen Keller </a:t>
            </a:r>
          </a:p>
          <a:p>
            <a:endParaRPr lang="de-DE" dirty="0"/>
          </a:p>
          <a:p>
            <a:r>
              <a:rPr lang="de-DE" dirty="0"/>
              <a:t>korrekte Skalierung war enorm wichtig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49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Wireframe</a:t>
            </a:r>
            <a:r>
              <a:rPr lang="de-DE" dirty="0"/>
              <a:t> Modell des 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E0E91E-A9A8-354D-8691-4958095BF6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7" y="1693196"/>
            <a:ext cx="6335168" cy="42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 des VR Raums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Ansprechpartner im Spiel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Sollte ins Gesamtkonzept passen</a:t>
            </a:r>
          </a:p>
          <a:p>
            <a:r>
              <a:rPr lang="de-DE" sz="2000" dirty="0"/>
              <a:t> </a:t>
            </a:r>
          </a:p>
          <a:p>
            <a:r>
              <a:rPr lang="de-DE" sz="2000" dirty="0"/>
              <a:t>Professor P. </a:t>
            </a:r>
          </a:p>
        </p:txBody>
      </p:sp>
      <p:pic>
        <p:nvPicPr>
          <p:cNvPr id="5" name="Inhaltsplatzhalter 3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DBE7450-8DE2-6241-B9B0-2770191787B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872342"/>
            <a:ext cx="2773363" cy="436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42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Rigging</a:t>
            </a:r>
            <a:r>
              <a:rPr lang="de-DE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9F94E75-E980-4CEB-9159-A61CEF46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</p:spPr>
        <p:txBody>
          <a:bodyPr/>
          <a:lstStyle/>
          <a:p>
            <a:pPr algn="ctr"/>
            <a:r>
              <a:rPr lang="en-US" dirty="0"/>
              <a:t>3D Modell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Knochen</a:t>
            </a:r>
            <a:endParaRPr lang="en-US" dirty="0"/>
          </a:p>
        </p:txBody>
      </p:sp>
      <p:pic>
        <p:nvPicPr>
          <p:cNvPr id="6" name="Grafik 5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9D0B0D17-4A3A-634A-9232-9A3AB66C79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4" y="2305050"/>
            <a:ext cx="2701195" cy="3943350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C6B9362-C1CA-4516-94DA-8EC47C573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94521" y="1659467"/>
            <a:ext cx="3994426" cy="6455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6F8DE0-B8DF-944F-BBD1-FDE2FAE4D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84793" y="2305050"/>
            <a:ext cx="3994426" cy="394334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Als Grundlage für die Animation notwendig</a:t>
            </a:r>
          </a:p>
          <a:p>
            <a:r>
              <a:rPr lang="de-DE" dirty="0"/>
              <a:t>15 Knochen statt der 200 eines echten Menschen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68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7647"/>
            <a:ext cx="5934075" cy="1346200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Charakter Animation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6F8DE0-B8DF-944F-BBD1-FDE2FAE4D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070" y="1783643"/>
            <a:ext cx="3888000" cy="4499259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de-DE" dirty="0"/>
              <a:t>Insgesamt wurden folgende Animationen erstellt:</a:t>
            </a:r>
          </a:p>
          <a:p>
            <a:endParaRPr lang="de-DE" dirty="0"/>
          </a:p>
          <a:p>
            <a:pPr marL="342900" lvl="0" indent="-342900">
              <a:buFont typeface="+mj-lt"/>
              <a:buAutoNum type="arabicPeriod"/>
            </a:pPr>
            <a:r>
              <a:rPr lang="de-DE" dirty="0" err="1"/>
              <a:t>Idle</a:t>
            </a:r>
            <a:r>
              <a:rPr lang="de-DE" dirty="0"/>
              <a:t> (Leerlauf); der Charakter steht da und atmet leicht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Sprechen; der Charakter bewegt seine Arme und seinen Kopf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Laufen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Lachen, der Charakter legt seine Hände an den Bauch und bewegt seinen Bauch und Kopf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Wütend: Der Kopf wird groß</a:t>
            </a:r>
          </a:p>
          <a:p>
            <a:endParaRPr lang="de-DE" dirty="0"/>
          </a:p>
          <a:p>
            <a:r>
              <a:rPr lang="de-DE" dirty="0"/>
              <a:t>Keine Mimik möglich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walking" descr="walking">
            <a:hlinkClick r:id="" action="ppaction://media"/>
            <a:extLst>
              <a:ext uri="{FF2B5EF4-FFF2-40B4-BE49-F238E27FC236}">
                <a16:creationId xmlns:a16="http://schemas.microsoft.com/office/drawing/2014/main" id="{49A50C75-1E04-DF49-AC23-E1FF724E7337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44363" y="1444716"/>
            <a:ext cx="2530475" cy="4498975"/>
          </a:xfrm>
        </p:spPr>
      </p:pic>
    </p:spTree>
    <p:extLst>
      <p:ext uri="{BB962C8B-B14F-4D97-AF65-F5344CB8AC3E}">
        <p14:creationId xmlns:p14="http://schemas.microsoft.com/office/powerpoint/2010/main" val="4850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W_tahoma_grau_2007_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Bildschirmpräsentation (4:3)</PresentationFormat>
  <Paragraphs>34</Paragraphs>
  <Slides>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HAW_tahoma_grau_2007_OTH</vt:lpstr>
      <vt:lpstr>Konzeption des VR Raums </vt:lpstr>
      <vt:lpstr>Modelling des VR Raums </vt:lpstr>
      <vt:lpstr>Wireframe Modell des Raums</vt:lpstr>
      <vt:lpstr>Konzeption des VR Raums </vt:lpstr>
      <vt:lpstr>Rigging </vt:lpstr>
      <vt:lpstr>Charakter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des VR Raums </dc:title>
  <dc:creator>Dominik Schweiger</dc:creator>
  <cp:lastModifiedBy>Dominik Schweiger</cp:lastModifiedBy>
  <cp:revision>2</cp:revision>
  <dcterms:created xsi:type="dcterms:W3CDTF">2021-02-02T09:42:25Z</dcterms:created>
  <dcterms:modified xsi:type="dcterms:W3CDTF">2021-02-03T15:14:25Z</dcterms:modified>
</cp:coreProperties>
</file>