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2b8a407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2b8a407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2b8a40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2b8a40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2b8a407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2b8a407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2b8a407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2b8a407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2b8a407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2b8a407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2b8a407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2b8a407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2b8a407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2b8a407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2b8a407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2b8a407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2b8a407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2b8a407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Preprocesamiento de datos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de Correlación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13" y="692725"/>
            <a:ext cx="7391984" cy="41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Cargue de Datos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8750" t="0"/>
          <a:stretch/>
        </p:blipFill>
        <p:spPr>
          <a:xfrm>
            <a:off x="1203325" y="755925"/>
            <a:ext cx="6737376" cy="40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duplicados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7952" t="0"/>
          <a:stretch/>
        </p:blipFill>
        <p:spPr>
          <a:xfrm>
            <a:off x="1117838" y="892925"/>
            <a:ext cx="6908376" cy="41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datos nulos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13" y="832925"/>
            <a:ext cx="6931373" cy="41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Verificación datos nulos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263" y="892925"/>
            <a:ext cx="2053486" cy="41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Eliminación de variables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50" y="869825"/>
            <a:ext cx="8593155" cy="41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Codificación de variables categóricas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985438"/>
            <a:ext cx="8839202" cy="317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Verificación datos codificados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13" y="815925"/>
            <a:ext cx="2909833" cy="41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13" y="1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de Correlación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25" y="762025"/>
            <a:ext cx="7391984" cy="411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