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C0D07-E0B4-4914-3B94-2CAFE46FA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25447-8334-4404-EB4F-8B2615D2B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61DDD-9062-E93F-99EC-C2227DE3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8E5FC-F0ED-75A1-3E7F-DC01CB33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C7176-FEE7-AFF7-B294-2FB410A2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2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0767A-F8B2-380C-D0D3-3688ECB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5A5E74-B67E-F728-01E7-50BAAA7BA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E3E69-F772-72D4-5286-A6082D87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5FE63-E761-1434-1E33-9AF80FF5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4E77A-CB74-547A-8DAD-DD6B5ECB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05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E38A8B-6E7F-DDB4-CDB9-63DF6B75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5DF544-ED92-CF92-B2C1-B2C2A9F25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040B5-C377-7578-335D-B4DD0A70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93CB1A-A043-991B-A70A-806C211E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DC5EA-A08D-7D9B-FE01-07560532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23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A9E59-E419-B288-2A80-084175F6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98D85E-54C8-8129-3D51-3D63533A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F9034-20FD-A820-71BE-31F3E83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FC3D3-AAAD-5003-28D8-954AAAF6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5A0D4-98B1-C400-2D90-5745E015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37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95E7F-9DB8-0D07-E4E3-9A9FB794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008DD5-4C6B-5E07-0D1B-900D17D2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AF2CE-E16B-4219-8C4D-F1B54A6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AAEE2-542F-5078-D3C5-726BE73B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7D1DD-042C-0B60-5C0D-F8F93F9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66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3E6D1-63B6-63D9-CC86-A02B456C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DA4C0-D7D3-F4C3-747D-B168E336D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6EA46E-8927-5BB2-205A-8C754346E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F6FA1F-8563-E9B4-E0B8-A9E050F4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56369B-304B-038D-C3B0-191D4747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A859B-DF23-09FF-6AE3-C3D1D78C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43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16A91-D562-5D5F-A39E-1DB25107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E7AFC-D17E-250D-C5FE-07FCD44B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C8032B-E94F-3098-17D4-F9712127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CA10D4-AEBD-3A4A-15F4-F32669BDB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63784F-6775-FFBA-3467-1C81D11D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C7368A-8A90-CDC4-E609-B4B31C62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EBA686-6F47-C4FD-63E6-BFE9E18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043D3E-DCB2-D318-9BF8-126232F0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61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44F98-29EB-E356-4CE5-5677CE7C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2FFD97-5545-72FB-DB06-2A7100A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266404-7FE0-3EC9-CAEB-6142CC1A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D53F49-0CDB-3E35-793A-7B39DDD8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01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F649F9-B6EE-2C50-CBFB-0F9B01EB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F1D3B9-206C-F25B-B516-461FE78A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771797-3F46-0466-CBF2-F9288ED7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514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8E2AB-D68F-3D28-4214-FC22A52D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05D5B-560A-8902-62DA-1316389C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ABF72F-73CD-A10A-293B-1EAB6B744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8BEC3-65E6-144C-EBBB-4F7976CE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41C9E-2845-F7E0-B423-472D1424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3548F2-0F79-E1C8-768A-574B4E4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589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C4843-589B-E986-C6E8-82B0A0D0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D2CE89-4F08-5B32-84AF-20A7BDF4E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3A3181-02D9-AFA7-984A-984FBFD0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B917B5-2CC5-AE4C-7A1B-6FAE8471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6585A-7927-0F80-0D4B-9C15C96A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8F7DA8-656A-4B8F-C8AC-AA64810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53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A3865B-DFB4-D93B-3F28-239CBDA1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380F9A-F921-D3B7-DFBF-D56058ED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A003B-D3AA-2DCF-C206-F59009F2A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B45A-151B-472A-B023-1447C7A2BEDD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988E9C-884F-4C34-5FFD-6A0D0498B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421926-4F70-658B-7D55-22501FB13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A5FD-8E70-49B7-A3A0-7D13E60CF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67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36384EF2-ACB5-709C-886F-EE92F916D019}"/>
              </a:ext>
            </a:extLst>
          </p:cNvPr>
          <p:cNvSpPr/>
          <p:nvPr/>
        </p:nvSpPr>
        <p:spPr>
          <a:xfrm>
            <a:off x="130629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2000" b="1" dirty="0"/>
              <a:t>Historia de Usuario – Software Tu Gestión.</a:t>
            </a:r>
            <a:br>
              <a:rPr lang="es-CO" sz="2000" b="1" dirty="0"/>
            </a:br>
            <a:endParaRPr lang="es-CO" sz="2000" b="1" dirty="0"/>
          </a:p>
          <a:p>
            <a:pPr algn="just"/>
            <a:r>
              <a:rPr lang="es-CO" sz="2000" b="1" dirty="0"/>
              <a:t>ID – ADM01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Como</a:t>
            </a:r>
            <a:r>
              <a:rPr lang="es-CO" sz="2000" dirty="0"/>
              <a:t> administrador del sistema</a:t>
            </a:r>
          </a:p>
          <a:p>
            <a:pPr algn="just"/>
            <a:r>
              <a:rPr lang="es-CO" sz="2000" b="1" dirty="0"/>
              <a:t>Quiero</a:t>
            </a:r>
            <a:r>
              <a:rPr lang="es-CO" sz="2000" dirty="0"/>
              <a:t> tener acceso a la plataforma</a:t>
            </a:r>
          </a:p>
          <a:p>
            <a:pPr algn="just"/>
            <a:r>
              <a:rPr lang="es-CO" sz="2000" b="1" dirty="0"/>
              <a:t>Para</a:t>
            </a:r>
            <a:r>
              <a:rPr lang="es-CO" sz="2000" dirty="0"/>
              <a:t> obtener mejores resultados a la hora de registrar novedades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/>
              <a:t>Criterio de aceptación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crear usuarios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editar usuarios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eliminar usuarios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desactivar usuarios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activar usuarios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cambiar la contraseña al usuario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consultar el usuario</a:t>
            </a:r>
            <a:endParaRPr lang="es-CO" sz="2000" dirty="0"/>
          </a:p>
        </p:txBody>
      </p:sp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E6F1D088-9843-9163-0C64-CCC8F4571A5D}"/>
              </a:ext>
            </a:extLst>
          </p:cNvPr>
          <p:cNvSpPr/>
          <p:nvPr/>
        </p:nvSpPr>
        <p:spPr>
          <a:xfrm flipH="1">
            <a:off x="6255657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Descripción</a:t>
            </a:r>
          </a:p>
          <a:p>
            <a:pPr algn="just"/>
            <a:r>
              <a:rPr lang="es-CO" sz="2000" dirty="0"/>
              <a:t>El administrador podrá hacer la creación de los usuario para cada uno de los empleados, estos registros los van a poder editar, eliminar, activar, desactivar, cambiar contraseña y consultar el usuario cuando desee. </a:t>
            </a:r>
          </a:p>
          <a:p>
            <a:pPr algn="just"/>
            <a:endParaRPr lang="es-CO" sz="2000" u="sng" dirty="0"/>
          </a:p>
          <a:p>
            <a:pPr algn="just"/>
            <a:r>
              <a:rPr lang="es-CO" sz="2000" dirty="0"/>
              <a:t>Este proceso solo lo realizará el administrador del sistema o la persona quien asignen.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49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36384EF2-ACB5-709C-886F-EE92F916D019}"/>
              </a:ext>
            </a:extLst>
          </p:cNvPr>
          <p:cNvSpPr/>
          <p:nvPr/>
        </p:nvSpPr>
        <p:spPr>
          <a:xfrm>
            <a:off x="130629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2000" b="1" dirty="0"/>
              <a:t>Historia de Usuario – Software Tu Gestión.</a:t>
            </a:r>
            <a:br>
              <a:rPr lang="es-CO" sz="2000" b="1" dirty="0"/>
            </a:br>
            <a:endParaRPr lang="es-CO" sz="2000" b="1" dirty="0"/>
          </a:p>
          <a:p>
            <a:pPr algn="just"/>
            <a:r>
              <a:rPr lang="es-CO" sz="2000" b="1" dirty="0"/>
              <a:t>ID – ADM02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Como</a:t>
            </a:r>
            <a:r>
              <a:rPr lang="es-CO" sz="2000" dirty="0"/>
              <a:t> administrador del sistema</a:t>
            </a:r>
          </a:p>
          <a:p>
            <a:pPr algn="just"/>
            <a:r>
              <a:rPr lang="es-CO" sz="2000" b="1" dirty="0"/>
              <a:t>Quiero</a:t>
            </a:r>
            <a:r>
              <a:rPr lang="es-CO" sz="2000" dirty="0"/>
              <a:t> asignar  los permisos</a:t>
            </a:r>
          </a:p>
          <a:p>
            <a:pPr algn="just"/>
            <a:r>
              <a:rPr lang="es-CO" sz="2000" b="1" dirty="0"/>
              <a:t>Para</a:t>
            </a:r>
            <a:r>
              <a:rPr lang="es-CO" sz="2000" dirty="0"/>
              <a:t> cada usuario teniendo en cuenta los permisos otorgados del día a día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/>
              <a:t>Criterio de aceptación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crear permisos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editar permisos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eliminar permisos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consultar los permisos (Roles)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desactivar permisos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activar permisos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asignar permisos al usuario</a:t>
            </a:r>
            <a:endParaRPr lang="es-CO" sz="2000" dirty="0"/>
          </a:p>
        </p:txBody>
      </p:sp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E6F1D088-9843-9163-0C64-CCC8F4571A5D}"/>
              </a:ext>
            </a:extLst>
          </p:cNvPr>
          <p:cNvSpPr/>
          <p:nvPr/>
        </p:nvSpPr>
        <p:spPr>
          <a:xfrm flipH="1">
            <a:off x="6255657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Descripción</a:t>
            </a:r>
          </a:p>
          <a:p>
            <a:pPr algn="just"/>
            <a:r>
              <a:rPr lang="es-CO" sz="2000" dirty="0"/>
              <a:t>El administrador podrá hacer la creación de los permisos, estos registros los van a poder editar, eliminar, consultar, activar, desactivar y a su vez asignarle los permisos al usuario.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Este proceso solo lo va a realizar el administrador del sistema o la persona quien asignen.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421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36384EF2-ACB5-709C-886F-EE92F916D019}"/>
              </a:ext>
            </a:extLst>
          </p:cNvPr>
          <p:cNvSpPr/>
          <p:nvPr/>
        </p:nvSpPr>
        <p:spPr>
          <a:xfrm>
            <a:off x="130629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2000" b="1" dirty="0"/>
              <a:t>Historia de Usuario – Software Tu Gestión.</a:t>
            </a:r>
            <a:br>
              <a:rPr lang="es-CO" sz="2000" b="1" dirty="0"/>
            </a:br>
            <a:endParaRPr lang="es-CO" sz="2000" b="1" dirty="0"/>
          </a:p>
          <a:p>
            <a:pPr algn="just"/>
            <a:r>
              <a:rPr lang="es-CO" sz="2000" b="1" dirty="0"/>
              <a:t>ID – ADM03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Como</a:t>
            </a:r>
            <a:r>
              <a:rPr lang="es-CO" sz="2000" dirty="0"/>
              <a:t> administrador del sistema</a:t>
            </a:r>
          </a:p>
          <a:p>
            <a:pPr algn="just"/>
            <a:r>
              <a:rPr lang="es-CO" sz="2000" b="1" dirty="0"/>
              <a:t>Quiero</a:t>
            </a:r>
            <a:r>
              <a:rPr lang="es-CO" sz="2000" dirty="0"/>
              <a:t> tener el portafolio de los productos</a:t>
            </a:r>
          </a:p>
          <a:p>
            <a:pPr algn="just"/>
            <a:r>
              <a:rPr lang="es-CO" sz="2000" b="1" dirty="0"/>
              <a:t>Para</a:t>
            </a:r>
            <a:r>
              <a:rPr lang="es-CO" sz="2000" dirty="0"/>
              <a:t> la creación de los pedidos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/>
              <a:t>Criterio de aceptación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crear productos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editar productos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eliminar productos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consultar los productos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desactivar productos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activar productos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guardar imágenes de productos</a:t>
            </a:r>
          </a:p>
        </p:txBody>
      </p:sp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E6F1D088-9843-9163-0C64-CCC8F4571A5D}"/>
              </a:ext>
            </a:extLst>
          </p:cNvPr>
          <p:cNvSpPr/>
          <p:nvPr/>
        </p:nvSpPr>
        <p:spPr>
          <a:xfrm flipH="1">
            <a:off x="6255657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Descripción</a:t>
            </a:r>
          </a:p>
          <a:p>
            <a:pPr algn="just"/>
            <a:r>
              <a:rPr lang="es-CO" sz="2000" dirty="0"/>
              <a:t>El administrador podrá hacer la creación de los productos para la toma de los pedidos, estos registros los van a poder editar, eliminar, consultar, activar, desactivar y guardar las imágenes de los productos.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Este proceso solo lo va a realizar el administrador del sistema o la persona quien asignen.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297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36384EF2-ACB5-709C-886F-EE92F916D019}"/>
              </a:ext>
            </a:extLst>
          </p:cNvPr>
          <p:cNvSpPr/>
          <p:nvPr/>
        </p:nvSpPr>
        <p:spPr>
          <a:xfrm>
            <a:off x="130629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2000" b="1" dirty="0"/>
              <a:t>Historia de Usuario – Software Tu Gestión.</a:t>
            </a:r>
            <a:br>
              <a:rPr lang="es-CO" sz="2000" b="1" dirty="0"/>
            </a:br>
            <a:endParaRPr lang="es-CO" sz="2000" b="1" dirty="0"/>
          </a:p>
          <a:p>
            <a:pPr algn="just"/>
            <a:r>
              <a:rPr lang="es-CO" sz="2000" b="1" dirty="0"/>
              <a:t>ID – ADM04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Como</a:t>
            </a:r>
            <a:r>
              <a:rPr lang="es-CO" sz="2000" dirty="0"/>
              <a:t> administrador del sistema</a:t>
            </a:r>
          </a:p>
          <a:p>
            <a:pPr algn="just"/>
            <a:r>
              <a:rPr lang="es-CO" sz="2000" b="1" dirty="0"/>
              <a:t>Quiero </a:t>
            </a:r>
            <a:r>
              <a:rPr lang="es-CO" sz="2000" dirty="0"/>
              <a:t>tramitar los pedidos</a:t>
            </a:r>
          </a:p>
          <a:p>
            <a:pPr algn="just"/>
            <a:r>
              <a:rPr lang="es-CO" sz="2000" b="1" dirty="0"/>
              <a:t>Para</a:t>
            </a:r>
            <a:r>
              <a:rPr lang="es-CO" sz="2000" dirty="0"/>
              <a:t> el buen funcionamiento a la hora de tomar la solicitud del cliente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/>
              <a:t>Criterio de aceptación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crear pedidos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editar pedidos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eliminar pedidos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consultar los pedidos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descargar reporte de pedidos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adicionar otros pedidos</a:t>
            </a:r>
            <a:endParaRPr lang="es-CO" sz="2000" dirty="0"/>
          </a:p>
        </p:txBody>
      </p:sp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E6F1D088-9843-9163-0C64-CCC8F4571A5D}"/>
              </a:ext>
            </a:extLst>
          </p:cNvPr>
          <p:cNvSpPr/>
          <p:nvPr/>
        </p:nvSpPr>
        <p:spPr>
          <a:xfrm flipH="1">
            <a:off x="6255657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Descripción</a:t>
            </a:r>
          </a:p>
          <a:p>
            <a:pPr algn="just"/>
            <a:r>
              <a:rPr lang="es-CO" sz="2000" dirty="0"/>
              <a:t>El administrador permitirá la creación de los pedidos de acuerdo a la solicitud del cliente, estos registros los van a poder editar, eliminar, consultar, descargar reportes y adicionar otros pedidos.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Este proceso solo lo va a realizar el administrador del sistema o la persona quien asignen.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415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36384EF2-ACB5-709C-886F-EE92F916D019}"/>
              </a:ext>
            </a:extLst>
          </p:cNvPr>
          <p:cNvSpPr/>
          <p:nvPr/>
        </p:nvSpPr>
        <p:spPr>
          <a:xfrm>
            <a:off x="130629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2000" b="1" dirty="0"/>
              <a:t>Historia de Usuario – Software Tu Gestión.</a:t>
            </a:r>
            <a:br>
              <a:rPr lang="es-CO" sz="2000" b="1" dirty="0"/>
            </a:br>
            <a:endParaRPr lang="es-CO" sz="2000" b="1" dirty="0"/>
          </a:p>
          <a:p>
            <a:pPr algn="just"/>
            <a:r>
              <a:rPr lang="es-CO" sz="2000" b="1" dirty="0"/>
              <a:t>ID – ADM05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Como</a:t>
            </a:r>
            <a:r>
              <a:rPr lang="es-CO" sz="2000" dirty="0"/>
              <a:t> administrador del sistema</a:t>
            </a:r>
          </a:p>
          <a:p>
            <a:pPr algn="just"/>
            <a:r>
              <a:rPr lang="es-CO" sz="2000" b="1" dirty="0"/>
              <a:t>Quiero </a:t>
            </a:r>
            <a:r>
              <a:rPr lang="es-CO" sz="2000" dirty="0"/>
              <a:t>tener acceso al menú</a:t>
            </a:r>
          </a:p>
          <a:p>
            <a:pPr algn="just"/>
            <a:r>
              <a:rPr lang="es-CO" sz="2000" b="1" dirty="0"/>
              <a:t>Para</a:t>
            </a:r>
            <a:r>
              <a:rPr lang="es-CO" sz="2000" dirty="0"/>
              <a:t> actualizarlo de acuerdo a la disponibilidad de productos y satisfacer la necesidad del cliente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/>
              <a:t>Criterio de aceptación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crear el menú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editar el menú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eliminar el menú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consultar el menú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desactivar el menú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activar el menú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000" dirty="0"/>
          </a:p>
        </p:txBody>
      </p:sp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E6F1D088-9843-9163-0C64-CCC8F4571A5D}"/>
              </a:ext>
            </a:extLst>
          </p:cNvPr>
          <p:cNvSpPr/>
          <p:nvPr/>
        </p:nvSpPr>
        <p:spPr>
          <a:xfrm flipH="1">
            <a:off x="6255657" y="272143"/>
            <a:ext cx="5805714" cy="6313714"/>
          </a:xfrm>
          <a:prstGeom prst="snip1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Descripción</a:t>
            </a:r>
          </a:p>
          <a:p>
            <a:pPr algn="just"/>
            <a:r>
              <a:rPr lang="es-CO" sz="2000" dirty="0"/>
              <a:t>El administrador podrá realizar la creación del menú que el cliente va a visualizar para la toma del pedido, estos registros los van a poder editar, eliminar, consultar, activar y desactivar.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Este proceso solo lo va a realizar el administrador del sistema o la persona quien asignen.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662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36384EF2-ACB5-709C-886F-EE92F916D019}"/>
              </a:ext>
            </a:extLst>
          </p:cNvPr>
          <p:cNvSpPr/>
          <p:nvPr/>
        </p:nvSpPr>
        <p:spPr>
          <a:xfrm>
            <a:off x="130629" y="272143"/>
            <a:ext cx="5805714" cy="6313714"/>
          </a:xfrm>
          <a:prstGeom prst="snip1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2000" b="1" dirty="0"/>
              <a:t>Historia de Usuario – Software Tu Gestión.</a:t>
            </a:r>
            <a:br>
              <a:rPr lang="es-CO" sz="2000" b="1" dirty="0"/>
            </a:br>
            <a:endParaRPr lang="es-CO" sz="2000" b="1" dirty="0"/>
          </a:p>
          <a:p>
            <a:pPr algn="just"/>
            <a:r>
              <a:rPr lang="es-CO" sz="2000" b="1" dirty="0"/>
              <a:t>ID – USU01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Como</a:t>
            </a:r>
            <a:r>
              <a:rPr lang="es-CO" sz="2000" dirty="0"/>
              <a:t> usuario del sistema</a:t>
            </a:r>
          </a:p>
          <a:p>
            <a:pPr algn="just"/>
            <a:r>
              <a:rPr lang="es-CO" sz="2000" b="1" dirty="0"/>
              <a:t>Quiero</a:t>
            </a:r>
            <a:r>
              <a:rPr lang="es-CO" sz="2000" dirty="0"/>
              <a:t> consultar mi perfil</a:t>
            </a:r>
          </a:p>
          <a:p>
            <a:pPr algn="just"/>
            <a:r>
              <a:rPr lang="es-CO" sz="2000" b="1" dirty="0"/>
              <a:t>Para</a:t>
            </a:r>
            <a:r>
              <a:rPr lang="es-CO" sz="2000" dirty="0"/>
              <a:t> modificar y adicionar información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/>
              <a:t>Criterio de aceptación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editar usuarios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consultar el usuario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eliminar información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000" dirty="0"/>
          </a:p>
        </p:txBody>
      </p:sp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E6F1D088-9843-9163-0C64-CCC8F4571A5D}"/>
              </a:ext>
            </a:extLst>
          </p:cNvPr>
          <p:cNvSpPr/>
          <p:nvPr/>
        </p:nvSpPr>
        <p:spPr>
          <a:xfrm flipH="1">
            <a:off x="6255657" y="272143"/>
            <a:ext cx="5805714" cy="6313714"/>
          </a:xfrm>
          <a:prstGeom prst="snip1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Descripción</a:t>
            </a:r>
          </a:p>
          <a:p>
            <a:pPr algn="just"/>
            <a:r>
              <a:rPr lang="es-CO" sz="2000" dirty="0"/>
              <a:t>El cibernauta podrá consultar su usuario para que pueda modificar la información de su registro inicial.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Este proceso lo puede hacer el administrador y el usuario que tenga el permiso asignado.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573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36384EF2-ACB5-709C-886F-EE92F916D019}"/>
              </a:ext>
            </a:extLst>
          </p:cNvPr>
          <p:cNvSpPr/>
          <p:nvPr/>
        </p:nvSpPr>
        <p:spPr>
          <a:xfrm>
            <a:off x="130629" y="272143"/>
            <a:ext cx="5805714" cy="6313714"/>
          </a:xfrm>
          <a:prstGeom prst="snip1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2000" b="1" dirty="0"/>
              <a:t>Historia de Usuario – Software Tu Gestión.</a:t>
            </a:r>
            <a:br>
              <a:rPr lang="es-CO" sz="2000" b="1" dirty="0"/>
            </a:br>
            <a:endParaRPr lang="es-CO" sz="2000" b="1" dirty="0"/>
          </a:p>
          <a:p>
            <a:pPr algn="just"/>
            <a:r>
              <a:rPr lang="es-CO" sz="2000" b="1" dirty="0"/>
              <a:t>ID – USU02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Como</a:t>
            </a:r>
            <a:r>
              <a:rPr lang="es-CO" sz="2000" dirty="0"/>
              <a:t> usuario del sistema</a:t>
            </a:r>
          </a:p>
          <a:p>
            <a:pPr algn="just"/>
            <a:r>
              <a:rPr lang="es-CO" sz="2000" b="1" dirty="0"/>
              <a:t>Quiero</a:t>
            </a:r>
            <a:r>
              <a:rPr lang="es-CO" sz="2000" dirty="0"/>
              <a:t> tomar los pedidos</a:t>
            </a:r>
          </a:p>
          <a:p>
            <a:pPr algn="just"/>
            <a:r>
              <a:rPr lang="es-CO" sz="2000" b="1" dirty="0"/>
              <a:t>Para</a:t>
            </a:r>
            <a:r>
              <a:rPr lang="es-CO" sz="2000" dirty="0"/>
              <a:t> que los encargados del área de cocina realicen el pedido de manera correcta.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/>
              <a:t>Criterio de aceptación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crear pedidos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editar pedidos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eliminar pedidos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consultar los pedidos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adicionar otros pedidos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000" dirty="0"/>
          </a:p>
        </p:txBody>
      </p:sp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E6F1D088-9843-9163-0C64-CCC8F4571A5D}"/>
              </a:ext>
            </a:extLst>
          </p:cNvPr>
          <p:cNvSpPr/>
          <p:nvPr/>
        </p:nvSpPr>
        <p:spPr>
          <a:xfrm flipH="1">
            <a:off x="6255657" y="272143"/>
            <a:ext cx="5805714" cy="6313714"/>
          </a:xfrm>
          <a:prstGeom prst="snip1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Descripción</a:t>
            </a:r>
          </a:p>
          <a:p>
            <a:pPr algn="just"/>
            <a:r>
              <a:rPr lang="es-CO" sz="2000" dirty="0"/>
              <a:t>El usuario va a poder hacer la creación de los pedidos de acuerdo a la solicitud del cliente, estos registros los van a poder editar, eliminar, consultar y adicionar otros pedidos.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Este proceso lo puede hacer el administrador y el usuario que tenga el permiso asignado.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27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36384EF2-ACB5-709C-886F-EE92F916D019}"/>
              </a:ext>
            </a:extLst>
          </p:cNvPr>
          <p:cNvSpPr/>
          <p:nvPr/>
        </p:nvSpPr>
        <p:spPr>
          <a:xfrm>
            <a:off x="130629" y="272143"/>
            <a:ext cx="5805714" cy="6313714"/>
          </a:xfrm>
          <a:prstGeom prst="snip1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2000" b="1" dirty="0"/>
              <a:t>Historia de Usuario – Software Tu Gestión.</a:t>
            </a:r>
            <a:br>
              <a:rPr lang="es-CO" sz="2000" b="1" dirty="0"/>
            </a:br>
            <a:endParaRPr lang="es-CO" sz="2000" b="1" dirty="0"/>
          </a:p>
          <a:p>
            <a:pPr algn="just"/>
            <a:r>
              <a:rPr lang="es-CO" sz="2000" b="1" dirty="0"/>
              <a:t>ID – CLI01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Como</a:t>
            </a:r>
            <a:r>
              <a:rPr lang="es-CO" sz="2000" dirty="0"/>
              <a:t> cliente del restaurante</a:t>
            </a:r>
          </a:p>
          <a:p>
            <a:pPr algn="just"/>
            <a:r>
              <a:rPr lang="es-CO" sz="2000" b="1" dirty="0"/>
              <a:t>Quiero</a:t>
            </a:r>
            <a:r>
              <a:rPr lang="es-CO" sz="2000" dirty="0"/>
              <a:t> realizar el pedido</a:t>
            </a:r>
          </a:p>
          <a:p>
            <a:pPr algn="just"/>
            <a:r>
              <a:rPr lang="es-CO" sz="2000" b="1" dirty="0"/>
              <a:t>Para</a:t>
            </a:r>
            <a:r>
              <a:rPr lang="es-CO" sz="2000" dirty="0"/>
              <a:t> satisfacer mi necesidad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/>
              <a:t>Criterio de aceptación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El sistema permitirá consultar el menú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000" dirty="0"/>
          </a:p>
        </p:txBody>
      </p:sp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E6F1D088-9843-9163-0C64-CCC8F4571A5D}"/>
              </a:ext>
            </a:extLst>
          </p:cNvPr>
          <p:cNvSpPr/>
          <p:nvPr/>
        </p:nvSpPr>
        <p:spPr>
          <a:xfrm flipH="1">
            <a:off x="6255657" y="272143"/>
            <a:ext cx="5805714" cy="6313714"/>
          </a:xfrm>
          <a:prstGeom prst="snip1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Descripción</a:t>
            </a:r>
          </a:p>
          <a:p>
            <a:pPr algn="just"/>
            <a:r>
              <a:rPr lang="es-CO" sz="2000" dirty="0"/>
              <a:t>El cliente podrá visualizar la carta del menú para que pueda realizar su pedido.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Este proceso lo puede hacer el administrador, el usuario y el cliente en el momento que desee.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2822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901</Words>
  <Application>Microsoft Office PowerPoint</Application>
  <PresentationFormat>Panorámica</PresentationFormat>
  <Paragraphs>218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Villada</dc:creator>
  <cp:lastModifiedBy>susana villa rojas</cp:lastModifiedBy>
  <cp:revision>24</cp:revision>
  <dcterms:created xsi:type="dcterms:W3CDTF">2023-04-12T23:19:59Z</dcterms:created>
  <dcterms:modified xsi:type="dcterms:W3CDTF">2023-04-13T13:52:08Z</dcterms:modified>
</cp:coreProperties>
</file>