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s/slide1.xml" ContentType="application/vnd.openxmlformats-officedocument.presentationml.slide+xml"/>
  <Override PartName="/ppt/slides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Masters/slideMaster1.xml" ContentType="application/vnd.openxmlformats-officedocument.presentationml.slideMaster+xml"/>
  <Override PartName="/ppt/slideLayouts/slideMasters/theme/theme1.xml" ContentType="application/vnd.openxmlformats-officedocument.theme+xml"/>
  <Override PartName="/ppt/slides/tags/tag2.xml" ContentType="application/vnd.openxmlformats-officedocument.presentationml.tags+xml"/>
  <Override PartName="/ppt/slides/tags/tag3.xml" ContentType="application/vnd.openxmlformats-officedocument.presentationml.tags+xml"/>
  <Override PartName="/ppt/slides/tags/tag4.xml" ContentType="application/vnd.openxmlformats-officedocument.presentationml.tags+xml"/>
  <Override PartName="/ppt/slides/tags/tag5.xml" ContentType="application/vnd.openxmlformats-officedocument.presentationml.tags+xml"/>
  <Override PartName="/ppt/slides/tags/tag6.xml" ContentType="application/vnd.openxmlformats-officedocument.presentationml.tags+xml"/>
  <Override PartName="/ppt/slides/tags/tag7.xml" ContentType="application/vnd.openxmlformats-officedocument.presentationml.tags+xml"/>
  <Override PartName="/ppt/slides/tags/tag8.xml" ContentType="application/vnd.openxmlformats-officedocument.presentationml.tags+xml"/>
  <Override PartName="/ppt/slides/tags/tag9.xml" ContentType="application/vnd.openxmlformats-officedocument.presentationml.tags+xml"/>
  <Override PartName="/ppt/slides/tags/tag10.xml" ContentType="application/vnd.openxmlformats-officedocument.presentationml.tags+xml"/>
  <Override PartName="/ppt/slides/tags/tag11.xml" ContentType="application/vnd.openxmlformats-officedocument.presentationml.tags+xml"/>
  <Override PartName="/ppt/slides/tags/tag12.xml" ContentType="application/vnd.openxmlformats-officedocument.presentationml.tags+xml"/>
  <Override PartName="/ppt/slides/tags/tag13.xml" ContentType="application/vnd.openxmlformats-officedocument.presentationml.tags+xml"/>
  <Override PartName="/ppt/slides/tags/tag14.xml" ContentType="application/vnd.openxmlformats-officedocument.presentationml.tags+xml"/>
  <Override PartName="/ppt/slides/tags/tag15.xml" ContentType="application/vnd.openxmlformats-officedocument.presentationml.tags+xml"/>
  <Override PartName="/ppt/slides/tags/tag16.xml" ContentType="application/vnd.openxmlformats-officedocument.presentationml.tags+xml"/>
  <Override PartName="/ppt/slides/tags/tag17.xml" ContentType="application/vnd.openxmlformats-officedocument.presentationml.tags+xml"/>
  <Override PartName="/ppt/slides/tags/tag18.xml" ContentType="application/vnd.openxmlformats-officedocument.presentationml.tags+xml"/>
  <Override PartName="/ppt/slides/tags/tag19.xml" ContentType="application/vnd.openxmlformats-officedocument.presentationml.tags+xml"/>
  <Override PartName="/ppt/slides/tags/tag20.xml" ContentType="application/vnd.openxmlformats-officedocument.presentationml.tags+xml"/>
  <Override PartName="/ppt/slides/tags/tag21.xml" ContentType="application/vnd.openxmlformats-officedocument.presentationml.tags+xml"/>
  <Override PartName="/ppt/slides/tags/tag22.xml" ContentType="application/vnd.openxmlformats-officedocument.presentationml.tags+xml"/>
  <Override PartName="/ppt/slides/tags/tag23.xml" ContentType="application/vnd.openxmlformats-officedocument.presentationml.tags+xml"/>
  <Override PartName="/ppt/slides/tags/tag24.xml" ContentType="application/vnd.openxmlformats-officedocument.presentationml.tags+xml"/>
  <Override PartName="/ppt/slides/tags/tag25.xml" ContentType="application/vnd.openxmlformats-officedocument.presentationml.tags+xml"/>
  <Override PartName="/ppt/slides/tags/tag26.xml" ContentType="application/vnd.openxmlformats-officedocument.presentationml.tags+xml"/>
  <Override PartName="/ppt/slides/tags/tag27.xml" ContentType="application/vnd.openxmlformats-officedocument.presentationml.tags+xml"/>
  <Override PartName="/ppt/slides/tags/tag28.xml" ContentType="application/vnd.openxmlformats-officedocument.presentationml.tags+xml"/>
  <Override PartName="/ppt/slides/tags/tag29.xml" ContentType="application/vnd.openxmlformats-officedocument.presentationml.tags+xml"/>
  <Override PartName="/ppt/slides/tags/tag30.xml" ContentType="application/vnd.openxmlformats-officedocument.presentationml.tags+xml"/>
  <Override PartName="/ppt/slides/tags/tag31.xml" ContentType="application/vnd.openxmlformats-officedocument.presentationml.tags+xml"/>
  <Override PartName="/ppt/slides/tags/tag32.xml" ContentType="application/vnd.openxmlformats-officedocument.presentationml.tags+xml"/>
  <Override PartName="/ppt/slides/tags/tag33.xml" ContentType="application/vnd.openxmlformats-officedocument.presentationml.tags+xml"/>
  <Override PartName="/ppt/slides/tags/tag34.xml" ContentType="application/vnd.openxmlformats-officedocument.presentationml.tags+xml"/>
  <Override PartName="/ppt/slides/tags/tag35.xml" ContentType="application/vnd.openxmlformats-officedocument.presentationml.tag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233d63e16bd45d2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 type="screen16x9"/>
  <p:notesSz cx="6858000" cy="9144000"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.xml" Id="rId2" /><Relationship Type="http://schemas.openxmlformats.org/officeDocument/2006/relationships/slideMaster" Target="/ppt/slideLayouts/slideMasters/slideMaster1.xml" Id="rId1" /><Relationship Type="http://schemas.openxmlformats.org/officeDocument/2006/relationships/theme" Target="/ppt/slideLayouts/slideMasters/theme/theme1.xml" Id="rId4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/>
      </p:grpSpPr>
    </p:spTree>
  </p:cSld>
</p:sldLayout>
</file>

<file path=ppt/slideLayouts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slideLayouts/slideMasters/theme/theme1.xml" Id="rId3" /><Relationship Type="http://schemas.openxmlformats.org/officeDocument/2006/relationships/slideLayout" Target="/ppt/slideLayouts/slideLayout1.xml" Id="rId1" /></Relationships>
</file>

<file path=ppt/slideLayouts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</p:sldMaster>
</file>

<file path=ppt/slideLayouts/slideMasters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Office">
      <a:fillStyleLst>
        <a:solidFill/>
        <a:gradFill rotWithShape="1"/>
        <a:gradFill rotWithShape="1"/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/>
      </a:bgFillStyleLst>
    </a:fmtScheme>
  </a:themeElements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tags" Target="/ppt/slides/tags/tag1.xml" Id="rId1" /><Relationship Type="http://schemas.openxmlformats.org/officeDocument/2006/relationships/slideLayout" Target="/ppt/slideLayouts/slideLayout1.xml" Id="rId2" /><Relationship Type="http://schemas.openxmlformats.org/officeDocument/2006/relationships/tags" Target="/ppt/slides/tags/tag2.xml" Id="rId10" /><Relationship Type="http://schemas.openxmlformats.org/officeDocument/2006/relationships/tags" Target="/ppt/slides/tags/tag3.xml" Id="rId11" /><Relationship Type="http://schemas.openxmlformats.org/officeDocument/2006/relationships/tags" Target="/ppt/slides/tags/tag4.xml" Id="rId12" /><Relationship Type="http://schemas.openxmlformats.org/officeDocument/2006/relationships/tags" Target="/ppt/slides/tags/tag5.xml" Id="rId13" /><Relationship Type="http://schemas.openxmlformats.org/officeDocument/2006/relationships/tags" Target="/ppt/slides/tags/tag6.xml" Id="rId14" /><Relationship Type="http://schemas.openxmlformats.org/officeDocument/2006/relationships/tags" Target="/ppt/slides/tags/tag7.xml" Id="rId15" /><Relationship Type="http://schemas.openxmlformats.org/officeDocument/2006/relationships/tags" Target="/ppt/slides/tags/tag8.xml" Id="rId16" /><Relationship Type="http://schemas.openxmlformats.org/officeDocument/2006/relationships/tags" Target="/ppt/slides/tags/tag9.xml" Id="rId17" /><Relationship Type="http://schemas.openxmlformats.org/officeDocument/2006/relationships/tags" Target="/ppt/slides/tags/tag10.xml" Id="rId18" /><Relationship Type="http://schemas.openxmlformats.org/officeDocument/2006/relationships/tags" Target="/ppt/slides/tags/tag11.xml" Id="rId19" /><Relationship Type="http://schemas.openxmlformats.org/officeDocument/2006/relationships/tags" Target="/ppt/slides/tags/tag12.xml" Id="rId20" /><Relationship Type="http://schemas.openxmlformats.org/officeDocument/2006/relationships/tags" Target="/ppt/slides/tags/tag13.xml" Id="rId21" /><Relationship Type="http://schemas.openxmlformats.org/officeDocument/2006/relationships/tags" Target="/ppt/slides/tags/tag14.xml" Id="rId22" /><Relationship Type="http://schemas.openxmlformats.org/officeDocument/2006/relationships/tags" Target="/ppt/slides/tags/tag15.xml" Id="rId23" /><Relationship Type="http://schemas.openxmlformats.org/officeDocument/2006/relationships/tags" Target="/ppt/slides/tags/tag16.xml" Id="rId24" /><Relationship Type="http://schemas.openxmlformats.org/officeDocument/2006/relationships/tags" Target="/ppt/slides/tags/tag17.xml" Id="rId25" /><Relationship Type="http://schemas.openxmlformats.org/officeDocument/2006/relationships/tags" Target="/ppt/slides/tags/tag18.xml" Id="rId26" /><Relationship Type="http://schemas.openxmlformats.org/officeDocument/2006/relationships/tags" Target="/ppt/slides/tags/tag19.xml" Id="rId27" /><Relationship Type="http://schemas.openxmlformats.org/officeDocument/2006/relationships/tags" Target="/ppt/slides/tags/tag20.xml" Id="rId28" /><Relationship Type="http://schemas.openxmlformats.org/officeDocument/2006/relationships/tags" Target="/ppt/slides/tags/tag21.xml" Id="rId29" /><Relationship Type="http://schemas.openxmlformats.org/officeDocument/2006/relationships/tags" Target="/ppt/slides/tags/tag22.xml" Id="rId30" /><Relationship Type="http://schemas.openxmlformats.org/officeDocument/2006/relationships/tags" Target="/ppt/slides/tags/tag23.xml" Id="rId31" /><Relationship Type="http://schemas.openxmlformats.org/officeDocument/2006/relationships/tags" Target="/ppt/slides/tags/tag24.xml" Id="rId32" /><Relationship Type="http://schemas.openxmlformats.org/officeDocument/2006/relationships/tags" Target="/ppt/slides/tags/tag25.xml" Id="rId33" /><Relationship Type="http://schemas.openxmlformats.org/officeDocument/2006/relationships/tags" Target="/ppt/slides/tags/tag26.xml" Id="rId34" /><Relationship Type="http://schemas.openxmlformats.org/officeDocument/2006/relationships/tags" Target="/ppt/slides/tags/tag27.xml" Id="rId35" /><Relationship Type="http://schemas.openxmlformats.org/officeDocument/2006/relationships/tags" Target="/ppt/slides/tags/tag28.xml" Id="rId36" /><Relationship Type="http://schemas.openxmlformats.org/officeDocument/2006/relationships/tags" Target="/ppt/slides/tags/tag29.xml" Id="rId37" /><Relationship Type="http://schemas.openxmlformats.org/officeDocument/2006/relationships/tags" Target="/ppt/slides/tags/tag30.xml" Id="rId38" /><Relationship Type="http://schemas.openxmlformats.org/officeDocument/2006/relationships/tags" Target="/ppt/slides/tags/tag31.xml" Id="rId39" /><Relationship Type="http://schemas.openxmlformats.org/officeDocument/2006/relationships/tags" Target="/ppt/slides/tags/tag32.xml" Id="rId40" /><Relationship Type="http://schemas.openxmlformats.org/officeDocument/2006/relationships/tags" Target="/ppt/slides/tags/tag33.xml" Id="rId41" /><Relationship Type="http://schemas.openxmlformats.org/officeDocument/2006/relationships/tags" Target="/ppt/slides/tags/tag34.xml" Id="rId42" /><Relationship Type="http://schemas.openxmlformats.org/officeDocument/2006/relationships/tags" Target="/ppt/slides/tags/tag35.xml" Id="rId10000001" /></Relationships>
</file>

<file path=ppt/slides/slide1.xml><?xml version="1.0" encoding="utf-8"?>
<p:sld xmlns:a16="http://schemas.microsoft.com/office/drawing/2014/main\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OTLSHAPE_TB_00000000000000000000000000000000_LeftEndCaps" hidden="0">
            <a:extLst>
              <a:ext uri="{72ADF399-18EC-4045-A440-A8544BB9BE30}">
                <a16:creationId xmlns:a16="http://schemas.microsoft.com/office/drawing/2014/main\" id="532BD30E-8C96-450F-9460-4F62FEA1B72F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17500" y="3121660"/>
            <a:ext cx="487680" cy="23368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2023</a:t>
            </a:r>
          </a:p>
        </p:txBody>
      </p:sp>
      <p:sp>
        <p:nvSpPr>
          <p:cNvPr id="11" name="OTLSHAPE_TB_00000000000000000000000000000000_RightEndCaps" hidden="0">
            <a:extLst>
              <a:ext uri="{67FB410B-8E23-4138-942F-E49F88AF790C}">
                <a16:creationId xmlns:a16="http://schemas.microsoft.com/office/drawing/2014/main\" id="C1B3A7DD-9C71-4B12-B223-345F55C2298C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1386820" y="3121660"/>
            <a:ext cx="487680" cy="23368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>
                <a:solidFill>
                  <a:srgbClr val="ED7D31">
                    <a:alpha val="100000"/>
                  </a:srgbClr>
                </a:solidFill>
                <a:latin typeface="Arial" panose="02040604050505020304" pitchFamily="18" charset="0"/>
              </a:rPr>
              <a:t>2023</a:t>
            </a:r>
          </a:p>
        </p:txBody>
      </p:sp>
      <p:sp>
        <p:nvSpPr>
          <p:cNvPr id="12" name="OTLSHAPE_TB_00000000000000000000000000000000_ScaleContainer" hidden="0"/>
          <p:cNvSpPr/>
          <p:nvPr>
            <p:custDataLst>
              <p:tags r:id="rId12"/>
            </p:custDataLst>
          </p:nvPr>
        </p:nvSpPr>
        <p:spPr>
          <a:xfrm>
            <a:off x="957580" y="3048000"/>
            <a:ext cx="10276840" cy="381000"/>
          </a:xfrm>
          <a:prstGeom prst="roundRect">
            <a:avLst/>
          </a:prstGeom>
          <a:solidFill>
            <a:srgbClr val="44546A">
              <a:alpha val="100000"/>
            </a:srgbClr>
          </a:solidFill>
        </p:spPr>
      </p:sp>
      <p:sp>
        <p:nvSpPr>
          <p:cNvPr id="13" name="OTLSHAPE_TB_00000000000000000000000000000000_ElapsedTime" hidden="1"/>
          <p:cNvSpPr/>
          <p:nvPr>
            <p:custDataLst>
              <p:tags r:id="rId13"/>
            </p:custDataLst>
          </p:nvPr>
        </p:nvSpPr>
        <p:spPr>
          <a:xfrm>
            <a:off x="957580" y="3048000"/>
            <a:ext cx="0" cy="0"/>
          </a:xfrm>
          <a:prstGeom prst="roundRect">
            <a:avLst/>
          </a:prstGeom>
          <a:solidFill>
            <a:srgbClr val="FF0000">
              <a:alpha val="75000"/>
            </a:srgbClr>
          </a:solidFill>
        </p:spPr>
      </p:sp>
      <p:sp>
        <p:nvSpPr>
          <p:cNvPr id="14" name="OTLSHAPE_TB_00000000000000000000000000000000_TodayMarkerShape" hidden="1"/>
          <p:cNvSpPr/>
          <p:nvPr>
            <p:custDataLst>
              <p:tags r:id="rId14"/>
            </p:custDataLst>
          </p:nvPr>
        </p:nvSpPr>
        <p:spPr>
          <a:xfrm flipV="0">
            <a:off x="903151" y="3429000"/>
            <a:ext cx="108857" cy="127000"/>
          </a:xfrm>
          <a:prstGeom prst="triangle">
            <a:avLst/>
          </a:prstGeom>
          <a:solidFill>
            <a:srgbClr val="D8E2F3">
              <a:alpha val="100000"/>
            </a:srgbClr>
          </a:solidFill>
        </p:spPr>
      </p:sp>
      <p:sp>
        <p:nvSpPr>
          <p:cNvPr id="15" name="OTLSHAPE_TB_00000000000000000000000000000000_TodayMarkerText" hidden="1">
            <a:extLst>
              <a:ext uri="{0AD1F058-9BAD-42C0-87AB-14E159102496}">
                <a16:creationId xmlns:a16="http://schemas.microsoft.com/office/drawing/2014/main\" id="CA6DC893-7305-46A0-A65D-A3381032EA60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957580" y="35560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Today</a:t>
            </a:r>
          </a:p>
        </p:txBody>
      </p:sp>
      <p:sp>
        <p:nvSpPr>
          <p:cNvPr id="16" name="OTLSHAPE_TB_00000000000000000000000000000000_TimescaleInterval1" hidden="0">
            <a:extLst>
              <a:ext uri="{3722E076-692D-404D-BA99-D4E78209C8A0}">
                <a16:creationId xmlns:a16="http://schemas.microsoft.com/office/drawing/2014/main\" id="70D7C1FE-9696-4D64-AFB1-2B79D535347B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1021080" y="3158172"/>
            <a:ext cx="243840" cy="1606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1100" b="1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Apr</a:t>
            </a:r>
          </a:p>
        </p:txBody>
      </p:sp>
      <p:cxnSp>
        <p:nvCxnSpPr>
          <p:cNvPr id="17" name="OTLSHAPE_TB_00000000000000000000000000000000_Separator1" hidden="0"/>
          <p:cNvCxnSpPr/>
          <p:nvPr>
            <p:custDataLst>
              <p:tags r:id="rId17"/>
            </p:custDataLst>
          </p:nvPr>
        </p:nvCxnSpPr>
        <p:spPr>
          <a:xfrm>
            <a:off x="4345548" y="3136900"/>
            <a:ext cx="0" cy="203200"/>
          </a:xfrm>
          <a:prstGeom prst="line">
            <a:avLst/>
          </a:prstGeom>
          <a:ln w="1270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8" name="OTLSHAPE_TB_00000000000000000000000000000000_TimescaleInterval2" hidden="0">
            <a:extLst>
              <a:ext uri="{9EA75A59-29E8-4256-8B24-8E63555778E4}">
                <a16:creationId xmlns:a16="http://schemas.microsoft.com/office/drawing/2014/main\" id="8273D0F1-8271-48AE-9035-B4F985605C66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4409050" y="3158172"/>
            <a:ext cx="365760" cy="1606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1100" b="1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May</a:t>
            </a:r>
          </a:p>
        </p:txBody>
      </p:sp>
      <p:cxnSp>
        <p:nvCxnSpPr>
          <p:cNvPr id="19" name="OTLSHAPE_TB_00000000000000000000000000000000_Separator2" hidden="0"/>
          <p:cNvCxnSpPr/>
          <p:nvPr>
            <p:custDataLst>
              <p:tags r:id="rId19"/>
            </p:custDataLst>
          </p:nvPr>
        </p:nvCxnSpPr>
        <p:spPr>
          <a:xfrm>
            <a:off x="7846450" y="3136900"/>
            <a:ext cx="0" cy="203200"/>
          </a:xfrm>
          <a:prstGeom prst="line">
            <a:avLst/>
          </a:prstGeom>
          <a:ln w="1270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0" name="OTLSHAPE_TB_00000000000000000000000000000000_TimescaleInterval3" hidden="0">
            <a:extLst>
              <a:ext uri="{68EE9EE2-5523-4973-BE30-8D93638E25B5}">
                <a16:creationId xmlns:a16="http://schemas.microsoft.com/office/drawing/2014/main\" id="9EBE6BF5-65F6-4A22-A512-54609F33E0ED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7909952" y="3158172"/>
            <a:ext cx="365760" cy="1606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1100" b="1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Jun</a:t>
            </a:r>
          </a:p>
        </p:txBody>
      </p:sp>
      <p:cxnSp>
        <p:nvCxnSpPr>
          <p:cNvPr id="21" name="OTLSHAPE_T_012ed11425c944ed8cf61359a179ee0c_HorizontalConnector1" hidden="0"/>
          <p:cNvCxnSpPr/>
          <p:nvPr>
            <p:custDataLst>
              <p:tags r:id="rId21"/>
            </p:custDataLst>
          </p:nvPr>
        </p:nvCxnSpPr>
        <p:spPr>
          <a:xfrm>
            <a:off x="614680" y="3733800"/>
            <a:ext cx="2262750" cy="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2" name="OTLSHAPE_T_288941fee63d4011be961db3ad4a88ae_HorizontalConnector1" hidden="0"/>
          <p:cNvCxnSpPr/>
          <p:nvPr>
            <p:custDataLst>
              <p:tags r:id="rId22"/>
            </p:custDataLst>
          </p:nvPr>
        </p:nvCxnSpPr>
        <p:spPr>
          <a:xfrm>
            <a:off x="614680" y="3975100"/>
            <a:ext cx="7683501" cy="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3" name="OTLSHAPE_T_012ed11425c944ed8cf61359a179ee0c_LeftVerticalConnector1" hidden="0"/>
          <p:cNvCxnSpPr/>
          <p:nvPr>
            <p:custDataLst>
              <p:tags r:id="rId23"/>
            </p:custDataLst>
          </p:nvPr>
        </p:nvCxnSpPr>
        <p:spPr>
          <a:xfrm>
            <a:off x="2877430" y="3429000"/>
            <a:ext cx="0" cy="3048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4" name="OTLSHAPE_T_012ed11425c944ed8cf61359a179ee0c_RightVerticalConnector1" hidden="1"/>
          <p:cNvCxnSpPr/>
          <p:nvPr>
            <p:custDataLst>
              <p:tags r:id="rId24"/>
            </p:custDataLst>
          </p:nvPr>
        </p:nvCxnSpPr>
        <p:spPr>
          <a:xfrm>
            <a:off x="8298181" y="3429000"/>
            <a:ext cx="0" cy="304800"/>
          </a:xfrm>
          <a:prstGeom prst="line">
            <a:avLst/>
          </a:prstGeom>
          <a:ln w="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5" name="OTLSHAPE_T_288941fee63d4011be961db3ad4a88ae_LeftVerticalConnector1" hidden="0"/>
          <p:cNvCxnSpPr/>
          <p:nvPr>
            <p:custDataLst>
              <p:tags r:id="rId25"/>
            </p:custDataLst>
          </p:nvPr>
        </p:nvCxnSpPr>
        <p:spPr>
          <a:xfrm>
            <a:off x="8298181" y="3429000"/>
            <a:ext cx="0" cy="5461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6" name="OTLSHAPE_T_288941fee63d4011be961db3ad4a88ae_RightVerticalConnector1" hidden="0"/>
          <p:cNvCxnSpPr/>
          <p:nvPr>
            <p:custDataLst>
              <p:tags r:id="rId26"/>
            </p:custDataLst>
          </p:nvPr>
        </p:nvCxnSpPr>
        <p:spPr>
          <a:xfrm>
            <a:off x="9314572" y="3429000"/>
            <a:ext cx="0" cy="5461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7" name="OTLSHAPE_T_012ed11425c944ed8cf61359a179ee0c_Shape" hidden="0"/>
          <p:cNvSpPr/>
          <p:nvPr>
            <p:custDataLst>
              <p:tags r:id="rId27"/>
            </p:custDataLst>
          </p:nvPr>
        </p:nvSpPr>
        <p:spPr>
          <a:xfrm>
            <a:off x="2877430" y="3632200"/>
            <a:ext cx="5420752" cy="203200"/>
          </a:xfrm>
          <a:prstGeom prst="roundRect">
            <a:avLst/>
          </a:prstGeom>
          <a:solidFill>
            <a:srgbClr val="4472C4">
              <a:alpha val="100000"/>
            </a:srgbClr>
          </a:solidFill>
        </p:spPr>
      </p:sp>
      <p:sp>
        <p:nvSpPr>
          <p:cNvPr id="28" name="OTLSHAPE_T_012ed11425c944ed8cf61359a179ee0c_ShapePercentage" hidden="0"/>
          <p:cNvSpPr/>
          <p:nvPr>
            <p:custDataLst>
              <p:tags r:id="rId28"/>
            </p:custDataLst>
          </p:nvPr>
        </p:nvSpPr>
        <p:spPr>
          <a:xfrm>
            <a:off x="2877430" y="3632200"/>
            <a:ext cx="256540" cy="203200"/>
          </a:xfrm>
          <a:prstGeom prst="roundRect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29" name="OTLSHAPE_T_012ed11425c944ed8cf61359a179ee0c_Duration" hidden="1">
            <a:extLst>
              <a:ext uri="{53727175-6C95-400B-BC54-CD416080A7A5}">
                <a16:creationId xmlns:a16="http://schemas.microsoft.com/office/drawing/2014/main\" id="F19346BB-D822-42FD-9C02-F8B516057AE7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0" y="3632200"/>
            <a:ext cx="48768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48 days</a:t>
            </a:r>
          </a:p>
        </p:txBody>
      </p:sp>
      <p:sp>
        <p:nvSpPr>
          <p:cNvPr id="30" name="OTLSHAPE_T_012ed11425c944ed8cf61359a179ee0c_StartDate" hidden="1">
            <a:extLst>
              <a:ext uri="{212A1EBE-063F-4BFB-8B1B-8052A1D33A80}">
                <a16:creationId xmlns:a16="http://schemas.microsoft.com/office/drawing/2014/main\" id="0B8AE099-0D02-4806-9304-3DFAF5C2AECB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0" y="376364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/>
            </a:r>
          </a:p>
        </p:txBody>
      </p:sp>
      <p:sp>
        <p:nvSpPr>
          <p:cNvPr id="31" name="OTLSHAPE_T_012ed11425c944ed8cf61359a179ee0c_EndDate" hidden="1">
            <a:extLst>
              <a:ext uri="{5ABC16AB-C2FE-4754-B86E-C7769B3C6871}">
                <a16:creationId xmlns:a16="http://schemas.microsoft.com/office/drawing/2014/main\" id="695092E0-9512-4FE8-BB9C-CAF4C2070089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0" y="376364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/>
            </a:r>
          </a:p>
        </p:txBody>
      </p:sp>
      <p:sp>
        <p:nvSpPr>
          <p:cNvPr id="32" name="OTLSHAPE_T_012ed11425c944ed8cf61359a179ee0c_JoinedDate" hidden="0">
            <a:extLst>
              <a:ext uri="{9C861A01-A0AF-4BB0-9ADB-60B333D88823}">
                <a16:creationId xmlns:a16="http://schemas.microsoft.com/office/drawing/2014/main\" id="917FBC65-D3E1-49DE-8A76-E03755453AC1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8348981" y="3660775"/>
            <a:ext cx="85344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18 Apr - 4 Jun</a:t>
            </a:r>
          </a:p>
        </p:txBody>
      </p:sp>
      <p:sp>
        <p:nvSpPr>
          <p:cNvPr id="33" name="OTLSHAPE_T_012ed11425c944ed8cf61359a179ee0c_TextPercentage" hidden="0">
            <a:extLst>
              <a:ext uri="{FBB222E9-8B7C-4B70-B21F-C60323F3CFFC}">
                <a16:creationId xmlns:a16="http://schemas.microsoft.com/office/drawing/2014/main\" id="CF4BF850-4E9B-4689-A0DE-F7CA4A487E2B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2890130" y="3668078"/>
            <a:ext cx="24384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34" name="OTLSHAPE_T_012ed11425c944ed8cf61359a179ee0c_Title" hidden="0">
            <a:extLst>
              <a:ext uri="{B9930F58-387A-4261-93ED-F70012AE6723}">
                <a16:creationId xmlns:a16="http://schemas.microsoft.com/office/drawing/2014/main\" id="7CF64E4B-D343-4418-80A3-646038A0A386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27000" y="3660775"/>
            <a:ext cx="48768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1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Gestión</a:t>
            </a:r>
          </a:p>
        </p:txBody>
      </p:sp>
      <p:sp>
        <p:nvSpPr>
          <p:cNvPr id="35" name="OTLSHAPE_T_288941fee63d4011be961db3ad4a88ae_Shape" hidden="0"/>
          <p:cNvSpPr/>
          <p:nvPr>
            <p:custDataLst>
              <p:tags r:id="rId35"/>
            </p:custDataLst>
          </p:nvPr>
        </p:nvSpPr>
        <p:spPr>
          <a:xfrm>
            <a:off x="8298181" y="3873500"/>
            <a:ext cx="1016391" cy="203200"/>
          </a:xfrm>
          <a:prstGeom prst="roundRect">
            <a:avLst/>
          </a:prstGeom>
          <a:solidFill>
            <a:srgbClr val="FFBF04">
              <a:alpha val="100000"/>
            </a:srgbClr>
          </a:solidFill>
        </p:spPr>
      </p:sp>
      <p:sp>
        <p:nvSpPr>
          <p:cNvPr id="36" name="OTLSHAPE_T_288941fee63d4011be961db3ad4a88ae_ShapePercentage" hidden="0"/>
          <p:cNvSpPr/>
          <p:nvPr>
            <p:custDataLst>
              <p:tags r:id="rId36"/>
            </p:custDataLst>
          </p:nvPr>
        </p:nvSpPr>
        <p:spPr>
          <a:xfrm>
            <a:off x="8298181" y="3873500"/>
            <a:ext cx="256540" cy="203200"/>
          </a:xfrm>
          <a:prstGeom prst="roundRect">
            <a:avLst/>
          </a:prstGeom>
          <a:solidFill>
            <a:srgbClr val="000000">
              <a:alpha val="35000"/>
            </a:srgbClr>
          </a:solidFill>
        </p:spPr>
      </p:sp>
      <p:sp>
        <p:nvSpPr>
          <p:cNvPr id="37" name="OTLSHAPE_T_288941fee63d4011be961db3ad4a88ae_Duration" hidden="1">
            <a:extLst>
              <a:ext uri="{A3F38318-BEB7-4600-981C-1D0B79855582}">
                <a16:creationId xmlns:a16="http://schemas.microsoft.com/office/drawing/2014/main\" id="7458AE17-B60B-4ED7-92CD-DA7FA105BE99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0" y="3873500"/>
            <a:ext cx="36576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9 days</a:t>
            </a:r>
          </a:p>
        </p:txBody>
      </p:sp>
      <p:sp>
        <p:nvSpPr>
          <p:cNvPr id="38" name="OTLSHAPE_T_288941fee63d4011be961db3ad4a88ae_StartDate" hidden="1">
            <a:extLst>
              <a:ext uri="{96FDB29E-10EA-41DF-AEBE-18DFE09EBA73}">
                <a16:creationId xmlns:a16="http://schemas.microsoft.com/office/drawing/2014/main\" id="7DDE915B-7A2B-4704-AD37-49739FE99411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0" y="400494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/>
            </a:r>
          </a:p>
        </p:txBody>
      </p:sp>
      <p:sp>
        <p:nvSpPr>
          <p:cNvPr id="39" name="OTLSHAPE_T_288941fee63d4011be961db3ad4a88ae_EndDate" hidden="1">
            <a:extLst>
              <a:ext uri="{2546E628-97EB-4955-892F-394B98BE5E7C}">
                <a16:creationId xmlns:a16="http://schemas.microsoft.com/office/drawing/2014/main\" id="8B55B3F8-F9BD-4AE2-8546-0A44ED5FB574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0" y="400494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/>
            </a:r>
          </a:p>
        </p:txBody>
      </p:sp>
      <p:sp>
        <p:nvSpPr>
          <p:cNvPr id="40" name="OTLSHAPE_T_288941fee63d4011be961db3ad4a88ae_JoinedDate" hidden="0">
            <a:extLst>
              <a:ext uri="{29124C00-D984-4D3F-ABE9-140033932483}">
                <a16:creationId xmlns:a16="http://schemas.microsoft.com/office/drawing/2014/main\" id="97302A14-6871-4091-945D-E6DFFC203943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9365372" y="3902075"/>
            <a:ext cx="85344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5 Jun - 13 Jun</a:t>
            </a:r>
          </a:p>
        </p:txBody>
      </p:sp>
      <p:sp>
        <p:nvSpPr>
          <p:cNvPr id="41" name="OTLSHAPE_T_288941fee63d4011be961db3ad4a88ae_TextPercentage" hidden="0">
            <a:extLst>
              <a:ext uri="{1F54F56E-C5D5-468C-9CF4-40BBBE724BA9}">
                <a16:creationId xmlns:a16="http://schemas.microsoft.com/office/drawing/2014/main\" id="4F2A9663-0FB2-4B81-BAA7-81AF5FDDDEEE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8310881" y="3909378"/>
            <a:ext cx="243840" cy="1314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42" name="OTLSHAPE_T_288941fee63d4011be961db3ad4a88ae_Title" hidden="0">
            <a:extLst>
              <a:ext uri="{27CE71C9-1CF2-4BCC-AE29-D8C23830E45E}">
                <a16:creationId xmlns:a16="http://schemas.microsoft.com/office/drawing/2014/main\" id="5975C6B7-E564-46F4-9C80-545DBB18AEB1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27000" y="3902075"/>
            <a:ext cx="487680" cy="1460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1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Cliente</a:t>
            </a:r>
          </a:p>
        </p:txBody>
      </p:sp>
      <p:sp>
        <p:nvSpPr>
          <p:cNvPr id="10000001" name="Planificación de Lanzamiento&#10;Proyecto Restaurante Doña S">
            <a:extLst>
              <a:ext uri="C9D24DB2-0094-4474-86E6-018778381B43">
                <a16:creationId xmlns:a16="http://schemas.microsoft.com/office/drawing/2014/main" id="C54E32D0-0F45-4ACA-866D-6E8B3F81E3BA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1028700"/>
            <a:ext cx="6096000" cy="1051475"/>
          </a:xfrm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3600" b="0" i="0" u="none" dirty="0">
                <a:solidFill>
                  <a:srgbClr val="202124"/>
                </a:solidFill>
                <a:latin typeface="Arial" panose="02020603050405020304" pitchFamily="18" charset="0"/>
                <a:cs typeface="Arial" panose="02020603050405020304" pitchFamily="18" charset="0"/>
              </a:rPr>
              <a:t>Planificación de Lanzamiento
Proyecto Restaurante Doña S</a:t>
            </a:r>
          </a:p>
        </p:txBody>
      </p:sp>
    </p:spTree>
    <p:custDataLst>
      <p:tags r:id="rId1"/>
    </p:custDataLst>
    <p:extLst>
      <p:ext uri="eaebfb2a-9723-488d-9eb4-f181267953bd">
        <p14:creationId xmlns:p14="http://schemas.microsoft.com/office/powerpoint/2010/main" val="2714797065"/>
      </p:ext>
    </p:extLst>
  </p:cSld>
</p:sld>
</file>

<file path=ppt/slides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zLjUuMSIsIk9yaWdpbmFsQXNzZW1ibHlWZXJzaW9uIjoiMy4xOS4wMS4wMCIsIkVkaXRpb24iOm51bGwsIkxhc3RTYXZlZEVkaXRpb24iOjEsIklzUGx1c0VkaXRpb24iOmZhbHNlLCJJc1Byb0VkaXRpb24iOmZhbHNlfSwiRWZmZWN0IjowLCJTdHlsZSI6eyIkaWQiOiIzIiwiVGltZWJhbmRTdHlsZSI6eyIkaWQiOiI0IiwiU2NhbGVNYXJraW5nIjowLCJTaGFwZSI6MCwiU2hhcGVTdHlsZSI6eyIkaWQiOiI1IiwiTWFyZ2luIjp7IiRpZCI6IjYiLCJUb3AiOjAuMCwiTGVmdCI6MTIuMCwiUmlnaHQiOjEyLjAsIkJvdHRvbSI6MC4wfSwiUGFkZGluZyI6eyIkaWQiOiI3IiwiVG9wIjo3LjAsIkxlZnQiOjAuMCwiUmlnaHQiOjAuMCwiQm90dG9tIjo3LjB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NaWRkbGVUaWVyU2hhcGVTdHlsZSI6eyIkaWQiOiIxMyIsIk1hcmdpbiI6eyIkaWQiOiIxNCIsIlRvcCI6MC4wLCJMZWZ0IjoxMi4wLCJSaWdodCI6MTIuMCwiQm90dG9tIjowLjB9LCJQYWRkaW5nIjp7IiRpZCI6IjE1IiwiVG9wIjo3LjAsIkxlZnQiOjAuMCwiUmlnaHQiOjAuMCwiQm90dG9tIjo3LjB9LCJCYWNrZ3JvdW5kIjp7IiRpZCI6IjE2IiwiQ29sb3IiOnsiJGlkIjoiMTciLCJBIjoyNTUsIlIiOjY4LCJHIjo4NCwiQiI6MTA2fX0sIklzVmlzaWJsZSI6ZmFsc2UsIldpZHRoIjo4NTguMCwiSGVpZ2h0IjozMC4wLCJCb3JkZXJTdHlsZSI6eyIkaWQiOiIxOCIsIkxpbmVDb2xvciI6eyIkaWQiOiIxOSIsIiR0eXBlIjoiTkxSRS5Db21tb24uRG9tLlNvbGlkQ29sb3JCcnVzaCwgTkxSRS5Db21tb24iLCJDb2xvciI6eyIkaWQiOiIyMCIsIkEiOjI1NSwiUiI6MjU1LCJHIjowLCJCIjowfX0sIkxpbmVXZWlnaHQiOjAuMCwiTGluZVR5cGUiOjAsIlBhcmVudFN0eWxlIjpudWxsfSwiUGFyZW50U3R5bGUiOm51bGx9LCJCb3R0b21UaWVyU2hhcGVTdHlsZSI6eyIkaWQiOiIyMSIsIk1hcmdpbiI6eyIkaWQiOiIyMiIsIlRvcCI6MC4wLCJMZWZ0IjoxMi4wLCJSaWdodCI6MTIuMCwiQm90dG9tIjowLjB9LCJQYWRkaW5nIjp7IiRpZCI6IjIzIiwiVG9wIjo3LjAsIkxlZnQiOjAuMCwiUmlnaHQiOjAuMCwiQm90dG9tIjo3LjB9LCJCYWNrZ3JvdW5kIjp7IiRpZCI6IjI0IiwiQ29sb3IiOnsiJGlkIjoiMjUiLCJBIjoyNTUsIlIiOjY4LCJHIjo4NCwiQiI6MTA2fX0sIklzVmlzaWJsZSI6ZmFsc2UsIldpZHRoIjo4NTguMCwiSGVpZ2h0IjozMC4wLCJCb3JkZXJTdHlsZSI6eyIkaWQiOiIyNiIsIkxpbmVDb2xvciI6eyIkaWQiOiIyNyIsIiR0eXBlIjoiTkxSRS5Db21tb24uRG9tLlNvbGlkQ29sb3JCcnVzaCwgTkxSRS5Db21tb24iLCJDb2xvciI6eyIkaWQiOiIyOCIsIkEiOjI1NSwiUiI6MjU1LCJHIjowLCJCIjowfX0sIkxpbmVXZWlnaHQiOjAuMCwiTGluZVR5cGUiOjAsIlBhcmVudFN0eWxlIjpudWxsfSwiUGFyZW50U3R5bGUiOm51bGx9LCJSaWdodEVuZENhcHNTdHlsZSI6eyIkaWQiOiIyOSIsIkZvbnRTZXR0aW5ncyI6eyIkaWQiOiIzMCIsIkZvbnRTaXplIjoxNiwiRm9udE5hbWUiOiJBcmlhbCIsIklzQm9sZCI6dHJ1ZSwiSXNJdGFsaWMiOmZhbHNlLCJJc1VuZGVybGluZWQiOmZhbHNlLCJQYXJlbnRTdHlsZSI6bnVsbH0sIkF1dG9TaXplIjowLCJGb3JlZ3JvdW5kIjp7IiRpZCI6IjMxIiwiQ29sb3IiOnsiJGlkIjoiMzI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MzIiwiVG9wIjowLjAsIkxlZnQiOjAuMCwiUmlnaHQiOjI1LjAsIkJvdHRvbSI6MC4wfSwiUGFkZGluZyI6eyIkaWQiOiIzNCIsIlRvcCI6MC4wLCJMZWZ0IjowLjAsIlJpZ2h0IjowLjAsIkJvdHRvbSI6MC4wfSwiQmFja2dyb3VuZCI6eyIkaWQiOiIzNSIsIkNvbG9yIjp7IiRpZCI6IjM2IiwiQSI6ODksIlIiOjAsIkciOjAsIkIiOjB9fSwiSXNWaXNpYmxlIjp0cnVlLCJXaWR0aCI6MC4wLCJIZWlnaHQiOjAuMCwiQm9yZGVyU3R5bGUiOm51bGwsIlBhcmVudFN0eWxlIjpudWxsfSwiTGVmdEVuZENhcHNTdHlsZSI6eyIkaWQiOiIzNyIsIkZvbnRTZXR0aW5ncyI6eyIkaWQiOiIzOCIsIkZvbnRTaXplIjoxNiwiRm9udE5hbWUiOiJBcmlhbCIsIklzQm9sZCI6dHJ1ZSwiSXNJdGFsaWMiOmZhbHNlLCJJc1VuZGVybGluZWQiOmZhbHNlLCJQYXJlbnRTdHlsZSI6bnVsbH0sIkF1dG9TaXplIjowLCJGb3JlZ3JvdW5kIjp7IiRpZCI6IjM5IiwiQ29sb3IiOnsiJGlkIjoiNDA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QxIiwiVG9wIjowLjAsIkxlZnQiOjI1LjAsIlJpZ2h0IjowLjAsIkJvdHRvbSI6MC4wfSwiUGFkZGluZyI6eyIkaWQiOiI0MiIsIlRvcCI6MC4wLCJMZWZ0IjowLjAsIlJpZ2h0IjowLjAsIkJvdHRvbSI6MC4wfSwiQmFja2dyb3VuZCI6eyIkaWQiOiI0MyIsIkNvbG9yIjp7IiRyZWYiOiIzNiJ9fSwiSXNWaXNpYmxlIjp0cnVlLCJXaWR0aCI6MC4wLCJIZWlnaHQiOjAuMCwiQm9yZGVyU3R5bGUiOm51bGwsIlBhcmVudFN0eWxlIjpudWxsfSwiVG9kYXlUZXh0U3R5bGUiOnsiJGlkIjoiNDQiLCJGb250U2V0dGluZ3MiOnsiJGlkIjoiNDUiLCJGb250U2l6ZSI6MTEsIkZvbnROYW1lIjoiQXJpYWwiLCJJc0JvbGQiOmZhbHNlLCJJc0l0YWxpYyI6ZmFsc2UsIklzVW5kZXJsaW5lZCI6ZmFsc2UsIlBhcmVudFN0eWxlIjpudWxsfSwiQXV0b1NpemUiOjAsIkZvcmVncm91bmQiOnsiJGlkIjoiNDYiLCJDb2xvciI6eyIkaWQiOiI0Ny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0OCIsIlRvcCI6MC4wLCJMZWZ0IjowLjAsIlJpZ2h0IjowLjAsIkJvdHRvbSI6MC4wfSwiUGFkZGluZyI6eyIkaWQiOiI0OSIsIlRvcCI6MC4wLCJMZWZ0IjowLjAsIlJpZ2h0IjowLjAsIkJvdHRvbSI6MC4wfSwiQmFja2dyb3VuZCI6eyIkaWQiOiI1MCIsIkNvbG9yIjp7IiRyZWYiOiIzNiJ9fSwiSXNWaXNpYmxlIjp0cnVlLCJXaWR0aCI6MC4wLCJIZWlnaHQiOjAuMCwiQm9yZGVyU3R5bGUiOm51bGwsIlBhcmVudFN0eWxlIjpudWxsfSwiVG9kYXlNYXJrZXJTdHlsZSI6eyIkaWQiOiI1MSIsIk1hcmdpbiI6eyIkaWQiOiI1MiIsIlRvcCI6MC4wLCJMZWZ0IjowLjAsIlJpZ2h0IjowLjAsIkJvdHRvbSI6MC4wfSwiUGFkZGluZyI6eyIkaWQiOiI1MyIsIlRvcCI6MC4wLCJMZWZ0IjowLjAsIlJpZ2h0IjowLjAsIkJvdHRvbSI6MC4wfSwiQmFja2dyb3VuZCI6eyIkaWQiOiI1NCIsIkNvbG9yIjp7IiRpZCI6IjU1IiwiQSI6MjU1LCJSIjoyMTYsIkciOjIyNiwiQiI6MjQzfX0sIklzVmlzaWJsZSI6dHJ1ZSwiV2lkdGgiOjAuMCwiSGVpZ2h0IjowLjAsIkJvcmRlclN0eWxlIjpudWxsLCJQYXJlbnRTdHlsZSI6bnVsbH0sIlNjYWxlU3R5bGUiOnsiJGlkIjoiNTYiLCJTaGFwZSI6MywiU2hvd1NlZ21lbnRTZXBhcmF0b3JzIjp0cnVlLCJTZWdtZW50U2VwYXJhdG9yT3BhY2l0eSI6MzAsIkhhc0JlZW5WaXNpYmxlQmVmb3JlIjp0cnVlLCJGb250U2V0dGluZ3MiOnsiJGlkIjoiNTciLCJGb250U2l6ZSI6MTEsIkZvbnROYW1lIjoiQXJpYWwiLCJJc0JvbGQiOnRydWUsIklzSXRhbGljIjpmYWxzZSwiSXNVbmRlcmxpbmVkIjpmYWxzZSwiUGFyZW50U3R5bGUiOm51bGx9LCJBdXRvU2l6ZSI6MCwiRm9yZWdyb3VuZCI6eyIkaWQiOiI1OCIsIkNvbG9yIjp7IiRpZCI6IjU5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YwIiwiVG9wIjowLjAsIkxlZnQiOjUuMCwiUmlnaHQiOjAuMCwiQm90dG9tIjowLjB9LCJQYWRkaW5nIjp7IiRpZCI6IjYxIiwiVG9wIjowLjAsIkxlZnQiOjAuMCwiUmlnaHQiOjAuMCwiQm90dG9tIjowLjB9LCJCYWNrZ3JvdW5kIjp7IiRpZCI6IjYyIiwiQ29sb3IiOnsiJGlkIjoiNjMiLCJBIjoyNTUsIlIiOjY4LCJHIjo4NCwiQiI6MTA2fX0sIklzVmlzaWJsZSI6dHJ1ZSwiV2lkdGgiOjAuMCwiSGVpZ2h0IjozMC4wLCJCb3JkZXJTdHlsZSI6bnVsbCwiUGFyZW50U3R5bGUiOm51bGx9LCJTaW5nbGVTY2FsZVNoYXBlU3R5bGUiOnsiJGlkIjoiNjQiLCJTaGFwZSI6MCwiSGVpZ2h0IjowLjB9LCJNaWRkbGVUaWVyU2NhbGVTdHlsZSI6eyIkaWQiOiI2NSIsIlNoYXBlIjozLCJTaG93U2VnbWVudFNlcGFyYXRvcnMiOnRydWUsIlNlZ21lbnRTZXBhcmF0b3JPcGFjaXR5IjozMCwiSGFzQmVlblZpc2libGVCZWZvcmUiOmZhbHNlLCJGb250U2V0dGluZ3MiOnsiJGlkIjoiNjYiLCJGb250U2l6ZSI6MTEsIkZvbnROYW1lIjoiQXJpYWwiLCJJc0JvbGQiOmZhbHNlLCJJc0l0YWxpYyI6ZmFsc2UsIklzVW5kZXJsaW5lZCI6ZmFsc2UsIlBhcmVudFN0eWxlIjpudWxsfSwiQXV0b1NpemUiOjAsIkZvcmVncm91bmQiOnsiJGlkIjoiNjciLCJDb2xvciI6eyIkaWQiOiI2OC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2OSIsIlRvcCI6MC4wLCJMZWZ0Ijo1LjAsIlJpZ2h0IjowLjAsIkJvdHRvbSI6MC4wfSwiUGFkZGluZyI6eyIkaWQiOiI3MCIsIlRvcCI6MC4wLCJMZWZ0IjowLjAsIlJpZ2h0IjowLjAsIkJvdHRvbSI6MC4wfSwiQmFja2dyb3VuZCI6eyIkaWQiOiI3MSIsIkNvbG9yIjp7IiRpZCI6IjcyIiwiQSI6MjU1LCJSIjo2OCwiRyI6ODQsIkIiOjEwNn19LCJJc1Zpc2libGUiOmZhbHNlLCJXaWR0aCI6MC4wLCJIZWlnaHQiOjMwLjAsIkJvcmRlclN0eWxlIjpudWxsLCJQYXJlbnRTdHlsZSI6bnVsbH0sIkJvdHRvbVRpZXJTY2FsZVN0eWxlIjp7IiRpZCI6IjczIiwiU2hhcGUiOjMsIlNob3dTZWdtZW50U2VwYXJhdG9ycyI6dHJ1ZSwiU2VnbWVudFNlcGFyYXRvck9wYWNpdHkiOjMwLCJIYXNCZWVuVmlzaWJsZUJlZm9yZSI6ZmFsc2UsIkZvbnRTZXR0aW5ncyI6eyIkaWQiOiI3NCIsIkZvbnRTaXplIjoxMSwiRm9udE5hbWUiOiJBcmlhbCIsIklzQm9sZCI6ZmFsc2UsIklzSXRhbGljIjpmYWxzZSwiSXNVbmRlcmxpbmVkIjpmYWxzZSwiUGFyZW50U3R5bGUiOm51bGx9LCJBdXRvU2l6ZSI6MCwiRm9yZWdyb3VuZCI6eyIkaWQiOiI3NSIsIkNvbG9yIjp7IiRpZCI6Ijc2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3IiwiVG9wIjowLjAsIkxlZnQiOjUuMCwiUmlnaHQiOjAuMCwiQm90dG9tIjowLjB9LCJQYWRkaW5nIjp7IiRpZCI6Ijc4IiwiVG9wIjowLjAsIkxlZnQiOjAuMCwiUmlnaHQiOjAuMCwiQm90dG9tIjowLjB9LCJCYWNrZ3JvdW5kIjp7IiRpZCI6Ijc5IiwiQ29sb3IiOnsiJGlkIjoiODAiLCJBIjoyNTUsIlIiOjY4LCJHIjo4NCwiQiI6MTA2fX0sIklzVmlzaWJsZSI6ZmFsc2UsIldpZHRoIjowLjAsIkhlaWdodCI6MzAuMCwiQm9yZGVyU3R5bGUiOm51bGwsIlBhcmVudFN0eWxlIjpudWxsfSwiRWxhcHNlZFRpbWVCYWNrZ3JvdW5kIjp7IiRpZCI6IjgxIiwiQ29sb3IiOnsiJGlkIjoiODIiLCJBIjoxOTEsIlIiOjI1NSwiRyI6MCwiQiI6MH19LCJBcHBlbmRZZWFyT25ZZWFyQ2hhbmdlIjp0cnVlLCJFbGFwc2VkVGltZUZvcm1hdCI6MiwiVG9kYXlNYXJrZXJQb3NpdGlvbiI6MywiUXVpY2tQb3NpdGlvbiI6MSwiQWJzb2x1dGVQb3NpdGlvbiI6MjQwLjAsIk1hcmdpbiI6eyIkaWQiOiI4MyIsIlRvcCI6MC4wLCJMZWZ0IjoxMC4wLCJSaWdodCI6MTAuMCwiQm90dG9tIjowLjB9LCJQYWRkaW5nIjp7IiRpZCI6Ijg0IiwiVG9wIjowLjAsIkxlZnQiOjAuMCwiUmlnaHQiOjAuMCwiQm90dG9tIjowLjB9LCJCYWNrZ3JvdW5kIjp7IiRpZCI6Ijg1IiwiQ29sb3IiOnsiJGlkIjoiODYiLCJBIjoyNTUsIlIiOjMxLCJHIjo3MywiQiI6MTI1fX0sIklzVmlzaWJsZSI6dHJ1ZSwiV2lkdGgiOjAuMCwiSGVpZ2h0IjowLjAsIkJvcmRlclN0eWxlIjpudWxsLCJQYXJlbnRTdHlsZSI6bnVsbH0sIkRlZmF1bHRNaWxlc3RvbmVTdHlsZSI6eyIkaWQiOiI4NyIsIlNoYXBlIjowLCJDb25uZWN0b3JNYXJnaW4iOnsiJGlkIjoiODgiLCJUb3AiOjAuMCwiTGVmdCI6Mi4wLCJSaWdodCI6Mi4wLCJCb3R0b20iOjAuMH0sIkNvbm5lY3RvclN0eWxlIjp7IiRpZCI6Ijg5IiwiTGluZUNvbG9yIjp7IiRpZCI6IjkwIiwiJHR5cGUiOiJOTFJFLkNvbW1vbi5Eb20uU29saWRDb2xvckJydXNoLCBOTFJFLkNvbW1vbiIsIkNvbG9yIjp7IiRpZCI6IjkxIiwiQSI6MTI3LCJSIjozMSwiRyI6NzMsIkIiOjEyNn19LCJMaW5lV2VpZ2h0IjoxLjAsIkxpbmVUeXBlIjowLCJQYXJlbnRTdHlsZSI6bnVsbH0sIklzQmVsb3dUaW1lYmFuZCI6ZmFsc2UsIlBvc2l0aW9uT25UYXNrIjowLCJIaWRlRGF0ZSI6ZmFsc2UsIlNoYXBlU2l6ZSI6MSwiU3BhY2luZyI6MS4wLCJQYWRkaW5nIjp7IiRpZCI6IjkyIiwiVG9wIjo3LjAsIkxlZnQiOjMuMCwiUmlnaHQiOjAuMCwiQm90dG9tIjoyLjB9LCJTaGFwZVN0eWxlIjp7IiRpZCI6IjkzIiwiTWFyZ2luIjp7IiRpZCI6Ijk0IiwiVG9wIjowLjAsIkxlZnQiOjAuMCwiUmlnaHQiOjAuMCwiQm90dG9tIjowLjB9LCJQYWRkaW5nIjp7IiRpZCI6Ijk1IiwiVG9wIjowLjAsIkxlZnQiOjAuMCwiUmlnaHQiOjAuMCwiQm90dG9tIjowLjB9LCJCYWNrZ3JvdW5kIjp7IiRpZCI6Ijk2IiwiQ29sb3IiOnsiJGlkIjoiOTciLCJBIjoyNTUsIlIiOjAsIkciOjExNCwiQiI6MTg4fX0sIklzVmlzaWJsZSI6dHJ1ZSwiV2lkdGgiOjE4LjAsIkhlaWdodCI6MjAuMCwiQm9yZGVyU3R5bGUiOnsiJGlkIjoiOTgiLCJMaW5lQ29sb3IiOnsiJGlkIjoiOTkiLCIkdHlwZSI6Ik5MUkUuQ29tbW9uLkRvbS5Tb2xpZENvbG9yQnJ1c2gsIE5MUkUuQ29tbW9uIiwiQ29sb3IiOnsiJGlkIjoiMTAwIiwiQSI6MjU1LCJSIjoyNTUsIkciOjAsIkIiOjB9fSwiTGluZVdlaWdodCI6MC4wLCJMaW5lVHlwZSI6MCwiUGFyZW50U3R5bGUiOm51bGx9LCJQYXJlbnRTdHlsZSI6bnVsbH0sIlRpdGxlU3R5bGUiOnsiJGlkIjoiMTAxIiwiRm9udFNldHRpbmdzIjp7IiRpZCI6IjEwMiIsIkZvbnRTaXplIjoxMCwiRm9udE5hbWUiOiJBcmlhbCIsIklzQm9sZCI6dHJ1ZSwiSXNJdGFsaWMiOmZhbHNlLCJJc1VuZGVybGluZWQiOmZhbHNlLCJQYXJlbnRTdHlsZSI6bnVsbH0sIkF1dG9TaXplIjowLCJGb3JlZ3JvdW5kIjp7IiRpZCI6IjEwMyIsIkNvbG9yIjp7IiRpZCI6IjEwN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MDUiLCJUb3AiOjAuMCwiTGVmdCI6MC4wLCJSaWdodCI6MC4wLCJCb3R0b20iOjAuMH0sIlBhZGRpbmciOnsiJGlkIjoiMTA2IiwiVG9wIjowLjAsIkxlZnQiOjAuMCwiUmlnaHQiOjAuMCwiQm90dG9tIjowLjB9LCJCYWNrZ3JvdW5kIjp7IiRpZCI6IjEwNyIsIkNvbG9yIjp7IiRyZWYiOiIzNiJ9fSwiSXNWaXNpYmxlIjp0cnVlLCJXaWR0aCI6MC4wLCJIZWlnaHQiOjAuMCwiQm9yZGVyU3R5bGUiOm51bGwsIlBhcmVudFN0eWxlIjpudWxsfSwiRGF0ZVN0eWxlIjp7IiRpZCI6IjEwOCIsIkZvbnRTZXR0aW5ncyI6eyIkaWQiOiIxMDkiLCJGb250U2l6ZSI6MTAsIkZvbnROYW1lIjoiQXJpYWwiLCJJc0JvbGQiOmZhbHNlLCJJc0l0YWxpYyI6ZmFsc2UsIklzVW5kZXJsaW5lZCI6ZmFsc2UsIlBhcmVudFN0eWxlIjpudWxsfSwiQXV0b1NpemUiOjAsIkZvcmVncm91bmQiOnsiJGlkIjoiMTEwIiwiQ29sb3IiOnsiJGlkIjoiMTE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TIiLCJUb3AiOjAuMCwiTGVmdCI6MC4wLCJSaWdodCI6MC4wLCJCb3R0b20iOjAuMH0sIlBhZGRpbmciOnsiJGlkIjoiMTEzIiwiVG9wIjowLjAsIkxlZnQiOjAuMCwiUmlnaHQiOjAuMCwiQm90dG9tIjowLjB9LCJCYWNrZ3JvdW5kIjp7IiRpZCI6IjExNCIsIkNvbG9yIjp7IiRyZWYiOiIzNiJ9fSwiSXNWaXNpYmxlIjp0cnVlLCJXaWR0aCI6MC4wLCJIZWlnaHQiOjAuMCwiQm9yZGVyU3R5bGUiOm51bGwsIlBhcmVudFN0eWxlIjpudWxsfSwiRGF0ZUZvcm1hdCI6eyIkaWQiOiIxMTUiLCJGb3JtYXRTdHJpbmciOiJkIE1NTSIsIlNlcGFyYXRvciI6Ii8iLCJVc2VJbnRlcm5hdGlvbmFsRGF0ZUZvcm1hdCI6dHJ1ZSwiRGF0ZUlzVmlzaWJsZSI6dHJ1ZSwiVGltZUlzVmlzaWJsZSI6ZmFsc2UsIkhvdXJEaWdpdHMiOjEsIkFtUG1EZXNpZ25hdG9yIjoyLCJUcmltMDBNaW51dGVzIjpmYWxzZSwiTGFzdEtub3duVmlzaWJpbGl0eVN0YXRlIjpudWxsfSwiV2Vla051bWJlcmluZyI6eyIkaWQiOiIxMTYiLCJGb3JtYXQiOjAsIklzVmlzaWJsZSI6ZmFsc2UsIkxhc3RLbm93blZpc2liaWxpdHlTdGF0ZSI6ZmFsc2V9LCJJc1Zpc2libGUiOnRydWUsIlBhcmVudFN0eWxlIjpudWxsfSwiRGVmYXVsdFRhc2tTdHlsZSI6eyIkaWQiOiIxMTciLCJTaGFwZSI6MCwiU2hhcGVUaGlja25lc3MiOjEsIkR1cmF0aW9uRm9ybWF0IjowLCJJbmNsdWRlTm9uV29ya2luZ0RheXNJbkR1cmF0aW9uIjpmYWxzZSwiUGVyY2VudGFnZUNvbXBsZXRlU3R5bGUiOnsiJGlkIjoiMTE4IiwiRm9udFNldHRpbmdzIjp7IiRpZCI6IjExOSIsIkZvbnRTaXplIjo5LCJGb250TmFtZSI6IkFyaWFsIiwiSXNCb2xkIjpmYWxzZSwiSXNJdGFsaWMiOmZhbHNlLCJJc1VuZGVybGluZWQiOmZhbHNlLCJQYXJlbnRTdHlsZSI6bnVsbH0sIkF1dG9TaXplIjowLCJGb3JlZ3JvdW5kIjp7IiRpZCI6IjEyMCIsIkNvbG9yIjp7IiRpZCI6IjEyMSIsIkEiOjI1NSwiUiI6MTkxLCJHIjoxOTEsIkIiOjE5MX19LCJNYXhXaWR0aCI6OTYwLjAsIk1heEhlaWdodCI6IkluZmluaXR5IiwiU21hcnRGb3JlZ3JvdW5kSXNBY3RpdmUiOmZhbHNlLCJIb3Jpem9udGFsQWxpZ25tZW50IjoxLCJWZXJ0aWNhbEFsaWdubWVudCI6MCwiU21hcnRGb3JlZ3JvdW5kIjpudWxsLCJCYWNrZ3JvdW5kRmlsbFR5cGUiOjAsIk1hcmdpbiI6eyIkaWQiOiIxMjIiLCJUb3AiOjAuMCwiTGVmdCI6MC4wLCJSaWdodCI6MC4wLCJCb3R0b20iOjAuMH0sIlBhZGRpbmciOnsiJGlkIjoiMTIzIiwiVG9wIjowLjAsIkxlZnQiOjAuMCwiUmlnaHQiOjAuMCwiQm90dG9tIjowLjB9LCJCYWNrZ3JvdW5kIjp7IiRpZCI6IjEyNCIsIkNvbG9yIjp7IiRyZWYiOiIzNiJ9fSwiSXNWaXNpYmxlIjp0cnVlLCJXaWR0aCI6MC4wLCJIZWlnaHQiOjAuMCwiQm9yZGVyU3R5bGUiOm51bGwsIlBhcmVudFN0eWxlIjpudWxsfSwiRHVyYXRpb25TdHlsZSI6eyIkaWQiOiIxMjUiLCJGb250U2V0dGluZ3MiOnsiJGlkIjoiMTI2IiwiRm9udFNpemUiOjksIkZvbnROYW1lIjoiQXJpYWwiLCJJc0JvbGQiOmZhbHNlLCJJc0l0YWxpYyI6ZmFsc2UsIklzVW5kZXJsaW5lZCI6ZmFsc2UsIlBhcmVudFN0eWxlIjpudWxsfSwiQXV0b1NpemUiOjAsIkZvcmVncm91bmQiOnsiJGlkIjoiMTI3IiwiQ29sb3IiOnsiJGlkIjoiMTI4IiwiQSI6MjU1LCJSIjoyMzcsIkciOjEyNSwiQiI6NDl9fSwiTWF4V2lkdGgiOjk2MC4wLCJNYXhIZWlnaHQiOiJJbmZpbml0eSIsIlNtYXJ0Rm9yZWdyb3VuZElzQWN0aXZlIjpmYWxzZSwiSG9yaXpvbnRhbEFsaWdubWVudCI6MCwiVmVydGljYWxBbGlnbm1lbnQiOjAsIlNtYXJ0Rm9yZWdyb3VuZCI6bnVsbCwiQmFja2dyb3VuZEZpbGxUeXBlIjowLCJNYXJnaW4iOnsiJGlkIjoiMTI5IiwiVG9wIjowLjAsIkxlZnQiOjAuMCwiUmlnaHQiOjAuMCwiQm90dG9tIjowLjB9LCJQYWRkaW5nIjp7IiRpZCI6IjEzMCIsIlRvcCI6MC4wLCJMZWZ0IjowLjAsIlJpZ2h0IjowLjAsIkJvdHRvbSI6MC4wfSwiQmFja2dyb3VuZCI6eyIkaWQiOiIxMzEiLCJDb2xvciI6eyIkcmVmIjoiMzYifX0sIklzVmlzaWJsZSI6ZmFsc2UsIldpZHRoIjowLjAsIkhlaWdodCI6MC4wLCJCb3JkZXJTdHlsZSI6bnVsbCwiUGFyZW50U3R5bGUiOm51bGx9LCJIb3Jpem9udGFsQ29ubmVjdG9yU3R5bGUiOnsiJGlkIjoiMTMyIiwiTGluZUNvbG9yIjp7IiRpZCI6IjEzMyIsIiR0eXBlIjoiTkxSRS5Db21tb24uRG9tLlNvbGlkQ29sb3JCcnVzaCwgTkxSRS5Db21tb24iLCJDb2xvciI6eyIkaWQiOiIxMzQiLCJBIjoyNTUsIlIiOjIwNCwiRyI6MjA0LCJCIjoyMDR9fSwiTGluZVdlaWdodCI6MS4wLCJMaW5lVHlwZSI6MCwiUGFyZW50U3R5bGUiOm51bGx9LCJWZXJ0aWNhbENvbm5lY3RvclN0eWxlIjp7IiRpZCI6IjEzNSIsIkxpbmVDb2xvciI6eyIkaWQiOiIxMzYiLCIkdHlwZSI6Ik5MUkUuQ29tbW9uLkRvbS5Tb2xpZENvbG9yQnJ1c2gsIE5MUkUuQ29tbW9uIiwiQ29sb3IiOnsiJGlkIjoiMTM3IiwiQSI6MjU1LCJSIjoyMDQsIkciOjIwNCwiQiI6MjA0fX0sIkxpbmVXZWlnaHQiOjAuMCwiTGluZVR5cGUiOjAsIlBhcmVudFN0eWxlIjpudWxsfSwiTWFyZ2luIjpudWxsLCJTdGFydERhdGVQb3NpdGlvbiI6NCwiRW5kRGF0ZVBvc2l0aW9uIjo0LCJEYXRlSXNWaXNpYmxlIjp0cnVlLCJUaXRsZVBvc2l0aW9uIjozLCJEdXJhdGlvblBvc2l0aW9uIjo2LCJQZXJjZW50YWdlQ29tcGxldGVkUG9zaXRpb24iOjYsIlNwYWNpbmciOjMsIklzQmVsb3dUaW1lYmFuZCI6dHJ1ZSwiUGVyY2VudGFnZUNvbXBsZXRlU2hhcGVPcGFjaXR5IjozNSwiU2hhcGVTdHlsZSI6eyIkaWQiOiIxMzgiLCJNYXJnaW4iOnsiJGlkIjoiMTM5IiwiVG9wIjowLjAsIkxlZnQiOjQuMCwiUmlnaHQiOjQuMCwiQm90dG9tIjowLjB9LCJQYWRkaW5nIjp7IiRpZCI6IjE0MCIsIlRvcCI6MC4wLCJMZWZ0IjowLjAsIlJpZ2h0IjowLjAsIkJvdHRvbSI6MC4wfSwiQmFja2dyb3VuZCI6eyIkaWQiOiIxNDEiLCJDb2xvciI6eyIkaWQiOiIxNDIiLCJBIjoyNTUsIlIiOjAsIkciOjExNCwiQiI6MTg4fX0sIklzVmlzaWJsZSI6dHJ1ZSwiV2lkdGgiOjAuMCwiSGVpZ2h0IjoxNi4wLCJCb3JkZXJTdHlsZSI6eyIkaWQiOiIxNDMiLCJMaW5lQ29sb3IiOnsiJGlkIjoiMTQ0IiwiJHR5cGUiOiJOTFJFLkNvbW1vbi5Eb20uU29saWRDb2xvckJydXNoLCBOTFJFLkNvbW1vbiIsIkNvbG9yIjp7IiRpZCI6IjE0NSIsIkEiOjI1NSwiUiI6MjU1LCJHIjowLCJCIjowfX0sIkxpbmVXZWlnaHQiOjAuMCwiTGluZVR5cGUiOjAsIlBhcmVudFN0eWxlIjpudWxsfSwiUGFyZW50U3R5bGUiOm51bGx9LCJUaXRsZVN0eWxlIjp7IiRpZCI6IjE0NiIsIkZvbnRTZXR0aW5ncyI6eyIkaWQiOiIxNDciLCJGb250U2l6ZSI6MTAsIkZvbnROYW1lIjoiQXJpYWwiLCJJc0JvbGQiOnRydWUsIklzSXRhbGljIjpmYWxzZSwiSXNVbmRlcmxpbmVkIjpmYWxzZSwiUGFyZW50U3R5bGUiOm51bGx9LCJBdXRvU2l6ZSI6MCwiRm9yZWdyb3VuZCI6eyIkaWQiOiIxNDgiLCJDb2xvciI6eyIkaWQiOiIxNDk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TUwIiwiVG9wIjowLjAsIkxlZnQiOjAuMCwiUmlnaHQiOjAuMCwiQm90dG9tIjowLjB9LCJQYWRkaW5nIjp7IiRpZCI6IjE1MSIsIlRvcCI6MC4wLCJMZWZ0IjowLjAsIlJpZ2h0IjowLjAsIkJvdHRvbSI6MC4wfSwiQmFja2dyb3VuZCI6eyIkaWQiOiIxNTIiLCJDb2xvciI6eyIkcmVmIjoiMzYifX0sIklzVmlzaWJsZSI6dHJ1ZSwiV2lkdGgiOjAuMCwiSGVpZ2h0IjowLjAsIkJvcmRlclN0eWxlIjpudWxsLCJQYXJlbnRTdHlsZSI6bnVsbH0sIkRhdGVTdHlsZSI6eyIkaWQiOiIxNTMiLCJGb250U2V0dGluZ3MiOnsiJGlkIjoiMTU0IiwiRm9udFNpemUiOjEwLCJGb250TmFtZSI6IkFyaWFsIiwiSXNCb2xkIjpmYWxzZSwiSXNJdGFsaWMiOmZhbHNlLCJJc1VuZGVybGluZWQiOmZhbHNlLCJQYXJlbnRTdHlsZSI6bnVsbH0sIkF1dG9TaXplIjowLCJGb3JlZ3JvdW5kIjp7IiRpZCI6IjE1NSIsIkNvbG9yIjp7IiRpZCI6IjE1NiIsIkEiOjI1NSwiUiI6NjgsIkciOjg0LCJCIjoxMDZ9fSwiTWF4V2lkdGgiOjk2MC4wLCJNYXhIZWlnaHQiOiJJbmZpbml0eSIsIlNtYXJ0Rm9yZWdyb3VuZElzQWN0aXZlIjpmYWxzZSwiSG9yaXpvbnRhbEFsaWdubWVudCI6MSwiVmVydGljYWxBbGlnbm1lbnQiOjAsIlNtYXJ0Rm9yZWdyb3VuZCI6bnVsbCwiQmFja2dyb3VuZEZpbGxUeXBlIjowLCJNYXJnaW4iOnsiJGlkIjoiMTU3IiwiVG9wIjowLjAsIkxlZnQiOjAuMCwiUmlnaHQiOjAuMCwiQm90dG9tIjowLjB9LCJQYWRkaW5nIjp7IiRpZCI6IjE1OCIsIlRvcCI6MC4wLCJMZWZ0IjowLjAsIlJpZ2h0IjowLjAsIkJvdHRvbSI6MC4wfSwiQmFja2dyb3VuZCI6eyIkaWQiOiIxNTkiLCJDb2xvciI6eyIkcmVmIjoiMzYifX0sIklzVmlzaWJsZSI6dHJ1ZSwiV2lkdGgiOjAuMCwiSGVpZ2h0IjowLjAsIkJvcmRlclN0eWxlIjpudWxsLCJQYXJlbnRTdHlsZSI6bnVsbH0sIkRhdGVGb3JtYXQiOnsiJGlkIjoiMTYwIiwiRm9ybWF0U3RyaW5nIjoiZCBNTU0iLCJTZXBhcmF0b3IiOiIvIiwiVXNlSW50ZXJuYXRpb25hbERhdGVGb3JtYXQiOnRydWUsIkRhdGVJc1Zpc2libGUiOnRydWUsIlRpbWVJc1Zpc2libGUiOmZhbHNlLCJIb3VyRGlnaXRzIjoxLCJBbVBtRGVzaWduYXRvciI6MiwiVHJpbTAwTWludXRlcyI6ZmFsc2UsIkxhc3RLbm93blZpc2liaWxpdHlTdGF0ZSI6bnVsbH0sIldlZWtOdW1iZXJpbmciOnsiJGlkIjoiMTYxIiwiRm9ybWF0IjowLCJJc1Zpc2libGUiOmZhbHNlLCJMYXN0S25vd25WaXNpYmlsaXR5U3RhdGUiOmZhbHNlfSwiSXNWaXNpYmxlIjp0cnVlLCJQYXJlbnRTdHlsZSI6bnVsbCwiX2V4cGxpY2l0bHlTZXQiOnsiJGlkIjoiMTYyIiwiU2hhcGVTdHlsZSI6ZmFsc2UsIlRpdGxlU3R5bGUiOmZhbHNlLCJEYXRlU3R5bGUiOmZhbHNlLCJIb3Jpem9udGFsQ29ubmVjdG9yU3R5bGUiOmZhbHNlLCJWZXJ0aWNhbENvbm5lY3RvclN0eWxlIjpmYWxzZSwiUGVyY2VudGFnZUNvbXBsZXRlU2hhcGVPcGFjaXR5IjpmYWxzZSwiRGF0ZUZvcm1hdCI6ZmFsc2UsIklzQmVsb3dUaW1lYmFuZCI6ZmFsc2UsIkR1cmF0aW9uRm9ybWF0IjpmYWxzZSwiRHVyYXRpb25Qb3NpdGlvbiI6ZmFsc2UsIkVuZERhdGVQb3NpdGlvbiI6ZmFsc2UsIlBlcmNlbnRhZ2VDb21wbGV0ZWRQb3NpdGlvbiI6ZmFsc2UsIlNoYXBlIjpmYWxzZSwiU2hhcGVUaGlja25lc3MiOmZhbHNlLCJTcGFjaW5nIjpmYWxzZSwiU3RhcnREYXRlUG9zaXRpb24iOmZhbHNlLCJUaXRsZVBvc2l0aW9uIjpmYWxzZSwiV2Vla051bWJlcmluZyI6ZmFsc2UsIklzVmlzaWJsZSI6ZmFsc2UsIk1hcmdpbiI6ZmFsc2V9fSwiR3JpZGxpbmVQYW5lbFN0eWxlIjp7IiRpZCI6IjE2MyIsIkdyaWRsaW5lU3R5bGUiOnsiJGlkIjoiMTY0IiwiTGluZUNvbG9yIjp7IiRpZCI6IjE2NSIsIiR0eXBlIjoiTkxSRS5Db21tb24uRG9tLlNvbGlkQ29sb3JCcnVzaCwgTkxSRS5Db21tb24iLCJDb2xvciI6eyIkaWQiOiIxNjYiLCJBIjozOCwiUiI6OTEsIkciOjE1NSwiQiI6MjEzfX0sIkxpbmVXZWlnaHQiOjAuMCwiTGluZVR5cGUiOjAsIlBhcmVudFN0eWxlIjpudWxsfSwiTWFyZ2luIjp7IiRpZCI6IjE2NyIsIlRvcCI6MC4wLCJMZWZ0IjowLjAsIlJpZ2h0IjowLjAsIkJvdHRvbSI6MC4wfSwiUGFkZGluZyI6eyIkaWQiOiIxNjgiLCJUb3AiOjAuMCwiTGVmdCI6MC4wLCJSaWdodCI6MC4wLCJCb3R0b20iOjAuMH0sIkJhY2tncm91bmQiOm51bGwsIklzVmlzaWJsZSI6ZmFsc2UsIldpZHRoIjowLjAsIkhlaWdodCI6MC4wLCJCb3JkZXJTdHlsZSI6eyIkaWQiOiIxNjkiLCJMaW5lQ29sb3IiOm51bGwsIkxpbmVXZWlnaHQiOjAuMCwiTGluZVR5cGUiOjAsIlBhcmVudFN0eWxlIjpudWxsfSwiUGFyZW50U3R5bGUiOm51bGx9LCJBY3Rpdml0eUxpbmVQYW5lbFN0eWxlIjp7IiRpZCI6IjE3MCIsIkFjdGl2aXR5TGluZVN0eWxlIjp7IiRpZCI6IjE3MSIsIkxpbmVDb2xvciI6eyIkaWQiOiIxNzIiLCIkdHlwZSI6Ik5MUkUuQ29tbW9uLkRvbS5Tb2xpZENvbG9yQnJ1c2gsIE5MUkUuQ29tbW9uIiwiQ29sb3IiOnsiJGlkIjoiMTczIiwiQSI6MzgsIlIiOjY4LCJHIjoxMTQsIkIiOjE5Nn19LCJMaW5lV2VpZ2h0IjoxLjAsIkxpbmVUeXBlIjowLCJQYXJlbnRTdHlsZSI6bnVsbH0sIk1hcmdpbiI6eyIkaWQiOiIxNzQiLCJUb3AiOjAuMCwiTGVmdCI6MC4wLCJSaWdodCI6MC4wLCJCb3R0b20iOjAuMH0sIlBhZGRpbmciOnsiJGlkIjoiMTc1IiwiVG9wIjowLjAsIkxlZnQiOjAuMCwiUmlnaHQiOjAuMCwiQm90dG9tIjowLjB9LCJCYWNrZ3JvdW5kIjpudWxsLCJJc1Zpc2libGUiOnRydWUsIldpZHRoIjowLjAsIkhlaWdodCI6MC4wLCJCb3JkZXJTdHlsZSI6eyIkaWQiOiIxNzYiLCJMaW5lQ29sb3IiOm51bGwsIkxpbmVXZWlnaHQiOjAuMCwiTGluZVR5cGUiOjAsIlBhcmVudFN0eWxlIjpudWxsfSwiUGFyZW50U3R5bGUiOm51bGx9LCJTaG93RWxhcHNlZFRpbWVHcmFkaWVudFN0eWxlIjpmYWxzZSwiVGltZWJhbmRSZXNlcnZlZExlZnRBcmVhU3R5bGUiOnsiJGlkIjoiMTc3IiwiQWN0aXZpdHlIZWFkZXJXaWR0aCI6MC4wLCJJc1NldCI6ZmFsc2V9LCJEZWZhdWx0U3dpbWxhbmVTdHlsZSI6bnVsbH0sIlNjYWxlIjpudWxsLCJTY2FsZVYyIjp7IiRpZCI6IjE3OCIsIlN0YXJ0RGF0ZSI6IjAwMDEtMDEtMDFUMDA6MDA6MDAiLCJFbmREYXRlIjoiMDAwMS0wMS0wMVQwMDowMDowMCIsIkF1dG9EYXRlUmFuZ2UiOnRydWUsIldvcmtpbmdEYXlzIjoxMjcsIkZpc2NhbFllYXIiOnsiJGlkIjoiMTc5IiwiU3RhcnRNb250aCI6MSwiVXNlU3RhcnRpbmdZZWFyRm9yTnVtYmVyaW5nIjp0cnVlLCJTaG93RmlzY2FsWWVhckxhYmVsIjp0cnVlfSwiVG9kYXlNYXJrZXJUZXh0IjoiVG9kYXkiLCJBdXRvU2NhbGVUeXBlIjp0cnVlLCJUaW1lYmFuZFNjYWxlcyI6eyIkaWQiOiIxODAiLCJUb3BTY2FsZUxheWVyIjp7IiRpZCI6IjE4MSIsIkZvcm1hdCI6Ik1NTSIsIlR5cGUiOjJ9LCJNaWRkbGVTY2FsZUxheWVyIjp7IiRpZCI6IjE4MiIsIkZvcm1hdCI6Ik1NTSIsIlR5cGUiOjJ9LCJCb3R0b21TY2FsZUxheWVyIjp7IiRpZCI6IjE4MyIsIkZvcm1hdCI6Ik1NTSIsIlR5cGUiOjJ9fX0sIk1pbGVzdG9uZXMiOltdLCJUYXNrcyI6W3siJGlkIjoiMTg0IiwiR3JvdXBOYW1lIjoiMGJiMWEwM2UtYWYzYS00NTliLWEzMmMtZTIyN2MxZmRlYjRmIiwiU3RhcnREYXRlIjoiMjAyMy0wNC0xOFQwMDowMDowMFoiLCJFbmREYXRlIjoiMjAyMy0wNi0wNFQyMzo1OTo1OS45OTlaIiwiUGVyY2VudGFnZUNvbXBsZXRlIjowLjAsIlN0eWxlIjp7IiRpZCI6IjE4NSIsIlNoYXBlIjoxLCJTaGFwZVRoaWNrbmVzcyI6MSwiRHVyYXRpb25Gb3JtYXQiOjAsIkluY2x1ZGVOb25Xb3JraW5nRGF5c0luRHVyYXRpb24iOmZhbHNlLCJQZXJjZW50YWdlQ29tcGxldGVTdHlsZSI6eyIkaWQiOiIxODYiLCJGb250U2V0dGluZ3MiOnsiJGlkIjoiMTg3IiwiRm9udFNpemUiOjksIkZvbnROYW1lIjoiQXJpYWwiLCJJc0JvbGQiOmZhbHNlLCJJc0l0YWxpYyI6ZmFsc2UsIklzVW5kZXJsaW5lZCI6ZmFsc2UsIlBhcmVudFN0eWxlIjp7IiRyZWYiOiIxMTkifX0sIkF1dG9TaXplIjowLCJGb3JlZ3JvdW5kIjp7IiRpZCI6IjE4OCIsIkNvbG9yIjp7IiRpZCI6IjE4OSIsIkEiOjI1NSwiUiI6MCwiRyI6MCwiQiI6MH19LCJNYXhXaWR0aCI6OTYwLjAsIk1heEhlaWdodCI6IkluZmluaXR5IiwiU21hcnRGb3JlZ3JvdW5kSXNBY3RpdmUiOmZhbHNlLCJIb3Jpem9udGFsQWxpZ25tZW50Ijox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TkwIiwiTGluZUNvbG9yIjpudWxsLCJMaW5lV2VpZ2h0IjowLjAsIkxpbmVUeXBlIjowLCJQYXJlbnRTdHlsZSI6bnVsbH0sIlBhcmVudFN0eWxlIjp7IiRyZWYiOiIxMTgifX0sIkR1cmF0aW9uU3R5bGUiOnsiJGlkIjoiMTkxIiwiRm9udFNldHRpbmdzIjp7IiRpZCI6IjE5MiIsIkZvbnRTaXplIjo5LCJGb250TmFtZSI6IkFyaWFsIiwiSXNCb2xkIjpmYWxzZSwiSXNJdGFsaWMiOmZhbHNlLCJJc1VuZGVybGluZWQiOmZhbHNlLCJQYXJlbnRTdHlsZSI6eyIkcmVmIjoiMTI2In19LCJBdXRvU2l6ZSI6MCwiRm9yZWdyb3VuZCI6eyIkaWQiOiIxOTMiLCJDb2xvciI6eyIkaWQiOiIxOTQiLCJBIjoyNTUsIlIiOjAsIkciOjAsIkIiOjB9fSwiTWF4V2lkdGgiOjk2MC4wLCJNYXhIZWlnaHQiOiJJbmZpbml0eSIsIlNtYXJ0Rm9yZWdyb3VuZElzQWN0aXZlIjpmYWxzZSwiSG9yaXpvbnRhbEFsaWdubWVudCI6MCwiVmVydGljYWxBbGlnbm1lbnQiOjAsIlNtYXJ0Rm9yZWdyb3VuZCI6bnVsbCwiQmFja2dyb3VuZEZpbGxUeXBlIjowLCJNYXJnaW4iOnsiJHJlZiI6IjEyOSJ9LCJQYWRkaW5nIjp7IiRyZWYiOiIxMzAifSwiQmFja2dyb3VuZCI6eyIkcmVmIjoiMTMxIn0sIklzVmlzaWJsZSI6ZmFsc2UsIldpZHRoIjowLjAsIkhlaWdodCI6MC4wLCJCb3JkZXJTdHlsZSI6eyIkaWQiOiIxOTUiLCJMaW5lQ29sb3IiOm51bGwsIkxpbmVXZWlnaHQiOjAuMCwiTGluZVR5cGUiOjAsIlBhcmVudFN0eWxlIjpudWxsfSwiUGFyZW50U3R5bGUiOnsiJHJlZiI6IjEyNSJ9fSwiSG9yaXpvbnRhbENvbm5lY3RvclN0eWxlIjp7IiRpZCI6IjE5NiIsIkxpbmVDb2xvciI6eyIkcmVmIjoiMTMzIn0sIkxpbmVXZWlnaHQiOjEuMCwiTGluZVR5cGUiOjAsIlBhcmVudFN0eWxlIjp7IiRyZWYiOiIxMzIifX0sIlZlcnRpY2FsQ29ubmVjdG9yU3R5bGUiOnsiJGlkIjoiMTk3IiwiTGluZUNvbG9yIjp7IiRyZWYiOiIxMzYifSwiTGluZVdlaWdodCI6MS4wLCJMaW5lVHlwZSI6MCwiUGFyZW50U3R5bGUiOnsiJHJlZiI6IjEzNSJ9fSwiTWFyZ2luIjpudWxsLCJTdGFydERhdGVQb3NpdGlvbiI6NCwiRW5kRGF0ZVBvc2l0aW9uIjo0LCJEYXRlSXNWaXNpYmxlIjp0cnVlLCJUaXRsZVBvc2l0aW9uIjo1LCJEdXJhdGlvblBvc2l0aW9uIjo2LCJQZXJjZW50YWdlQ29tcGxldGVkUG9zaXRpb24iOjIsIlNwYWNpbmciOjMsIklzQmVsb3dUaW1lYmFuZCI6dHJ1ZSwiUGVyY2VudGFnZUNvbXBsZXRlU2hhcGVPcGFjaXR5IjozNSwiU2hhcGVTdHlsZSI6eyIkaWQiOiIxOTgiLCJNYXJnaW4iOnsiJHJlZiI6IjEzOSJ9LCJQYWRkaW5nIjp7IiRyZWYiOiIxNDAifSwiQmFja2dyb3VuZCI6eyIkaWQiOiIxOTkiLCJDb2xvciI6eyIkaWQiOiIyMDAiLCJBIjoyNTUsIlIiOjY4LCJHIjoxMTQsIkIiOjE5Nn19LCJJc1Zpc2libGUiOnRydWUsIldpZHRoIjowLjAsIkhlaWdodCI6MTYuMCwiQm9yZGVyU3R5bGUiOnsiJGlkIjoiMjAxIiwiTGluZUNvbG9yIjp7IiRyZWYiOiIxNDQifSwiTGluZVdlaWdodCI6MC4wLCJMaW5lVHlwZSI6MCwiUGFyZW50U3R5bGUiOnsiJHJlZiI6IjE0MyJ9fSwiUGFyZW50U3R5bGUiOnsiJHJlZiI6IjEzOCJ9fSwiVGl0bGVTdHlsZSI6eyIkaWQiOiIyMDIiLCJGb250U2V0dGluZ3MiOnsiJGlkIjoiMjAzIiwiRm9udFNpemUiOjEwLCJGb250TmFtZSI6IkFyaWFsIiwiSXNCb2xkIjp0cnVlLCJJc0l0YWxpYyI6ZmFsc2UsIklzVW5kZXJsaW5lZCI6ZmFsc2UsIlBhcmVudFN0eWxlIjp7IiRyZWYiOiIxNDcifX0sIkF1dG9TaXplIjowLCJGb3JlZ3JvdW5kIjp7IiRyZWYiOiIxNDgifSwiTWF4V2lkdGgiOjk2MC4wLCJNYXhIZWlnaHQiOiJJbmZpbml0eSIsIlNtYXJ0Rm9yZWdyb3VuZElzQWN0aXZlIjpmYWxzZSwiSG9yaXpvbnRhbEFsaWdubWVudCI6MSwiVmVydGljYWxBbGlnbm1lbnQiOjAsIlNtYXJ0Rm9yZWdyb3VuZCI6bnVsbCwiQmFja2dyb3VuZEZpbGxUeXBlIjowLCJNYXJnaW4iOnsiJHJlZiI6IjE1MCJ9LCJQYWRkaW5nIjp7IiRyZWYiOiIxNTEifSwiQmFja2dyb3VuZCI6eyIkcmVmIjoiMTUyIn0sIklzVmlzaWJsZSI6dHJ1ZSwiV2lkdGgiOjAuMCwiSGVpZ2h0IjowLjAsIkJvcmRlclN0eWxlIjp7IiRpZCI6IjIwNCIsIkxpbmVDb2xvciI6bnVsbCwiTGluZVdlaWdodCI6MC4wLCJMaW5lVHlwZSI6MCwiUGFyZW50U3R5bGUiOm51bGx9LCJQYXJlbnRTdHlsZSI6eyIkcmVmIjoiMTQ2In19LCJEYXRlU3R5bGUiOnsiJGlkIjoiMjA1IiwiRm9udFNldHRpbmdzIjp7IiRpZCI6IjIwNiIsIkZvbnRTaXplIjoxMCwiRm9udE5hbWUiOiJBcmlhbCIsIklzQm9sZCI6ZmFsc2UsIklzSXRhbGljIjpmYWxzZSwiSXNVbmRlcmxpbmVkIjpmYWxzZSwiUGFyZW50U3R5bGUiOnsiJHJlZiI6IjE1NCJ9fSwiQXV0b1NpemUiOjAsIkZvcmVncm91bmQiOnsiJGlkIjoiMjA3IiwiQ29sb3IiOnsiJGlkIjoiMjA4IiwiQSI6MjU1LCJSIjowLCJHIjowLCJCIjowfX0sIk1heFdpZHRoIjo5NjAuMCwiTWF4SGVpZ2h0IjoiSW5maW5pdHkiLCJTbWFydEZvcmVncm91bmRJc0FjdGl2ZSI6ZmFsc2UsIkhvcml6b250YWxBbGlnbm1lbnQiOjEsIlZlcnRpY2FsQWxpZ25tZW50IjowLCJTbWFydEZvcmVncm91bmQiOm51bGwsIkJhY2tncm91bmRGaWxsVHlwZSI6MCwiTWFyZ2luIjp7IiRyZWYiOiIxNTcifSwiUGFkZGluZyI6eyIkcmVmIjoiMTU4In0sIkJhY2tncm91bmQiOnsiJHJlZiI6IjE1OSJ9LCJJc1Zpc2libGUiOnRydWUsIldpZHRoIjowLjAsIkhlaWdodCI6MC4wLCJCb3JkZXJTdHlsZSI6eyIkaWQiOiIyMDkiLCJMaW5lQ29sb3IiOm51bGwsIkxpbmVXZWlnaHQiOjAuMCwiTGluZVR5cGUiOjAsIlBhcmVudFN0eWxlIjpudWxsfSwiUGFyZW50U3R5bGUiOnsiJHJlZiI6IjE1MyJ9fSwiRGF0ZUZvcm1hdCI6eyIkaWQiOiIyMTAiLCJGb3JtYXRTdHJpbmciOiJkIE1NTSIsIlNlcGFyYXRvciI6Ii8iLCJVc2VJbnRlcm5hdGlvbmFsRGF0ZUZvcm1hdCI6dHJ1ZSwiRGF0ZUlzVmlzaWJsZSI6dHJ1ZSwiVGltZUlzVmlzaWJsZSI6ZmFsc2UsIkhvdXJEaWdpdHMiOjAsIkFtUG1EZXNpZ25hdG9yIjowLCJUcmltMDBNaW51dGVzIjpmYWxzZSwiTGFzdEtub3duVmlzaWJpbGl0eVN0YXRlIjpudWxsfSwiV2Vla051bWJlcmluZyI6eyIkaWQiOiIyMTEiLCJGb3JtYXQiOjAsIklzVmlzaWJsZSI6ZmFsc2UsIkxhc3RLbm93blZpc2liaWxpdHlTdGF0ZSI6ZmFsc2V9LCJJc1Zpc2libGUiOnRydWUsIlBhcmVudFN0eWxlIjp7IiRyZWYiOiIxMTcifX0sIkluZGV4IjoxLCJTbWFydER1cmF0aW9uQWN0aXZhdGVkIjpmYWxzZSwiRGF0ZUZvcm1hdCI6eyIkcmVmIjoiMjEwIn0sIldlZWtOdW1iZXJpbmciOnsiJGlkIjoiMjEyIiwiRm9ybWF0IjowLCJJc1Zpc2libGUiOmZhbHNlLCJMYXN0S25vd25WaXNpYmlsaXR5U3RhdGUiOmZhbHNlfSwiSWQiOiIwMTJlZDExNC0yNWM5LTQ0ZWQtOGNmNi0xMzU5YTE3OWVlMGMiLCJJbXBvcnRJZCI6bnVsbCwiVGl0bGUiOiJHZXN0acOzbiIsIk5vdGUiOm51bGwsIkh5cGVybGluayI6eyIkaWQiOiIyMTMiLCJBZGRyZXNzIjoiIiwiU3ViQWRkcmVzcyI6IiJ9LCJJc0NoYW5nZWQiOmZhbHNlLCJJc05ldyI6ZmFsc2V9LHsiJGlkIjoiMjE0IiwiR3JvdXBOYW1lIjoiNzVkODViMTItOTViZC00YTAyLWIzOTktNGZiZGM4NTBiZjNmIiwiU3RhcnREYXRlIjoiMjAyMy0wNi0wNVQwMDowMDowMFoiLCJFbmREYXRlIjoiMjAyMy0wNi0xM1QyMzo1OTo1OS45OTlaIiwiUGVyY2VudGFnZUNvbXBsZXRlIjowLjAsIlN0eWxlIjp7IiRpZCI6IjIxNSIsIlNoYXBlIjoxLCJTaGFwZVRoaWNrbmVzcyI6MSwiRHVyYXRpb25Gb3JtYXQiOjAsIkluY2x1ZGVOb25Xb3JraW5nRGF5c0luRHVyYXRpb24iOmZhbHNlLCJQZXJjZW50YWdlQ29tcGxldGVTdHlsZSI6eyIkaWQiOiIyMTYiLCJGb250U2V0dGluZ3MiOnsiJGlkIjoiMjE3IiwiRm9udFNpemUiOjksIkZvbnROYW1lIjoiQXJpYWwiLCJJc0JvbGQiOmZhbHNlLCJJc0l0YWxpYyI6ZmFsc2UsIklzVW5kZXJsaW5lZCI6ZmFsc2UsIlBhcmVudFN0eWxlIjp7IiRyZWYiOiIxMTkifX0sIkF1dG9TaXplIjowLCJGb3JlZ3JvdW5kIjp7IiRpZCI6IjIxOCIsIkNvbG9yIjp7IiRpZCI6IjIxOSIsIkEiOjI1NSwiUiI6MCwiRyI6MCwiQiI6MH19LCJNYXhXaWR0aCI6OTYwLjAsIk1heEhlaWdodCI6IkluZmluaXR5IiwiU21hcnRGb3JlZ3JvdW5kSXNBY3RpdmUiOmZhbHNlLCJIb3Jpem9udGFsQWxpZ25tZW50Ijox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IwIiwiTGluZUNvbG9yIjpudWxsLCJMaW5lV2VpZ2h0IjowLjAsIkxpbmVUeXBlIjowLCJQYXJlbnRTdHlsZSI6bnVsbH0sIlBhcmVudFN0eWxlIjp7IiRyZWYiOiIxMTgifX0sIkR1cmF0aW9uU3R5bGUiOnsiJGlkIjoiMjIxIiwiRm9udFNldHRpbmdzIjp7IiRpZCI6IjIyMiIsIkZvbnRTaXplIjo5LCJGb250TmFtZSI6IkFyaWFsIiwiSXNCb2xkIjpmYWxzZSwiSXNJdGFsaWMiOmZhbHNlLCJJc1VuZGVybGluZWQiOmZhbHNlLCJQYXJlbnRTdHlsZSI6eyIkcmVmIjoiMTI2In19LCJBdXRvU2l6ZSI6MCwiRm9yZWdyb3VuZCI6eyIkaWQiOiIyMjMiLCJDb2xvciI6eyIkaWQiOiIyMjQiLCJBIjoyNTUsIlIiOjAsIkciOjAsIkIiOjB9fSwiTWF4V2lkdGgiOjk2MC4wLCJNYXhIZWlnaHQiOiJJbmZpbml0eSIsIlNtYXJ0Rm9yZWdyb3VuZElzQWN0aXZlIjpmYWxzZSwiSG9yaXpvbnRhbEFsaWdubWVudCI6MCwiVmVydGljYWxBbGlnbm1lbnQiOjAsIlNtYXJ0Rm9yZWdyb3VuZCI6bnVsbCwiQmFja2dyb3VuZEZpbGxUeXBlIjowLCJNYXJnaW4iOnsiJHJlZiI6IjEyOSJ9LCJQYWRkaW5nIjp7IiRyZWYiOiIxMzAifSwiQmFja2dyb3VuZCI6eyIkcmVmIjoiMTMxIn0sIklzVmlzaWJsZSI6ZmFsc2UsIldpZHRoIjowLjAsIkhlaWdodCI6MC4wLCJCb3JkZXJTdHlsZSI6eyIkaWQiOiIyMjUiLCJMaW5lQ29sb3IiOm51bGwsIkxpbmVXZWlnaHQiOjAuMCwiTGluZVR5cGUiOjAsIlBhcmVudFN0eWxlIjpudWxsfSwiUGFyZW50U3R5bGUiOnsiJHJlZiI6IjEyNSJ9fSwiSG9yaXpvbnRhbENvbm5lY3RvclN0eWxlIjp7IiRpZCI6IjIyNiIsIkxpbmVDb2xvciI6eyIkcmVmIjoiMTMzIn0sIkxpbmVXZWlnaHQiOjEuMCwiTGluZVR5cGUiOjAsIlBhcmVudFN0eWxlIjp7IiRyZWYiOiIxMzIifX0sIlZlcnRpY2FsQ29ubmVjdG9yU3R5bGUiOnsiJGlkIjoiMjI3IiwiTGluZUNvbG9yIjp7IiRyZWYiOiIxMzYifSwiTGluZVdlaWdodCI6MS4wLCJMaW5lVHlwZSI6MCwiUGFyZW50U3R5bGUiOnsiJHJlZiI6IjEzNSJ9fSwiTWFyZ2luIjpudWxsLCJTdGFydERhdGVQb3NpdGlvbiI6NCwiRW5kRGF0ZVBvc2l0aW9uIjo0LCJEYXRlSXNWaXNpYmxlIjp0cnVlLCJUaXRsZVBvc2l0aW9uIjo1LCJEdXJhdGlvblBvc2l0aW9uIjo2LCJQZXJjZW50YWdlQ29tcGxldGVkUG9zaXRpb24iOjIsIlNwYWNpbmciOjMsIklzQmVsb3dUaW1lYmFuZCI6dHJ1ZSwiUGVyY2VudGFnZUNvbXBsZXRlU2hhcGVPcGFjaXR5IjozNSwiU2hhcGVTdHlsZSI6eyIkaWQiOiIyMjgiLCJNYXJnaW4iOnsiJHJlZiI6IjEzOSJ9LCJQYWRkaW5nIjp7IiRyZWYiOiIxNDAifSwiQmFja2dyb3VuZCI6eyIkaWQiOiIyMjkiLCJDb2xvciI6eyIkaWQiOiIyMzAiLCJBIjoyNTUsIlIiOjI1NSwiRyI6MTkxLCJCIjo0fX0sIklzVmlzaWJsZSI6dHJ1ZSwiV2lkdGgiOjAuMCwiSGVpZ2h0IjoxNi4wLCJCb3JkZXJTdHlsZSI6eyIkaWQiOiIyMzEiLCJMaW5lQ29sb3IiOnsiJHJlZiI6IjE0NCJ9LCJMaW5lV2VpZ2h0IjowLjAsIkxpbmVUeXBlIjowLCJQYXJlbnRTdHlsZSI6eyIkcmVmIjoiMTQzIn19LCJQYXJlbnRTdHlsZSI6eyIkcmVmIjoiMTM4In19LCJUaXRsZVN0eWxlIjp7IiRpZCI6IjIzMiIsIkZvbnRTZXR0aW5ncyI6eyIkaWQiOiIyMzMiLCJGb250U2l6ZSI6MTAsIkZvbnROYW1lIjoiQXJpYWwiLCJJc0JvbGQiOnRydWUsIklzSXRhbGljIjpmYWxzZSwiSXNVbmRlcmxpbmVkIjpmYWxzZSwiUGFyZW50U3R5bGUiOnsiJHJlZiI6IjE0NyJ9fSwiQXV0b1NpemUiOjAsIkZvcmVncm91bmQiOnsiJHJlZiI6IjE0OCJ9LCJNYXhXaWR0aCI6OTYwLjAsIk1heEhlaWdodCI6IkluZmluaXR5IiwiU21hcnRGb3JlZ3JvdW5kSXNBY3RpdmUiOmZhbHNlLCJIb3Jpem9udGFsQWxpZ25tZW50IjoxLCJWZXJ0aWNhbEFsaWdubWVudCI6MCwiU21hcnRGb3JlZ3JvdW5kIjpudWxsLCJCYWNrZ3JvdW5kRmlsbFR5cGUiOjAsIk1hcmdpbiI6eyIkcmVmIjoiMTUwIn0sIlBhZGRpbmciOnsiJHJlZiI6IjE1MSJ9LCJCYWNrZ3JvdW5kIjp7IiRyZWYiOiIxNTIifSwiSXNWaXNpYmxlIjp0cnVlLCJXaWR0aCI6MC4wLCJIZWlnaHQiOjAuMCwiQm9yZGVyU3R5bGUiOnsiJGlkIjoiMjM0IiwiTGluZUNvbG9yIjpudWxsLCJMaW5lV2VpZ2h0IjowLjAsIkxpbmVUeXBlIjowLCJQYXJlbnRTdHlsZSI6bnVsbH0sIlBhcmVudFN0eWxlIjp7IiRyZWYiOiIxNDYifX0sIkRhdGVTdHlsZSI6eyIkaWQiOiIyMzUiLCJGb250U2V0dGluZ3MiOnsiJGlkIjoiMjM2IiwiRm9udFNpemUiOjEwLCJGb250TmFtZSI6IkFyaWFsIiwiSXNCb2xkIjpmYWxzZSwiSXNJdGFsaWMiOmZhbHNlLCJJc1VuZGVybGluZWQiOmZhbHNlLCJQYXJlbnRTdHlsZSI6eyIkcmVmIjoiMTU0In19LCJBdXRvU2l6ZSI6MCwiRm9yZWdyb3VuZCI6eyIkaWQiOiIyMzciLCJDb2xvciI6eyIkaWQiOiIyMzgiLCJBIjoyNTUsIlIiOjAsIkciOjAsIkIiOjB9fSwiTWF4V2lkdGgiOjk2MC4wLCJNYXhIZWlnaHQiOiJJbmZpbml0eSIsIlNtYXJ0Rm9yZWdyb3VuZElzQWN0aXZlIjpmYWxzZSwiSG9yaXpvbnRhbEFsaWdubWVudCI6MSwiVmVydGljYWxBbGlnbm1lbnQiOjAsIlNtYXJ0Rm9yZWdyb3VuZCI6bnVsbCwiQmFja2dyb3VuZEZpbGxUeXBlIjowLCJNYXJnaW4iOnsiJHJlZiI6IjE1NyJ9LCJQYWRkaW5nIjp7IiRyZWYiOiIxNTgifSwiQmFja2dyb3VuZCI6eyIkcmVmIjoiMTU5In0sIklzVmlzaWJsZSI6dHJ1ZSwiV2lkdGgiOjAuMCwiSGVpZ2h0IjowLjAsIkJvcmRlclN0eWxlIjp7IiRpZCI6IjIzOSIsIkxpbmVDb2xvciI6bnVsbCwiTGluZVdlaWdodCI6MC4wLCJMaW5lVHlwZSI6MCwiUGFyZW50U3R5bGUiOm51bGx9LCJQYXJlbnRTdHlsZSI6eyIkcmVmIjoiMTUzIn19LCJEYXRlRm9ybWF0Ijp7IiRpZCI6IjI0MCIsIkZvcm1hdFN0cmluZyI6ImQgTU1NIiwiU2VwYXJhdG9yIjoiLyIsIlVzZUludGVybmF0aW9uYWxEYXRlRm9ybWF0Ijp0cnVlLCJEYXRlSXNWaXNpYmxlIjp0cnVlLCJUaW1lSXNWaXNpYmxlIjpmYWxzZSwiSG91ckRpZ2l0cyI6MCwiQW1QbURlc2lnbmF0b3IiOjAsIlRyaW0wME1pbnV0ZXMiOmZhbHNlLCJMYXN0S25vd25WaXNpYmlsaXR5U3RhdGUiOm51bGx9LCJXZWVrTnVtYmVyaW5nIjp7IiRpZCI6IjI0MSIsIkZvcm1hdCI6MCwiSXNWaXNpYmxlIjpmYWxzZSwiTGFzdEtub3duVmlzaWJpbGl0eVN0YXRlIjpmYWxzZX0sIklzVmlzaWJsZSI6dHJ1ZSwiUGFyZW50U3R5bGUiOnsiJHJlZiI6IjExNyJ9fSwiSW5kZXgiOjIsIlNtYXJ0RHVyYXRpb25BY3RpdmF0ZWQiOmZhbHNlLCJEYXRlRm9ybWF0Ijp7IiRyZWYiOiIyNDAifSwiV2Vla051bWJlcmluZyI6eyIkaWQiOiIyNDIiLCJGb3JtYXQiOjAsIklzVmlzaWJsZSI6ZmFsc2UsIkxhc3RLbm93blZpc2liaWxpdHlTdGF0ZSI6ZmFsc2V9LCJJZCI6IjI4ODk0MWZlLWU2M2QtNDAxMS1iZTk2LTFkYjNhZDRhODhhZSIsIkltcG9ydElkIjpudWxsLCJUaXRsZSI6IkNsaWVudGUiLCJOb3RlIjpudWxsLCJIeXBlcmxpbmsiOnsiJGlkIjoiMjQzIiwiQWRkcmVzcyI6IiIsIlN1YkFkZHJlc3MiOiIifSwiSXNDaGFuZ2VkIjpmYWxzZSwiSXNOZXciOmZhbHNlfV0sIlN3aW1sYW5lcyI6W10sIk1zUHJvamVjdEl0ZW1zVHJlZSI6eyIkaWQiOiIyNDQiLCJSb290Ijp7IkltcG9ydElkIjpudWxsLCJJc0ltcG9ydGVkIjpmYWxzZSwiQ2hpbGRyZW4iOltdfX0sIk1ldGFkYXRhIjp7IiRpZCI6IjI0NSJ9LCJTZXR0aW5ncyI6eyIkaWQiOiIyNDYiLCJJbXBhT3B0aW9ucyI6eyIkaWQiOiIyNDciLCJMZWZ0VG9SaWdodCI6dHJ1ZSwiUGF5bG9hZE9wdGlvbnMiOjF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0cnVlLCJJbXBvcnRUeXBlIjo2LCJGaWxlUGF0aCI6bnVsbCwiVGltZUNvbmZpZ3VyYXRpb24iOnsiJGlkIjoiMjQ4IiwiVXNlVGltZSI6ZmFsc2UsIldvcmtEYXlTdGFydCI6IjAwOjAwOjAwIiwiV29ya0RheUVuZCI6IjIzOjU5OjAwIn0sIkxhc3RVc2VkVGVtcGxhdGVJZCI6IjczNTViNjMzLWFjNjYtNDUyOC04YjRkLTI5OWZhZWRjOWVlOSIsIkZpcnN0V2Vla09mWWVhciI6MCwiUGxhY2VNaWxlc3RvbmVBdFRoZUJlZ2lubmluZ09mVGhlRGF5IjpmYWxzZX0="/>
  <p:tag name="__master" val="__part_0"/>
</p:tagLst>
</file>

<file path=ppt/slides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slides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