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0428008f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0428008f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0428008f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0428008f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0428008f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0428008f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0428008f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0428008f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0428008f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0428008f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0428008f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0428008f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31470"/>
            <a:ext cx="9144000" cy="4785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Front End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Cómo funciona la web?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28363" l="0" r="0" t="27047"/>
          <a:stretch/>
        </p:blipFill>
        <p:spPr>
          <a:xfrm>
            <a:off x="311700" y="365374"/>
            <a:ext cx="2143125" cy="95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9405"/>
            <a:ext cx="9144001" cy="4404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8452"/>
            <a:ext cx="9144001" cy="4346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8367"/>
            <a:ext cx="9144001" cy="4486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9052"/>
            <a:ext cx="9144001" cy="4425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ctrTitle"/>
          </p:nvPr>
        </p:nvSpPr>
        <p:spPr>
          <a:xfrm>
            <a:off x="381983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Pero antes tenemos que ver nuestras herramientas</a:t>
            </a:r>
            <a:endParaRPr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28363" l="0" r="0" t="27047"/>
          <a:stretch/>
        </p:blipFill>
        <p:spPr>
          <a:xfrm>
            <a:off x="311700" y="212974"/>
            <a:ext cx="2143125" cy="95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