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artinez" userId="633ca7174ca0601b" providerId="LiveId" clId="{339C4966-737E-4F42-942E-6D4D6B4416A8}"/>
    <pc:docChg chg="custSel addSld modSld">
      <pc:chgData name="sebastian martinez" userId="633ca7174ca0601b" providerId="LiveId" clId="{339C4966-737E-4F42-942E-6D4D6B4416A8}" dt="2021-11-11T17:01:39.576" v="684" actId="207"/>
      <pc:docMkLst>
        <pc:docMk/>
      </pc:docMkLst>
      <pc:sldChg chg="modSp mod">
        <pc:chgData name="sebastian martinez" userId="633ca7174ca0601b" providerId="LiveId" clId="{339C4966-737E-4F42-942E-6D4D6B4416A8}" dt="2021-11-11T16:58:05.146" v="683" actId="1076"/>
        <pc:sldMkLst>
          <pc:docMk/>
          <pc:sldMk cId="1211283491" sldId="261"/>
        </pc:sldMkLst>
        <pc:picChg chg="mod">
          <ac:chgData name="sebastian martinez" userId="633ca7174ca0601b" providerId="LiveId" clId="{339C4966-737E-4F42-942E-6D4D6B4416A8}" dt="2021-11-11T16:58:05.146" v="683" actId="1076"/>
          <ac:picMkLst>
            <pc:docMk/>
            <pc:sldMk cId="1211283491" sldId="261"/>
            <ac:picMk id="5" creationId="{6A81E769-9858-453F-B680-2B19506A981D}"/>
          </ac:picMkLst>
        </pc:picChg>
      </pc:sldChg>
      <pc:sldChg chg="modSp mod">
        <pc:chgData name="sebastian martinez" userId="633ca7174ca0601b" providerId="LiveId" clId="{339C4966-737E-4F42-942E-6D4D6B4416A8}" dt="2021-11-11T16:57:51.955" v="681" actId="1076"/>
        <pc:sldMkLst>
          <pc:docMk/>
          <pc:sldMk cId="2500183735" sldId="263"/>
        </pc:sldMkLst>
        <pc:spChg chg="mod">
          <ac:chgData name="sebastian martinez" userId="633ca7174ca0601b" providerId="LiveId" clId="{339C4966-737E-4F42-942E-6D4D6B4416A8}" dt="2021-11-11T16:57:47.915" v="680" actId="6549"/>
          <ac:spMkLst>
            <pc:docMk/>
            <pc:sldMk cId="2500183735" sldId="263"/>
            <ac:spMk id="3" creationId="{9EAD9973-4E8D-41E4-BAA9-E848FBA9ED64}"/>
          </ac:spMkLst>
        </pc:spChg>
        <pc:picChg chg="mod">
          <ac:chgData name="sebastian martinez" userId="633ca7174ca0601b" providerId="LiveId" clId="{339C4966-737E-4F42-942E-6D4D6B4416A8}" dt="2021-11-11T16:57:51.955" v="681" actId="1076"/>
          <ac:picMkLst>
            <pc:docMk/>
            <pc:sldMk cId="2500183735" sldId="263"/>
            <ac:picMk id="7" creationId="{2A81FC26-D66D-4BCB-82CF-39FC3C49D654}"/>
          </ac:picMkLst>
        </pc:picChg>
      </pc:sldChg>
      <pc:sldChg chg="addSp delSp modSp add mod">
        <pc:chgData name="sebastian martinez" userId="633ca7174ca0601b" providerId="LiveId" clId="{339C4966-737E-4F42-942E-6D4D6B4416A8}" dt="2021-11-11T17:01:39.576" v="684" actId="207"/>
        <pc:sldMkLst>
          <pc:docMk/>
          <pc:sldMk cId="2533159487" sldId="265"/>
        </pc:sldMkLst>
        <pc:spChg chg="mod">
          <ac:chgData name="sebastian martinez" userId="633ca7174ca0601b" providerId="LiveId" clId="{339C4966-737E-4F42-942E-6D4D6B4416A8}" dt="2021-11-11T16:48:24.277" v="48" actId="1076"/>
          <ac:spMkLst>
            <pc:docMk/>
            <pc:sldMk cId="2533159487" sldId="265"/>
            <ac:spMk id="2" creationId="{E29A9EDB-94BB-438E-AF5B-E9DD94127E3A}"/>
          </ac:spMkLst>
        </pc:spChg>
        <pc:spChg chg="add mod">
          <ac:chgData name="sebastian martinez" userId="633ca7174ca0601b" providerId="LiveId" clId="{339C4966-737E-4F42-942E-6D4D6B4416A8}" dt="2021-11-11T17:01:39.576" v="684" actId="207"/>
          <ac:spMkLst>
            <pc:docMk/>
            <pc:sldMk cId="2533159487" sldId="265"/>
            <ac:spMk id="3" creationId="{31831DE5-A045-44A8-AE7E-A5256A9FA9BB}"/>
          </ac:spMkLst>
        </pc:spChg>
        <pc:picChg chg="del">
          <ac:chgData name="sebastian martinez" userId="633ca7174ca0601b" providerId="LiveId" clId="{339C4966-737E-4F42-942E-6D4D6B4416A8}" dt="2021-11-11T16:48:25.243" v="49" actId="478"/>
          <ac:picMkLst>
            <pc:docMk/>
            <pc:sldMk cId="2533159487" sldId="265"/>
            <ac:picMk id="9" creationId="{676F4DE9-5B80-4BAD-AB72-845C57B72B69}"/>
          </ac:picMkLst>
        </pc:picChg>
        <pc:picChg chg="del">
          <ac:chgData name="sebastian martinez" userId="633ca7174ca0601b" providerId="LiveId" clId="{339C4966-737E-4F42-942E-6D4D6B4416A8}" dt="2021-11-11T16:48:26.878" v="50" actId="478"/>
          <ac:picMkLst>
            <pc:docMk/>
            <pc:sldMk cId="2533159487" sldId="265"/>
            <ac:picMk id="11" creationId="{893CBBBA-B1B7-4939-B0AD-114B16F22E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18539-E273-483C-9C04-057A4B95125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2CA9D-27A2-416F-BC69-53EE611D2B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7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88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10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9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544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111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43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0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41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14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2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3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6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50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15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02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8E18FC-28A9-4DB9-AB1D-5CCF44D556FB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785372-DEF4-4AA9-8A99-8E60437039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16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C5F8F-0CDE-4D33-8A6C-24BDCAFA1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861" y="981397"/>
            <a:ext cx="6533323" cy="1834690"/>
          </a:xfrm>
        </p:spPr>
        <p:txBody>
          <a:bodyPr>
            <a:noAutofit/>
          </a:bodyPr>
          <a:lstStyle/>
          <a:p>
            <a:r>
              <a:rPr lang="es-MX" sz="7000" b="1" cap="none" dirty="0"/>
              <a:t>WEATHER</a:t>
            </a:r>
            <a:r>
              <a:rPr lang="es-MX" sz="6000" b="1" cap="none" dirty="0"/>
              <a:t> </a:t>
            </a:r>
            <a:r>
              <a:rPr lang="es-MX" sz="7000" b="1" cap="none" dirty="0"/>
              <a:t>APP</a:t>
            </a:r>
            <a:endParaRPr lang="es-CO" sz="7000" b="1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221E4-EE24-4F72-9DC1-786DD7D7B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751" y="4419601"/>
            <a:ext cx="6400800" cy="1947333"/>
          </a:xfrm>
        </p:spPr>
        <p:txBody>
          <a:bodyPr/>
          <a:lstStyle/>
          <a:p>
            <a:r>
              <a:rPr lang="es-MX" sz="2500" dirty="0">
                <a:solidFill>
                  <a:schemeClr val="bg1"/>
                </a:solidFill>
              </a:rPr>
              <a:t>Carlos Martinez</a:t>
            </a:r>
          </a:p>
          <a:p>
            <a:r>
              <a:rPr lang="es-MX" sz="2500" dirty="0">
                <a:solidFill>
                  <a:schemeClr val="bg1"/>
                </a:solidFill>
              </a:rPr>
              <a:t>Jessenia Piza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97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9EDB-94BB-438E-AF5B-E9DD9412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1" y="195894"/>
            <a:ext cx="10893287" cy="1197851"/>
          </a:xfrm>
        </p:spPr>
        <p:txBody>
          <a:bodyPr>
            <a:normAutofit/>
          </a:bodyPr>
          <a:lstStyle/>
          <a:p>
            <a:r>
              <a:rPr lang="es-MX" sz="6000" cap="none" dirty="0"/>
              <a:t>Oportunidades de mejora</a:t>
            </a:r>
            <a:endParaRPr lang="es-CO" sz="6000" cap="non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1831DE5-A045-44A8-AE7E-A5256A9FA9BB}"/>
              </a:ext>
            </a:extLst>
          </p:cNvPr>
          <p:cNvSpPr txBox="1"/>
          <p:nvPr/>
        </p:nvSpPr>
        <p:spPr>
          <a:xfrm>
            <a:off x="980661" y="2133601"/>
            <a:ext cx="958132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Nos falta actualizar el </a:t>
            </a:r>
            <a:r>
              <a:rPr lang="es-MX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background</a:t>
            </a:r>
            <a:r>
              <a:rPr lang="es-MX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para que cambié de acuerdo a la descripción del clima.</a:t>
            </a:r>
          </a:p>
          <a:p>
            <a:pPr>
              <a:buClr>
                <a:schemeClr val="tx1"/>
              </a:buClr>
            </a:pPr>
            <a:endParaRPr lang="es-MX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Queremos terminar la barra de búsqueda para que pueda seleccionar la ciudad en la UI 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MX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s-MX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s-MX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Finalmente, nos falto implementar el botón para agregar ciudades como favoritos.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dirty="0">
              <a:solidFill>
                <a:schemeClr val="bg1"/>
              </a:solidFill>
            </a:endParaRPr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315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D9973-4E8D-41E4-BAA9-E848FBA9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72" y="2658925"/>
            <a:ext cx="7800629" cy="4935591"/>
          </a:xfrm>
        </p:spPr>
        <p:txBody>
          <a:bodyPr>
            <a:normAutofit lnSpcReduction="10000"/>
          </a:bodyPr>
          <a:lstStyle/>
          <a:p>
            <a:endParaRPr lang="es-MX" dirty="0"/>
          </a:p>
          <a:p>
            <a:r>
              <a:rPr lang="es-MX" dirty="0"/>
              <a:t>Nuestra app contiene:</a:t>
            </a:r>
          </a:p>
          <a:p>
            <a:pPr lvl="1"/>
            <a:r>
              <a:rPr lang="es-MX" dirty="0"/>
              <a:t>Nombre de la ciudad</a:t>
            </a:r>
          </a:p>
          <a:p>
            <a:pPr lvl="1"/>
            <a:r>
              <a:rPr lang="es-MX" dirty="0"/>
              <a:t>Temperatura</a:t>
            </a:r>
          </a:p>
          <a:p>
            <a:pPr lvl="1"/>
            <a:r>
              <a:rPr lang="es-MX" dirty="0"/>
              <a:t>Descripción del clima</a:t>
            </a:r>
          </a:p>
          <a:p>
            <a:pPr lvl="1"/>
            <a:r>
              <a:rPr lang="es-MX" dirty="0"/>
              <a:t>Sensación térmica</a:t>
            </a:r>
          </a:p>
          <a:p>
            <a:pPr lvl="1"/>
            <a:r>
              <a:rPr lang="es-MX" dirty="0"/>
              <a:t>Humedad</a:t>
            </a:r>
          </a:p>
          <a:p>
            <a:pPr lvl="1"/>
            <a:r>
              <a:rPr lang="es-MX" dirty="0"/>
              <a:t>Velocidad del viento</a:t>
            </a:r>
          </a:p>
          <a:p>
            <a:pPr lvl="1"/>
            <a:r>
              <a:rPr lang="es-MX" dirty="0"/>
              <a:t>Presión atmosférica</a:t>
            </a:r>
          </a:p>
          <a:p>
            <a:r>
              <a:rPr lang="es-MX" dirty="0"/>
              <a:t>Nuestra app tiene la intención de actualizar estos valores en tiempo real a base de una API.</a:t>
            </a:r>
          </a:p>
          <a:p>
            <a:r>
              <a:rPr lang="es-MX" dirty="0"/>
              <a:t>Así mismo, poder actualizar el </a:t>
            </a:r>
            <a:r>
              <a:rPr lang="es-MX" dirty="0" err="1"/>
              <a:t>background</a:t>
            </a:r>
            <a:r>
              <a:rPr lang="es-MX" dirty="0"/>
              <a:t> dependiendo de la descripción del clima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06FB61-5904-405B-A24A-3732AA4F35D2}"/>
              </a:ext>
            </a:extLst>
          </p:cNvPr>
          <p:cNvSpPr txBox="1"/>
          <p:nvPr/>
        </p:nvSpPr>
        <p:spPr>
          <a:xfrm>
            <a:off x="776977" y="715617"/>
            <a:ext cx="7608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Nuestra app…</a:t>
            </a:r>
            <a:endParaRPr lang="es-CO" sz="6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81FC26-D66D-4BCB-82CF-39FC3C49D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289" y="715617"/>
            <a:ext cx="2753109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F4A-51BB-4D50-9CD5-AAFCAB80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247" y="155342"/>
            <a:ext cx="8534400" cy="1507067"/>
          </a:xfrm>
        </p:spPr>
        <p:txBody>
          <a:bodyPr>
            <a:normAutofit/>
          </a:bodyPr>
          <a:lstStyle/>
          <a:p>
            <a:r>
              <a:rPr lang="es-MX" sz="6000" b="1" cap="none" dirty="0" err="1"/>
              <a:t>myhomepage.dart</a:t>
            </a:r>
            <a:endParaRPr lang="es-CO" sz="6000" b="1" cap="non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4DF56A-B326-496D-8980-96B83FD50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32" y="1806612"/>
            <a:ext cx="6992326" cy="27245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0995FA0-0898-4497-905A-0DDDF6754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9" y="707962"/>
            <a:ext cx="2753109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0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6F4A-51BB-4D50-9CD5-AAFCAB80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247" y="155342"/>
            <a:ext cx="8534400" cy="1507067"/>
          </a:xfrm>
        </p:spPr>
        <p:txBody>
          <a:bodyPr>
            <a:normAutofit/>
          </a:bodyPr>
          <a:lstStyle/>
          <a:p>
            <a:r>
              <a:rPr lang="es-MX" sz="6000" b="1" cap="none" dirty="0" err="1"/>
              <a:t>myhomepage.dart</a:t>
            </a:r>
            <a:endParaRPr lang="es-CO" sz="6000" b="1" cap="non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995FA0-0898-4497-905A-0DDDF6754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9" y="707962"/>
            <a:ext cx="2753109" cy="5839640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6B1E50B-842F-48DB-81A0-5BFF32303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68" y="1662409"/>
            <a:ext cx="5520501" cy="4076804"/>
          </a:xfrm>
        </p:spPr>
      </p:pic>
    </p:spTree>
    <p:extLst>
      <p:ext uri="{BB962C8B-B14F-4D97-AF65-F5344CB8AC3E}">
        <p14:creationId xmlns:p14="http://schemas.microsoft.com/office/powerpoint/2010/main" val="189665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BBFF-3EA5-460F-875C-85C15A7C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725" y="167123"/>
            <a:ext cx="8534400" cy="1507067"/>
          </a:xfrm>
        </p:spPr>
        <p:txBody>
          <a:bodyPr>
            <a:normAutofit/>
          </a:bodyPr>
          <a:lstStyle/>
          <a:p>
            <a:r>
              <a:rPr lang="es-MX" sz="6000" b="1" cap="none" dirty="0" err="1"/>
              <a:t>weather.dart</a:t>
            </a:r>
            <a:endParaRPr lang="es-CO" sz="6000" b="1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DEF774-4238-424F-978D-F5F221992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1" y="2169714"/>
            <a:ext cx="3548797" cy="35453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A0B8D3-F3D2-41C6-810C-AB15108E3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54" y="2169714"/>
            <a:ext cx="4028661" cy="35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BBFF-3EA5-460F-875C-85C15A7C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516" y="12516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s-MX" sz="6000" b="1" cap="none" dirty="0" err="1"/>
              <a:t>Weather_controller.dart</a:t>
            </a:r>
            <a:endParaRPr lang="es-CO" sz="6000" b="1" cap="non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B234C4-1925-492D-B180-99FCC4CA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8" y="1875597"/>
            <a:ext cx="3869772" cy="34653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9E9DEEC-13EF-46DB-B80D-E77D16CD0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09" y="2034622"/>
            <a:ext cx="6690748" cy="42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BBFF-3EA5-460F-875C-85C15A7C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516" y="12516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s-MX" sz="6000" b="1" cap="none" dirty="0" err="1"/>
              <a:t>Weather_controller.dart</a:t>
            </a:r>
            <a:endParaRPr lang="es-CO" sz="6000" b="1" cap="non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D025A9-2C93-4D18-BA6A-8A5A25B62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83" y="2721111"/>
            <a:ext cx="4593264" cy="25046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21B5F0-9E46-4C30-9246-5AE6255B9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9" y="2456068"/>
            <a:ext cx="4799173" cy="30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2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BBFF-3EA5-460F-875C-85C15A7C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415" y="125160"/>
            <a:ext cx="8534400" cy="1507067"/>
          </a:xfrm>
        </p:spPr>
        <p:txBody>
          <a:bodyPr>
            <a:normAutofit/>
          </a:bodyPr>
          <a:lstStyle/>
          <a:p>
            <a:r>
              <a:rPr lang="es-MX" sz="6000" b="1" cap="none" dirty="0" err="1"/>
              <a:t>Weather_client.dart</a:t>
            </a:r>
            <a:endParaRPr lang="es-CO" sz="6000" b="1" cap="non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81E769-9858-453F-B680-2B19506A9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86" y="1888422"/>
            <a:ext cx="4386006" cy="45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8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9EDB-94BB-438E-AF5B-E9DD9412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4" y="86874"/>
            <a:ext cx="6683996" cy="1197851"/>
          </a:xfrm>
        </p:spPr>
        <p:txBody>
          <a:bodyPr>
            <a:normAutofit/>
          </a:bodyPr>
          <a:lstStyle/>
          <a:p>
            <a:r>
              <a:rPr lang="es-MX" sz="6000" cap="none" dirty="0" err="1"/>
              <a:t>weather_db.dart</a:t>
            </a:r>
            <a:endParaRPr lang="es-CO" sz="6000" cap="non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76F4DE9-5B80-4BAD-AB72-845C57B7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2" y="1669038"/>
            <a:ext cx="4588133" cy="37952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3CBBBA-B1B7-4939-B0AD-114B16F22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52" y="1669038"/>
            <a:ext cx="4196958" cy="41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112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</TotalTime>
  <Words>137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Sector</vt:lpstr>
      <vt:lpstr>WEATHER APP</vt:lpstr>
      <vt:lpstr>Presentación de PowerPoint</vt:lpstr>
      <vt:lpstr>myhomepage.dart</vt:lpstr>
      <vt:lpstr>myhomepage.dart</vt:lpstr>
      <vt:lpstr>weather.dart</vt:lpstr>
      <vt:lpstr>Weather_controller.dart</vt:lpstr>
      <vt:lpstr>Weather_controller.dart</vt:lpstr>
      <vt:lpstr>Weather_client.dart</vt:lpstr>
      <vt:lpstr>weather_db.dart</vt:lpstr>
      <vt:lpstr>Oportunidades de mejora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sebastian martinez</dc:creator>
  <cp:lastModifiedBy>sebastian martinez</cp:lastModifiedBy>
  <cp:revision>3</cp:revision>
  <dcterms:created xsi:type="dcterms:W3CDTF">2021-11-11T15:04:39Z</dcterms:created>
  <dcterms:modified xsi:type="dcterms:W3CDTF">2021-11-11T18:07:03Z</dcterms:modified>
</cp:coreProperties>
</file>