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3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35DDD65-088F-423B-8D8B-DD28B3B25F33}" type="datetimeFigureOut">
              <a:rPr lang="es-MX" smtClean="0"/>
              <a:t>01/06/2015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7897968-2197-4EF6-8593-2673D415588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DD65-088F-423B-8D8B-DD28B3B25F33}" type="datetimeFigureOut">
              <a:rPr lang="es-MX" smtClean="0"/>
              <a:t>01/06/2015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7968-2197-4EF6-8593-2673D415588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DD65-088F-423B-8D8B-DD28B3B25F33}" type="datetimeFigureOut">
              <a:rPr lang="es-MX" smtClean="0"/>
              <a:t>01/06/2015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7968-2197-4EF6-8593-2673D415588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DD65-088F-423B-8D8B-DD28B3B25F33}" type="datetimeFigureOut">
              <a:rPr lang="es-MX" smtClean="0"/>
              <a:t>01/06/2015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7968-2197-4EF6-8593-2673D415588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DD65-088F-423B-8D8B-DD28B3B25F33}" type="datetimeFigureOut">
              <a:rPr lang="es-MX" smtClean="0"/>
              <a:t>01/06/2015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7968-2197-4EF6-8593-2673D415588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DD65-088F-423B-8D8B-DD28B3B25F33}" type="datetimeFigureOut">
              <a:rPr lang="es-MX" smtClean="0"/>
              <a:t>01/06/2015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7968-2197-4EF6-8593-2673D415588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5DDD65-088F-423B-8D8B-DD28B3B25F33}" type="datetimeFigureOut">
              <a:rPr lang="es-MX" smtClean="0"/>
              <a:t>01/06/2015</a:t>
            </a:fld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7897968-2197-4EF6-8593-2673D4155887}" type="slidenum">
              <a:rPr lang="es-MX" smtClean="0"/>
              <a:t>‹Nº›</a:t>
            </a:fld>
            <a:endParaRPr lang="es-MX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35DDD65-088F-423B-8D8B-DD28B3B25F33}" type="datetimeFigureOut">
              <a:rPr lang="es-MX" smtClean="0"/>
              <a:t>01/06/2015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7897968-2197-4EF6-8593-2673D415588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DD65-088F-423B-8D8B-DD28B3B25F33}" type="datetimeFigureOut">
              <a:rPr lang="es-MX" smtClean="0"/>
              <a:t>01/06/2015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7968-2197-4EF6-8593-2673D415588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DD65-088F-423B-8D8B-DD28B3B25F33}" type="datetimeFigureOut">
              <a:rPr lang="es-MX" smtClean="0"/>
              <a:t>01/06/2015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7968-2197-4EF6-8593-2673D415588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DD65-088F-423B-8D8B-DD28B3B25F33}" type="datetimeFigureOut">
              <a:rPr lang="es-MX" smtClean="0"/>
              <a:t>01/06/2015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7968-2197-4EF6-8593-2673D415588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35DDD65-088F-423B-8D8B-DD28B3B25F33}" type="datetimeFigureOut">
              <a:rPr lang="es-MX" smtClean="0"/>
              <a:t>01/06/2015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7897968-2197-4EF6-8593-2673D4155887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youtu.be/VTgoyayDtY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Características de la personalidad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Trastornos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104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066800"/>
          </a:xfrm>
        </p:spPr>
        <p:txBody>
          <a:bodyPr/>
          <a:lstStyle/>
          <a:p>
            <a:r>
              <a:rPr lang="es-MX" b="1" dirty="0" smtClean="0"/>
              <a:t>El grupo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37022"/>
            <a:ext cx="8229600" cy="4860330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I</a:t>
            </a:r>
            <a:r>
              <a:rPr lang="es-MX" dirty="0" smtClean="0"/>
              <a:t>ncluye </a:t>
            </a:r>
            <a:r>
              <a:rPr lang="es-MX" dirty="0"/>
              <a:t>los trastornos paranoide, </a:t>
            </a:r>
            <a:r>
              <a:rPr lang="es-MX" dirty="0" smtClean="0"/>
              <a:t>esquizoide </a:t>
            </a:r>
            <a:r>
              <a:rPr lang="es-MX" dirty="0"/>
              <a:t>y </a:t>
            </a:r>
            <a:r>
              <a:rPr lang="es-MX" dirty="0" err="1" smtClean="0"/>
              <a:t>esquizotípico</a:t>
            </a:r>
            <a:endParaRPr lang="es-MX" dirty="0" smtClean="0"/>
          </a:p>
          <a:p>
            <a:endParaRPr lang="es-MX" dirty="0" smtClean="0"/>
          </a:p>
          <a:p>
            <a:r>
              <a:rPr lang="es-MX" b="1" dirty="0" smtClean="0">
                <a:solidFill>
                  <a:srgbClr val="FF0000"/>
                </a:solidFill>
              </a:rPr>
              <a:t>Paranoide</a:t>
            </a:r>
            <a:r>
              <a:rPr lang="es-MX" dirty="0" smtClean="0"/>
              <a:t>: Un patrón de desconfianza y suspicacia, (los motivos de otros se consideran como malévolos)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Esquizoide</a:t>
            </a:r>
            <a:r>
              <a:rPr lang="es-MX" dirty="0" smtClean="0"/>
              <a:t>: patrón de distancia de las relaciones sociales  y un rango restringido de la expresión emocional</a:t>
            </a:r>
          </a:p>
          <a:p>
            <a:r>
              <a:rPr lang="es-MX" b="1" dirty="0" err="1" smtClean="0">
                <a:solidFill>
                  <a:srgbClr val="FF0000"/>
                </a:solidFill>
              </a:rPr>
              <a:t>Esquizotípico</a:t>
            </a:r>
            <a:r>
              <a:rPr lang="es-MX" dirty="0" smtClean="0"/>
              <a:t>: incomodidad aguda en las relaciones cercanas, distorsiones perceptuales y cognitivas, excentricidad del comportamiento.</a:t>
            </a:r>
          </a:p>
          <a:p>
            <a:endParaRPr lang="es-MX" dirty="0" smtClean="0"/>
          </a:p>
          <a:p>
            <a:r>
              <a:rPr lang="es-MX" dirty="0" smtClean="0"/>
              <a:t>https://www.youtube.com/watch?v=ZIsKW-wE_Ko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personaje de cine parano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3"/>
            <a:ext cx="1779344" cy="13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4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es-MX" sz="4800" b="1" dirty="0"/>
              <a:t> El </a:t>
            </a:r>
            <a:r>
              <a:rPr lang="es-MX" b="1" dirty="0"/>
              <a:t>grupo B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96544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Incluye </a:t>
            </a:r>
            <a:r>
              <a:rPr lang="es-MX" dirty="0"/>
              <a:t>los trastornos antisocial, límite, histriónico y narcisista de la </a:t>
            </a:r>
            <a:r>
              <a:rPr lang="es-MX" dirty="0" smtClean="0"/>
              <a:t>personalidad</a:t>
            </a:r>
            <a:endParaRPr lang="es-MX" dirty="0"/>
          </a:p>
          <a:p>
            <a:r>
              <a:rPr lang="es-MX" b="1" dirty="0" smtClean="0">
                <a:solidFill>
                  <a:srgbClr val="FF0000"/>
                </a:solidFill>
              </a:rPr>
              <a:t>Antisocial</a:t>
            </a:r>
            <a:r>
              <a:rPr lang="es-MX" dirty="0" smtClean="0"/>
              <a:t>: un patrón de indiferencia hacia los derechos de los demás y la violación de estos derechos.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Histriónico</a:t>
            </a:r>
            <a:r>
              <a:rPr lang="es-MX" dirty="0" smtClean="0"/>
              <a:t>: Un patrón de excesiva emotividad y búsqueda de la atención.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Limite</a:t>
            </a:r>
            <a:r>
              <a:rPr lang="es-MX" dirty="0" smtClean="0"/>
              <a:t> un patrón de inestabilidad en las relaciones interpersonales, la autoimagen y las emociones y una marcada impulsividad.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Narcisista</a:t>
            </a:r>
            <a:r>
              <a:rPr lang="es-MX" dirty="0" smtClean="0"/>
              <a:t>: grandiosidad, necesidad de admiración y falta de empatía.</a:t>
            </a:r>
          </a:p>
          <a:p>
            <a:endParaRPr lang="es-MX" dirty="0" smtClean="0">
              <a:hlinkClick r:id="rId2"/>
            </a:endParaRPr>
          </a:p>
          <a:p>
            <a:r>
              <a:rPr lang="es-MX" b="1" dirty="0">
                <a:hlinkClick r:id="rId2"/>
              </a:rPr>
              <a:t>https://youtu.be/VTgoyayDtYA</a:t>
            </a:r>
            <a:r>
              <a:rPr lang="es-MX" b="1" dirty="0"/>
              <a:t>      </a:t>
            </a:r>
            <a:r>
              <a:rPr lang="es-MX" dirty="0" smtClean="0"/>
              <a:t>min 18 y 43</a:t>
            </a:r>
          </a:p>
          <a:p>
            <a:endParaRPr lang="es-MX" dirty="0"/>
          </a:p>
        </p:txBody>
      </p:sp>
      <p:pic>
        <p:nvPicPr>
          <p:cNvPr id="2053" name="Picture 5" descr="http://3.bp.blogspot.com/-UDEx7hs-HmY/Tlzn2fu492I/AAAAAAAAG-w/uuc9SGsc58Q/s320/Pel%25C3%25ADculas+sobre+narcisismo+narcisist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9823"/>
            <a:ext cx="1224136" cy="148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0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es-MX" b="1" dirty="0" smtClean="0"/>
              <a:t>El grupo </a:t>
            </a:r>
            <a:r>
              <a:rPr lang="es-MX" b="1" dirty="0"/>
              <a:t>C</a:t>
            </a:r>
            <a:r>
              <a:rPr lang="es-MX" dirty="0"/>
              <a:t>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>
            <a:normAutofit/>
          </a:bodyPr>
          <a:lstStyle/>
          <a:p>
            <a:r>
              <a:rPr lang="es-MX" dirty="0" smtClean="0"/>
              <a:t>Incluye </a:t>
            </a:r>
            <a:r>
              <a:rPr lang="es-MX" dirty="0"/>
              <a:t>los trastornos por evitación, por dependencia y </a:t>
            </a:r>
            <a:r>
              <a:rPr lang="es-MX" dirty="0" smtClean="0"/>
              <a:t>obsesivo-compulsivo.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Evitación</a:t>
            </a:r>
            <a:r>
              <a:rPr lang="es-MX" dirty="0" smtClean="0"/>
              <a:t>: inhibición social, sentimientos de ineptitud e hipersensibilidad a las evaluaciones negativas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Dependencia</a:t>
            </a:r>
            <a:r>
              <a:rPr lang="es-MX" dirty="0" smtClean="0"/>
              <a:t>: comportamiento sumiso apegado, necesidad de ser cuidado.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Obsesivo- compulsivo</a:t>
            </a:r>
            <a:r>
              <a:rPr lang="es-MX" dirty="0" smtClean="0"/>
              <a:t>: preocupación por el </a:t>
            </a:r>
            <a:r>
              <a:rPr lang="es-MX" dirty="0"/>
              <a:t>o</a:t>
            </a:r>
            <a:r>
              <a:rPr lang="es-MX" dirty="0" smtClean="0"/>
              <a:t>rden perfeccionismo y control.</a:t>
            </a:r>
          </a:p>
          <a:p>
            <a:r>
              <a:rPr lang="es-MX"/>
              <a:t>https://youtu.be/tbFy_TcQNLw</a:t>
            </a:r>
          </a:p>
          <a:p>
            <a:endParaRPr lang="es-MX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764704"/>
            <a:ext cx="1423045" cy="142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0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108</TotalTime>
  <Words>82</Words>
  <Application>Microsoft Office PowerPoint</Application>
  <PresentationFormat>Presentación en pantalla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Urbano</vt:lpstr>
      <vt:lpstr>Características de la personalidad</vt:lpstr>
      <vt:lpstr>El grupo A</vt:lpstr>
      <vt:lpstr> El grupo B</vt:lpstr>
      <vt:lpstr>El grupo C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Características de la personalidad</dc:title>
  <dc:creator>LUCY</dc:creator>
  <cp:lastModifiedBy>LUCY</cp:lastModifiedBy>
  <cp:revision>10</cp:revision>
  <dcterms:created xsi:type="dcterms:W3CDTF">2015-05-27T04:01:33Z</dcterms:created>
  <dcterms:modified xsi:type="dcterms:W3CDTF">2015-06-02T02:48:37Z</dcterms:modified>
</cp:coreProperties>
</file>