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comments/comment3.xml" ContentType="application/vnd.openxmlformats-officedocument.presentationml.comment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18-05-02T09:41:25.000000000" idx="1">
    <p:pos x="108" y="4452"/>
    <p:text>Node.js es un entorno JavaScript de lado de servidor que utiliza un modelo asíncrono y dirigido por eventos.
Sequelize es un framework ORM de Node.js para soluciones como MySQL o Postgre.
Sqlite3 gestor de base de datos, funciona bien para sitios con tráfico bajo-medio
Postman sirve para probar servicios web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Haga clic para modificar el estilo de título del patrón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B30438F-BFE1-4FC1-A440-4F6B9843C7EB}" type="datetime">
              <a:rPr b="0" lang="es-CL" sz="900" spc="-1" strike="noStrike">
                <a:solidFill>
                  <a:srgbClr val="ffffff"/>
                </a:solidFill>
                <a:latin typeface="Century Gothic"/>
              </a:rPr>
              <a:t>2-05-18</a:t>
            </a:fld>
            <a:endParaRPr b="0" lang="es-CL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es-CL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29438430-C847-4E85-8127-1021DDC3971E}" type="slidenum">
              <a:rPr b="0" lang="es-CL" sz="2000" spc="-1" strike="noStrike">
                <a:solidFill>
                  <a:srgbClr val="00c6bb"/>
                </a:solidFill>
                <a:latin typeface="Century Gothic"/>
              </a:rPr>
              <a:t>&lt;número&gt;</a:t>
            </a:fld>
            <a:endParaRPr b="0" lang="es-CL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Segundo nivel del esquema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Tercer nivel del esquema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Cuarto nivel del esquema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 marL="432000" indent="-324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Haga clic para modificar el estilo de texto del patrón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1086D53-3C19-46EC-AD59-84D0B3BEEE07}" type="datetime">
              <a:rPr b="0" lang="es-CL" sz="900" spc="-1" strike="noStrike">
                <a:solidFill>
                  <a:srgbClr val="ffffff"/>
                </a:solidFill>
                <a:latin typeface="Century Gothic"/>
              </a:rPr>
              <a:t>2-05-18</a:t>
            </a:fld>
            <a:endParaRPr b="0" lang="es-CL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es-CL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B24B73E1-9293-405A-B8FA-E57450725BF5}" type="slidenum">
              <a:rPr b="0" lang="es-CL" sz="2000" spc="-1" strike="noStrike">
                <a:solidFill>
                  <a:srgbClr val="00c6bb"/>
                </a:solidFill>
                <a:latin typeface="Century Gothic"/>
              </a:rPr>
              <a:t>&lt;número&gt;</a:t>
            </a:fld>
            <a:endParaRPr b="0" lang="es-CL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nodejs.org/en/" TargetMode="External"/><Relationship Id="rId2" Type="http://schemas.openxmlformats.org/officeDocument/2006/relationships/hyperlink" Target="http://docs.sequelizejs.com/" TargetMode="External"/><Relationship Id="rId3" Type="http://schemas.openxmlformats.org/officeDocument/2006/relationships/hyperlink" Target="https://docs.npmjs.com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971080" y="3456360"/>
            <a:ext cx="6009840" cy="977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s-CL" sz="2000" spc="-1" strike="noStrike">
                <a:solidFill>
                  <a:srgbClr val="ffffff"/>
                </a:solidFill>
                <a:latin typeface="Aller"/>
              </a:rPr>
              <a:t>Reservar la mesa de tu restaurant favorito ya no será más un problema</a:t>
            </a:r>
            <a:endParaRPr b="0" lang="es-CL" sz="2000" spc="-1" strike="noStrike">
              <a:latin typeface="Arial"/>
            </a:endParaRPr>
          </a:p>
        </p:txBody>
      </p:sp>
      <p:pic>
        <p:nvPicPr>
          <p:cNvPr id="85" name="Imagen 4" descr=""/>
          <p:cNvPicPr/>
          <p:nvPr/>
        </p:nvPicPr>
        <p:blipFill>
          <a:blip r:embed="rId1"/>
          <a:stretch/>
        </p:blipFill>
        <p:spPr>
          <a:xfrm>
            <a:off x="2751840" y="1995120"/>
            <a:ext cx="6687720" cy="97704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9144000" y="5328000"/>
            <a:ext cx="2178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Sebastián Mofré</a:t>
            </a:r>
            <a:endParaRPr b="0" lang="es-CL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Javier Valenzuela</a:t>
            </a:r>
            <a:endParaRPr b="0" lang="es-CL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Diana Mora</a:t>
            </a:r>
            <a:endParaRPr b="0" lang="es-CL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¿Qué es Easy Table?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18640" y="2222280"/>
            <a:ext cx="10554120" cy="280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Easy Table facilita el proceso de reservas de mesas en restaurantes o bares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89" name="Imagen 4" descr=""/>
          <p:cNvPicPr/>
          <p:nvPr/>
        </p:nvPicPr>
        <p:blipFill>
          <a:blip r:embed="rId1"/>
          <a:stretch/>
        </p:blipFill>
        <p:spPr>
          <a:xfrm>
            <a:off x="9144000" y="6148800"/>
            <a:ext cx="2411280" cy="35208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2462040" y="4392000"/>
            <a:ext cx="432612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L" sz="4000" spc="-1" strike="noStrike">
                <a:latin typeface="Arial"/>
              </a:rPr>
              <a:t>Soluciona y evita</a:t>
            </a:r>
            <a:endParaRPr b="0" lang="es-CL" sz="40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7560000" y="4429800"/>
            <a:ext cx="4427640" cy="12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Arial"/>
              </a:rPr>
              <a:t>Topes de reserva</a:t>
            </a:r>
            <a:endParaRPr b="0" lang="es-CL" sz="2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Arial"/>
              </a:rPr>
              <a:t>Cancelaciones exageradas </a:t>
            </a:r>
            <a:endParaRPr b="0" lang="es-CL" sz="2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Arial"/>
              </a:rPr>
              <a:t>Asignaciones erróneas de mesas</a:t>
            </a:r>
            <a:endParaRPr b="0" lang="es-CL" sz="2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Arial"/>
              </a:rPr>
              <a:t>Otros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Propuesta de desarrollo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18640" y="2369880"/>
            <a:ext cx="9174960" cy="377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El desarrollo de este proyecto consta de tres fases: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</a:rPr>
              <a:t>Backend: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 utiliza el entorno de ejecución de Javascript Node JS versión 4.2.6, el gestor de base de datos SQLite3 y se realizarán pruebas a través de Postman.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</a:rPr>
              <a:t>Frontend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: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En prospecto se piensa en HTML5 y CSS3 para la estructura del sitio web, así como también Javascript para los formularios y otros fines estéticos y prácticos.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</a:rPr>
              <a:t>Movil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: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 utilizará Android Studio para sacar la primera versión de la aplicación, la cual será nativa para el sistema operativo de Google.</a:t>
            </a:r>
            <a:br/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4" name="Imagen 4" descr=""/>
          <p:cNvPicPr/>
          <p:nvPr/>
        </p:nvPicPr>
        <p:blipFill>
          <a:blip r:embed="rId1"/>
          <a:stretch/>
        </p:blipFill>
        <p:spPr>
          <a:xfrm>
            <a:off x="9144000" y="6148800"/>
            <a:ext cx="2411280" cy="352080"/>
          </a:xfrm>
          <a:prstGeom prst="rect">
            <a:avLst/>
          </a:prstGeom>
          <a:ln>
            <a:noFill/>
          </a:ln>
        </p:spPr>
      </p:pic>
      <p:pic>
        <p:nvPicPr>
          <p:cNvPr id="95" name="Imagen 2" descr=""/>
          <p:cNvPicPr/>
          <p:nvPr/>
        </p:nvPicPr>
        <p:blipFill>
          <a:blip r:embed="rId2"/>
          <a:stretch/>
        </p:blipFill>
        <p:spPr>
          <a:xfrm>
            <a:off x="10132920" y="3083760"/>
            <a:ext cx="1422720" cy="783360"/>
          </a:xfrm>
          <a:prstGeom prst="rect">
            <a:avLst/>
          </a:prstGeom>
          <a:ln>
            <a:noFill/>
          </a:ln>
        </p:spPr>
      </p:pic>
      <p:pic>
        <p:nvPicPr>
          <p:cNvPr id="96" name="Imagen 5" descr=""/>
          <p:cNvPicPr/>
          <p:nvPr/>
        </p:nvPicPr>
        <p:blipFill>
          <a:blip r:embed="rId3"/>
          <a:stretch/>
        </p:blipFill>
        <p:spPr>
          <a:xfrm>
            <a:off x="10433160" y="4259160"/>
            <a:ext cx="822240" cy="9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Llamadas de backend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880" y="262800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Listar mesas disponibles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Agendar reserva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Ver estado de reserva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Ver clientes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Ver el cliente que hizo reserva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Liberar mesa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Entre otras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934920" y="2317680"/>
            <a:ext cx="41004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L" sz="2600" spc="-1" strike="noStrike">
                <a:latin typeface="Arial"/>
              </a:rPr>
              <a:t>Algunas llamas al sistema:</a:t>
            </a:r>
            <a:endParaRPr b="0" lang="es-CL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Modelo de base de datos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04000" y="2874240"/>
            <a:ext cx="10971360" cy="18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Modelo vista controlador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675880" y="2412000"/>
            <a:ext cx="6324120" cy="36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Bibliografía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215360" y="3024360"/>
            <a:ext cx="51206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  <a:hlinkClick r:id="rId1"/>
              </a:rPr>
              <a:t>https://nodejs.org/en/</a:t>
            </a:r>
            <a:endParaRPr b="0" lang="es-CL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  <a:hlinkClick r:id="rId2"/>
              </a:rPr>
              <a:t>http://docs.sequelizejs.com/</a:t>
            </a:r>
            <a:endParaRPr b="0" lang="es-CL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  <a:hlinkClick r:id="rId3"/>
              </a:rPr>
              <a:t>https://docs.npmjs.com/</a:t>
            </a:r>
            <a:endParaRPr b="0" lang="es-CL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112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2018-04-01T22:29:05Z</dcterms:created>
  <dc:creator>Hugo</dc:creator>
  <dc:description/>
  <dc:language>es-CL</dc:language>
  <cp:lastModifiedBy/>
  <dcterms:modified xsi:type="dcterms:W3CDTF">2018-05-02T13:32:08Z</dcterms:modified>
  <cp:revision>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