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here, hello world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_TextFrame.add_paragraoh() for  subsequent bullets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