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Hello, World!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python-pptx was here, hello world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 Bullet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Find the bullet slide layout</a:t>
            </a:r>
          </a:p>
          <a:p>
            <a:pPr lvl="1"/>
            <a:r>
              <a:t>Use _TextFrame.text for first bullet</a:t>
            </a:r>
          </a:p>
          <a:p>
            <a:pPr lvl="2"/>
            <a:r>
              <a:t>Use _TextFrame.add_paragraoh() for  subsequent bullets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pic>
        <p:nvPicPr>
          <p:cNvPr id="4" name="Picture 3" descr="amisr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200900" cy="10083800"/>
          </a:xfrm>
          <a:prstGeom prst="rect">
            <a:avLst/>
          </a:prstGeom>
        </p:spPr>
      </p:pic>
      <p:pic>
        <p:nvPicPr>
          <p:cNvPr id="5" name="Picture 4" descr="amisr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914400"/>
            <a:ext cx="3591381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an AutoShape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Pentagon 4"/>
          <p:cNvSpPr/>
          <p:nvPr/>
        </p:nvSpPr>
        <p:spPr>
          <a:xfrm>
            <a:off x="850392" y="2743200"/>
            <a:ext cx="1600200" cy="9144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1</a:t>
            </a:r>
          </a:p>
        </p:txBody>
      </p:sp>
      <p:sp>
        <p:nvSpPr>
          <p:cNvPr id="6" name="Chevron 5"/>
          <p:cNvSpPr/>
          <p:nvPr/>
        </p:nvSpPr>
        <p:spPr>
          <a:xfrm>
            <a:off x="2084832" y="2743200"/>
            <a:ext cx="182880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2</a:t>
            </a:r>
          </a:p>
        </p:txBody>
      </p:sp>
      <p:sp>
        <p:nvSpPr>
          <p:cNvPr id="7" name="Chevron 6"/>
          <p:cNvSpPr/>
          <p:nvPr/>
        </p:nvSpPr>
        <p:spPr>
          <a:xfrm>
            <a:off x="3547872" y="2743200"/>
            <a:ext cx="182880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3</a:t>
            </a:r>
          </a:p>
        </p:txBody>
      </p:sp>
      <p:sp>
        <p:nvSpPr>
          <p:cNvPr id="8" name="Chevron 7"/>
          <p:cNvSpPr/>
          <p:nvPr/>
        </p:nvSpPr>
        <p:spPr>
          <a:xfrm>
            <a:off x="5010912" y="2743200"/>
            <a:ext cx="182880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4</a:t>
            </a:r>
          </a:p>
        </p:txBody>
      </p:sp>
      <p:sp>
        <p:nvSpPr>
          <p:cNvPr id="9" name="Chevron 8"/>
          <p:cNvSpPr/>
          <p:nvPr/>
        </p:nvSpPr>
        <p:spPr>
          <a:xfrm>
            <a:off x="6473952" y="2743200"/>
            <a:ext cx="182880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