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here, hello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_TextFrame.add_paragraoh() for 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amis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200900" cy="10083800"/>
          </a:xfrm>
          <a:prstGeom prst="rect">
            <a:avLst/>
          </a:prstGeom>
        </p:spPr>
      </p:pic>
      <p:pic>
        <p:nvPicPr>
          <p:cNvPr id="5" name="Picture 4" descr="amis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59138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7" name="Chevron 6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8" name="Chevron 7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9" name="Chevron 8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Columna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Columna 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Valor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