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sldIdLst>
    <p:sldId id="445" r:id="rId2"/>
    <p:sldId id="449" r:id="rId3"/>
    <p:sldId id="459" r:id="rId4"/>
    <p:sldId id="462" r:id="rId5"/>
    <p:sldId id="463" r:id="rId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A2BD"/>
    <a:srgbClr val="005F97"/>
    <a:srgbClr val="9A785B"/>
    <a:srgbClr val="AEA4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000" autoAdjust="0"/>
  </p:normalViewPr>
  <p:slideViewPr>
    <p:cSldViewPr snapToGrid="0" snapToObjects="1" showGuides="1">
      <p:cViewPr>
        <p:scale>
          <a:sx n="100" d="100"/>
          <a:sy n="100" d="100"/>
        </p:scale>
        <p:origin x="-1272" y="-636"/>
      </p:cViewPr>
      <p:guideLst>
        <p:guide orient="horz" pos="1072"/>
        <p:guide orient="horz" pos="254"/>
        <p:guide orient="horz" pos="4111"/>
        <p:guide orient="horz" pos="1242"/>
        <p:guide orient="horz" pos="3940"/>
        <p:guide pos="5466"/>
        <p:guide pos="2881"/>
        <p:guide pos="29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23DC7E-545F-4537-850F-CC5C2B410559}" type="datetimeFigureOut">
              <a:rPr lang="de-DE" smtClean="0"/>
              <a:pPr/>
              <a:t>11.10.2012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7A725A-9256-4EC5-8CDB-4CC5D97770DD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083301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visual, 1-lin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ildplatzhalter 6"/>
          <p:cNvSpPr>
            <a:spLocks noGrp="1"/>
          </p:cNvSpPr>
          <p:nvPr>
            <p:ph type="pic" sz="quarter" idx="19" hasCustomPrompt="1"/>
          </p:nvPr>
        </p:nvSpPr>
        <p:spPr>
          <a:xfrm>
            <a:off x="-2625" y="-392"/>
            <a:ext cx="9154707" cy="3719344"/>
          </a:xfrm>
          <a:custGeom>
            <a:avLst/>
            <a:gdLst>
              <a:gd name="connsiteX0" fmla="*/ 0 w 9144000"/>
              <a:gd name="connsiteY0" fmla="*/ 0 h 3795713"/>
              <a:gd name="connsiteX1" fmla="*/ 9144000 w 9144000"/>
              <a:gd name="connsiteY1" fmla="*/ 0 h 3795713"/>
              <a:gd name="connsiteX2" fmla="*/ 9144000 w 9144000"/>
              <a:gd name="connsiteY2" fmla="*/ 3795713 h 3795713"/>
              <a:gd name="connsiteX3" fmla="*/ 0 w 9144000"/>
              <a:gd name="connsiteY3" fmla="*/ 3795713 h 3795713"/>
              <a:gd name="connsiteX4" fmla="*/ 0 w 9144000"/>
              <a:gd name="connsiteY4" fmla="*/ 0 h 3795713"/>
              <a:gd name="connsiteX0" fmla="*/ 0 w 9144000"/>
              <a:gd name="connsiteY0" fmla="*/ 0 h 3795713"/>
              <a:gd name="connsiteX1" fmla="*/ 9144000 w 9144000"/>
              <a:gd name="connsiteY1" fmla="*/ 0 h 3795713"/>
              <a:gd name="connsiteX2" fmla="*/ 9144000 w 9144000"/>
              <a:gd name="connsiteY2" fmla="*/ 3795713 h 3795713"/>
              <a:gd name="connsiteX3" fmla="*/ 4571779 w 9144000"/>
              <a:gd name="connsiteY3" fmla="*/ 3791943 h 3795713"/>
              <a:gd name="connsiteX4" fmla="*/ 0 w 9144000"/>
              <a:gd name="connsiteY4" fmla="*/ 3795713 h 3795713"/>
              <a:gd name="connsiteX5" fmla="*/ 0 w 9144000"/>
              <a:gd name="connsiteY5" fmla="*/ 0 h 3795713"/>
              <a:gd name="connsiteX0" fmla="*/ 0 w 9144000"/>
              <a:gd name="connsiteY0" fmla="*/ 0 h 3795713"/>
              <a:gd name="connsiteX1" fmla="*/ 9144000 w 9144000"/>
              <a:gd name="connsiteY1" fmla="*/ 0 h 3795713"/>
              <a:gd name="connsiteX2" fmla="*/ 9144000 w 9144000"/>
              <a:gd name="connsiteY2" fmla="*/ 3795713 h 3795713"/>
              <a:gd name="connsiteX3" fmla="*/ 4571779 w 9144000"/>
              <a:gd name="connsiteY3" fmla="*/ 3791943 h 3795713"/>
              <a:gd name="connsiteX4" fmla="*/ 4242422 w 9144000"/>
              <a:gd name="connsiteY4" fmla="*/ 3787609 h 3795713"/>
              <a:gd name="connsiteX5" fmla="*/ 0 w 9144000"/>
              <a:gd name="connsiteY5" fmla="*/ 3795713 h 3795713"/>
              <a:gd name="connsiteX6" fmla="*/ 0 w 9144000"/>
              <a:gd name="connsiteY6" fmla="*/ 0 h 3795713"/>
              <a:gd name="connsiteX0" fmla="*/ 0 w 9144000"/>
              <a:gd name="connsiteY0" fmla="*/ 0 h 3795713"/>
              <a:gd name="connsiteX1" fmla="*/ 9144000 w 9144000"/>
              <a:gd name="connsiteY1" fmla="*/ 0 h 3795713"/>
              <a:gd name="connsiteX2" fmla="*/ 9144000 w 9144000"/>
              <a:gd name="connsiteY2" fmla="*/ 3795713 h 3795713"/>
              <a:gd name="connsiteX3" fmla="*/ 4571779 w 9144000"/>
              <a:gd name="connsiteY3" fmla="*/ 3791943 h 3795713"/>
              <a:gd name="connsiteX4" fmla="*/ 4576113 w 9144000"/>
              <a:gd name="connsiteY4" fmla="*/ 3527591 h 3795713"/>
              <a:gd name="connsiteX5" fmla="*/ 0 w 9144000"/>
              <a:gd name="connsiteY5" fmla="*/ 3795713 h 3795713"/>
              <a:gd name="connsiteX6" fmla="*/ 0 w 9144000"/>
              <a:gd name="connsiteY6" fmla="*/ 0 h 3795713"/>
              <a:gd name="connsiteX0" fmla="*/ 4334 w 9148334"/>
              <a:gd name="connsiteY0" fmla="*/ 0 h 3795713"/>
              <a:gd name="connsiteX1" fmla="*/ 9148334 w 9148334"/>
              <a:gd name="connsiteY1" fmla="*/ 0 h 3795713"/>
              <a:gd name="connsiteX2" fmla="*/ 9148334 w 9148334"/>
              <a:gd name="connsiteY2" fmla="*/ 3795713 h 3795713"/>
              <a:gd name="connsiteX3" fmla="*/ 4576113 w 9148334"/>
              <a:gd name="connsiteY3" fmla="*/ 3791943 h 3795713"/>
              <a:gd name="connsiteX4" fmla="*/ 4580447 w 9148334"/>
              <a:gd name="connsiteY4" fmla="*/ 3527591 h 3795713"/>
              <a:gd name="connsiteX5" fmla="*/ 0 w 9148334"/>
              <a:gd name="connsiteY5" fmla="*/ 3527027 h 3795713"/>
              <a:gd name="connsiteX6" fmla="*/ 4334 w 9148334"/>
              <a:gd name="connsiteY6" fmla="*/ 0 h 3795713"/>
              <a:gd name="connsiteX0" fmla="*/ 4334 w 9148334"/>
              <a:gd name="connsiteY0" fmla="*/ 0 h 3834806"/>
              <a:gd name="connsiteX1" fmla="*/ 9148334 w 9148334"/>
              <a:gd name="connsiteY1" fmla="*/ 0 h 3834806"/>
              <a:gd name="connsiteX2" fmla="*/ 9148334 w 9148334"/>
              <a:gd name="connsiteY2" fmla="*/ 3795713 h 3834806"/>
              <a:gd name="connsiteX3" fmla="*/ 4580875 w 9148334"/>
              <a:gd name="connsiteY3" fmla="*/ 3834806 h 3834806"/>
              <a:gd name="connsiteX4" fmla="*/ 4580447 w 9148334"/>
              <a:gd name="connsiteY4" fmla="*/ 3527591 h 3834806"/>
              <a:gd name="connsiteX5" fmla="*/ 0 w 9148334"/>
              <a:gd name="connsiteY5" fmla="*/ 3527027 h 3834806"/>
              <a:gd name="connsiteX6" fmla="*/ 4334 w 9148334"/>
              <a:gd name="connsiteY6" fmla="*/ 0 h 3834806"/>
              <a:gd name="connsiteX0" fmla="*/ 4334 w 9148334"/>
              <a:gd name="connsiteY0" fmla="*/ 0 h 3834806"/>
              <a:gd name="connsiteX1" fmla="*/ 9148334 w 9148334"/>
              <a:gd name="connsiteY1" fmla="*/ 0 h 3834806"/>
              <a:gd name="connsiteX2" fmla="*/ 9148334 w 9148334"/>
              <a:gd name="connsiteY2" fmla="*/ 3795713 h 3834806"/>
              <a:gd name="connsiteX3" fmla="*/ 4580875 w 9148334"/>
              <a:gd name="connsiteY3" fmla="*/ 3834806 h 3834806"/>
              <a:gd name="connsiteX4" fmla="*/ 4580447 w 9148334"/>
              <a:gd name="connsiteY4" fmla="*/ 3522829 h 3834806"/>
              <a:gd name="connsiteX5" fmla="*/ 0 w 9148334"/>
              <a:gd name="connsiteY5" fmla="*/ 3527027 h 3834806"/>
              <a:gd name="connsiteX6" fmla="*/ 4334 w 9148334"/>
              <a:gd name="connsiteY6" fmla="*/ 0 h 3834806"/>
              <a:gd name="connsiteX0" fmla="*/ 4334 w 9153096"/>
              <a:gd name="connsiteY0" fmla="*/ 0 h 3836195"/>
              <a:gd name="connsiteX1" fmla="*/ 9148334 w 9153096"/>
              <a:gd name="connsiteY1" fmla="*/ 0 h 3836195"/>
              <a:gd name="connsiteX2" fmla="*/ 9153096 w 9153096"/>
              <a:gd name="connsiteY2" fmla="*/ 3836195 h 3836195"/>
              <a:gd name="connsiteX3" fmla="*/ 4580875 w 9153096"/>
              <a:gd name="connsiteY3" fmla="*/ 3834806 h 3836195"/>
              <a:gd name="connsiteX4" fmla="*/ 4580447 w 9153096"/>
              <a:gd name="connsiteY4" fmla="*/ 3522829 h 3836195"/>
              <a:gd name="connsiteX5" fmla="*/ 0 w 9153096"/>
              <a:gd name="connsiteY5" fmla="*/ 3527027 h 3836195"/>
              <a:gd name="connsiteX6" fmla="*/ 4334 w 9153096"/>
              <a:gd name="connsiteY6" fmla="*/ 0 h 3836195"/>
              <a:gd name="connsiteX0" fmla="*/ 4334 w 9153096"/>
              <a:gd name="connsiteY0" fmla="*/ 0 h 3987206"/>
              <a:gd name="connsiteX1" fmla="*/ 9148334 w 9153096"/>
              <a:gd name="connsiteY1" fmla="*/ 0 h 3987206"/>
              <a:gd name="connsiteX2" fmla="*/ 9153096 w 9153096"/>
              <a:gd name="connsiteY2" fmla="*/ 3836195 h 3987206"/>
              <a:gd name="connsiteX3" fmla="*/ 4580875 w 9153096"/>
              <a:gd name="connsiteY3" fmla="*/ 3987206 h 3987206"/>
              <a:gd name="connsiteX4" fmla="*/ 4580447 w 9153096"/>
              <a:gd name="connsiteY4" fmla="*/ 3522829 h 3987206"/>
              <a:gd name="connsiteX5" fmla="*/ 0 w 9153096"/>
              <a:gd name="connsiteY5" fmla="*/ 3527027 h 3987206"/>
              <a:gd name="connsiteX6" fmla="*/ 4334 w 9153096"/>
              <a:gd name="connsiteY6" fmla="*/ 0 h 3987206"/>
              <a:gd name="connsiteX0" fmla="*/ 4334 w 9153096"/>
              <a:gd name="connsiteY0" fmla="*/ 0 h 3987206"/>
              <a:gd name="connsiteX1" fmla="*/ 9148334 w 9153096"/>
              <a:gd name="connsiteY1" fmla="*/ 0 h 3987206"/>
              <a:gd name="connsiteX2" fmla="*/ 9153096 w 9153096"/>
              <a:gd name="connsiteY2" fmla="*/ 3983832 h 3987206"/>
              <a:gd name="connsiteX3" fmla="*/ 4580875 w 9153096"/>
              <a:gd name="connsiteY3" fmla="*/ 3987206 h 3987206"/>
              <a:gd name="connsiteX4" fmla="*/ 4580447 w 9153096"/>
              <a:gd name="connsiteY4" fmla="*/ 3522829 h 3987206"/>
              <a:gd name="connsiteX5" fmla="*/ 0 w 9153096"/>
              <a:gd name="connsiteY5" fmla="*/ 3527027 h 3987206"/>
              <a:gd name="connsiteX6" fmla="*/ 4334 w 9153096"/>
              <a:gd name="connsiteY6" fmla="*/ 0 h 3987206"/>
              <a:gd name="connsiteX0" fmla="*/ 4334 w 9153096"/>
              <a:gd name="connsiteY0" fmla="*/ 0 h 3984825"/>
              <a:gd name="connsiteX1" fmla="*/ 9148334 w 9153096"/>
              <a:gd name="connsiteY1" fmla="*/ 0 h 3984825"/>
              <a:gd name="connsiteX2" fmla="*/ 9153096 w 9153096"/>
              <a:gd name="connsiteY2" fmla="*/ 3983832 h 3984825"/>
              <a:gd name="connsiteX3" fmla="*/ 4580875 w 9153096"/>
              <a:gd name="connsiteY3" fmla="*/ 3984825 h 3984825"/>
              <a:gd name="connsiteX4" fmla="*/ 4580447 w 9153096"/>
              <a:gd name="connsiteY4" fmla="*/ 3522829 h 3984825"/>
              <a:gd name="connsiteX5" fmla="*/ 0 w 9153096"/>
              <a:gd name="connsiteY5" fmla="*/ 3527027 h 3984825"/>
              <a:gd name="connsiteX6" fmla="*/ 4334 w 9153096"/>
              <a:gd name="connsiteY6" fmla="*/ 0 h 3984825"/>
              <a:gd name="connsiteX0" fmla="*/ 4334 w 9153096"/>
              <a:gd name="connsiteY0" fmla="*/ 0 h 3984825"/>
              <a:gd name="connsiteX1" fmla="*/ 9148334 w 9153096"/>
              <a:gd name="connsiteY1" fmla="*/ 0 h 3984825"/>
              <a:gd name="connsiteX2" fmla="*/ 9153096 w 9153096"/>
              <a:gd name="connsiteY2" fmla="*/ 3983832 h 3984825"/>
              <a:gd name="connsiteX3" fmla="*/ 4580875 w 9153096"/>
              <a:gd name="connsiteY3" fmla="*/ 3984825 h 3984825"/>
              <a:gd name="connsiteX4" fmla="*/ 4583331 w 9153096"/>
              <a:gd name="connsiteY4" fmla="*/ 3442062 h 3984825"/>
              <a:gd name="connsiteX5" fmla="*/ 0 w 9153096"/>
              <a:gd name="connsiteY5" fmla="*/ 3527027 h 3984825"/>
              <a:gd name="connsiteX6" fmla="*/ 4334 w 9153096"/>
              <a:gd name="connsiteY6" fmla="*/ 0 h 3984825"/>
              <a:gd name="connsiteX0" fmla="*/ 4334 w 9153096"/>
              <a:gd name="connsiteY0" fmla="*/ 0 h 3984825"/>
              <a:gd name="connsiteX1" fmla="*/ 9148334 w 9153096"/>
              <a:gd name="connsiteY1" fmla="*/ 0 h 3984825"/>
              <a:gd name="connsiteX2" fmla="*/ 9153096 w 9153096"/>
              <a:gd name="connsiteY2" fmla="*/ 3983832 h 3984825"/>
              <a:gd name="connsiteX3" fmla="*/ 4580875 w 9153096"/>
              <a:gd name="connsiteY3" fmla="*/ 3984825 h 3984825"/>
              <a:gd name="connsiteX4" fmla="*/ 4583331 w 9153096"/>
              <a:gd name="connsiteY4" fmla="*/ 3442062 h 3984825"/>
              <a:gd name="connsiteX5" fmla="*/ 0 w 9153096"/>
              <a:gd name="connsiteY5" fmla="*/ 3443375 h 3984825"/>
              <a:gd name="connsiteX6" fmla="*/ 4334 w 9153096"/>
              <a:gd name="connsiteY6" fmla="*/ 0 h 3984825"/>
              <a:gd name="connsiteX0" fmla="*/ 142 w 9148904"/>
              <a:gd name="connsiteY0" fmla="*/ 0 h 3984825"/>
              <a:gd name="connsiteX1" fmla="*/ 9144142 w 9148904"/>
              <a:gd name="connsiteY1" fmla="*/ 0 h 3984825"/>
              <a:gd name="connsiteX2" fmla="*/ 9148904 w 9148904"/>
              <a:gd name="connsiteY2" fmla="*/ 3983832 h 3984825"/>
              <a:gd name="connsiteX3" fmla="*/ 4576683 w 9148904"/>
              <a:gd name="connsiteY3" fmla="*/ 3984825 h 3984825"/>
              <a:gd name="connsiteX4" fmla="*/ 4579139 w 9148904"/>
              <a:gd name="connsiteY4" fmla="*/ 3442062 h 3984825"/>
              <a:gd name="connsiteX5" fmla="*/ 7346 w 9148904"/>
              <a:gd name="connsiteY5" fmla="*/ 3443375 h 3984825"/>
              <a:gd name="connsiteX6" fmla="*/ 142 w 9148904"/>
              <a:gd name="connsiteY6" fmla="*/ 0 h 3984825"/>
              <a:gd name="connsiteX0" fmla="*/ 15872 w 9141558"/>
              <a:gd name="connsiteY0" fmla="*/ 17308 h 3984825"/>
              <a:gd name="connsiteX1" fmla="*/ 9136796 w 9141558"/>
              <a:gd name="connsiteY1" fmla="*/ 0 h 3984825"/>
              <a:gd name="connsiteX2" fmla="*/ 9141558 w 9141558"/>
              <a:gd name="connsiteY2" fmla="*/ 3983832 h 3984825"/>
              <a:gd name="connsiteX3" fmla="*/ 4569337 w 9141558"/>
              <a:gd name="connsiteY3" fmla="*/ 3984825 h 3984825"/>
              <a:gd name="connsiteX4" fmla="*/ 4571793 w 9141558"/>
              <a:gd name="connsiteY4" fmla="*/ 3442062 h 3984825"/>
              <a:gd name="connsiteX5" fmla="*/ 0 w 9141558"/>
              <a:gd name="connsiteY5" fmla="*/ 3443375 h 3984825"/>
              <a:gd name="connsiteX6" fmla="*/ 15872 w 9141558"/>
              <a:gd name="connsiteY6" fmla="*/ 17308 h 3984825"/>
              <a:gd name="connsiteX0" fmla="*/ 192 w 9146070"/>
              <a:gd name="connsiteY0" fmla="*/ 1 h 3984825"/>
              <a:gd name="connsiteX1" fmla="*/ 9141308 w 9146070"/>
              <a:gd name="connsiteY1" fmla="*/ 0 h 3984825"/>
              <a:gd name="connsiteX2" fmla="*/ 9146070 w 9146070"/>
              <a:gd name="connsiteY2" fmla="*/ 3983832 h 3984825"/>
              <a:gd name="connsiteX3" fmla="*/ 4573849 w 9146070"/>
              <a:gd name="connsiteY3" fmla="*/ 3984825 h 3984825"/>
              <a:gd name="connsiteX4" fmla="*/ 4576305 w 9146070"/>
              <a:gd name="connsiteY4" fmla="*/ 3442062 h 3984825"/>
              <a:gd name="connsiteX5" fmla="*/ 4512 w 9146070"/>
              <a:gd name="connsiteY5" fmla="*/ 3443375 h 3984825"/>
              <a:gd name="connsiteX6" fmla="*/ 192 w 9146070"/>
              <a:gd name="connsiteY6" fmla="*/ 1 h 3984825"/>
              <a:gd name="connsiteX0" fmla="*/ 299 w 9146177"/>
              <a:gd name="connsiteY0" fmla="*/ 1 h 3984825"/>
              <a:gd name="connsiteX1" fmla="*/ 9141415 w 9146177"/>
              <a:gd name="connsiteY1" fmla="*/ 0 h 3984825"/>
              <a:gd name="connsiteX2" fmla="*/ 9146177 w 9146177"/>
              <a:gd name="connsiteY2" fmla="*/ 3983832 h 3984825"/>
              <a:gd name="connsiteX3" fmla="*/ 4573956 w 9146177"/>
              <a:gd name="connsiteY3" fmla="*/ 3984825 h 3984825"/>
              <a:gd name="connsiteX4" fmla="*/ 4576412 w 9146177"/>
              <a:gd name="connsiteY4" fmla="*/ 3442062 h 3984825"/>
              <a:gd name="connsiteX5" fmla="*/ 1734 w 9146177"/>
              <a:gd name="connsiteY5" fmla="*/ 3443375 h 3984825"/>
              <a:gd name="connsiteX6" fmla="*/ 299 w 9146177"/>
              <a:gd name="connsiteY6" fmla="*/ 1 h 3984825"/>
              <a:gd name="connsiteX0" fmla="*/ 299 w 9147550"/>
              <a:gd name="connsiteY0" fmla="*/ 2885 h 3987709"/>
              <a:gd name="connsiteX1" fmla="*/ 9147184 w 9147550"/>
              <a:gd name="connsiteY1" fmla="*/ 0 h 3987709"/>
              <a:gd name="connsiteX2" fmla="*/ 9146177 w 9147550"/>
              <a:gd name="connsiteY2" fmla="*/ 3986716 h 3987709"/>
              <a:gd name="connsiteX3" fmla="*/ 4573956 w 9147550"/>
              <a:gd name="connsiteY3" fmla="*/ 3987709 h 3987709"/>
              <a:gd name="connsiteX4" fmla="*/ 4576412 w 9147550"/>
              <a:gd name="connsiteY4" fmla="*/ 3444946 h 3987709"/>
              <a:gd name="connsiteX5" fmla="*/ 1734 w 9147550"/>
              <a:gd name="connsiteY5" fmla="*/ 3446259 h 3987709"/>
              <a:gd name="connsiteX6" fmla="*/ 299 w 9147550"/>
              <a:gd name="connsiteY6" fmla="*/ 2885 h 3987709"/>
              <a:gd name="connsiteX0" fmla="*/ 299 w 9147550"/>
              <a:gd name="connsiteY0" fmla="*/ 0 h 4046239"/>
              <a:gd name="connsiteX1" fmla="*/ 9147184 w 9147550"/>
              <a:gd name="connsiteY1" fmla="*/ 58530 h 4046239"/>
              <a:gd name="connsiteX2" fmla="*/ 9146177 w 9147550"/>
              <a:gd name="connsiteY2" fmla="*/ 4045246 h 4046239"/>
              <a:gd name="connsiteX3" fmla="*/ 4573956 w 9147550"/>
              <a:gd name="connsiteY3" fmla="*/ 4046239 h 4046239"/>
              <a:gd name="connsiteX4" fmla="*/ 4576412 w 9147550"/>
              <a:gd name="connsiteY4" fmla="*/ 3503476 h 4046239"/>
              <a:gd name="connsiteX5" fmla="*/ 1734 w 9147550"/>
              <a:gd name="connsiteY5" fmla="*/ 3504789 h 4046239"/>
              <a:gd name="connsiteX6" fmla="*/ 299 w 9147550"/>
              <a:gd name="connsiteY6" fmla="*/ 0 h 4046239"/>
              <a:gd name="connsiteX0" fmla="*/ 299 w 9147550"/>
              <a:gd name="connsiteY0" fmla="*/ 0 h 4046239"/>
              <a:gd name="connsiteX1" fmla="*/ 9147184 w 9147550"/>
              <a:gd name="connsiteY1" fmla="*/ 58530 h 4046239"/>
              <a:gd name="connsiteX2" fmla="*/ 9146177 w 9147550"/>
              <a:gd name="connsiteY2" fmla="*/ 4045246 h 4046239"/>
              <a:gd name="connsiteX3" fmla="*/ 4573956 w 9147550"/>
              <a:gd name="connsiteY3" fmla="*/ 4046239 h 4046239"/>
              <a:gd name="connsiteX4" fmla="*/ 4576412 w 9147550"/>
              <a:gd name="connsiteY4" fmla="*/ 3503476 h 4046239"/>
              <a:gd name="connsiteX5" fmla="*/ 1734 w 9147550"/>
              <a:gd name="connsiteY5" fmla="*/ 3504789 h 4046239"/>
              <a:gd name="connsiteX6" fmla="*/ 299 w 9147550"/>
              <a:gd name="connsiteY6" fmla="*/ 0 h 4046239"/>
              <a:gd name="connsiteX0" fmla="*/ 299 w 9147550"/>
              <a:gd name="connsiteY0" fmla="*/ 0 h 4046239"/>
              <a:gd name="connsiteX1" fmla="*/ 9147184 w 9147550"/>
              <a:gd name="connsiteY1" fmla="*/ 58530 h 4046239"/>
              <a:gd name="connsiteX2" fmla="*/ 9146177 w 9147550"/>
              <a:gd name="connsiteY2" fmla="*/ 4045246 h 4046239"/>
              <a:gd name="connsiteX3" fmla="*/ 4573956 w 9147550"/>
              <a:gd name="connsiteY3" fmla="*/ 4046239 h 4046239"/>
              <a:gd name="connsiteX4" fmla="*/ 4576412 w 9147550"/>
              <a:gd name="connsiteY4" fmla="*/ 3503476 h 4046239"/>
              <a:gd name="connsiteX5" fmla="*/ 1734 w 9147550"/>
              <a:gd name="connsiteY5" fmla="*/ 3504789 h 4046239"/>
              <a:gd name="connsiteX6" fmla="*/ 299 w 9147550"/>
              <a:gd name="connsiteY6" fmla="*/ 0 h 4046239"/>
              <a:gd name="connsiteX0" fmla="*/ 299 w 9147550"/>
              <a:gd name="connsiteY0" fmla="*/ 0 h 4053063"/>
              <a:gd name="connsiteX1" fmla="*/ 9147184 w 9147550"/>
              <a:gd name="connsiteY1" fmla="*/ 65354 h 4053063"/>
              <a:gd name="connsiteX2" fmla="*/ 9146177 w 9147550"/>
              <a:gd name="connsiteY2" fmla="*/ 4052070 h 4053063"/>
              <a:gd name="connsiteX3" fmla="*/ 4573956 w 9147550"/>
              <a:gd name="connsiteY3" fmla="*/ 4053063 h 4053063"/>
              <a:gd name="connsiteX4" fmla="*/ 4576412 w 9147550"/>
              <a:gd name="connsiteY4" fmla="*/ 3510300 h 4053063"/>
              <a:gd name="connsiteX5" fmla="*/ 1734 w 9147550"/>
              <a:gd name="connsiteY5" fmla="*/ 3511613 h 4053063"/>
              <a:gd name="connsiteX6" fmla="*/ 299 w 9147550"/>
              <a:gd name="connsiteY6" fmla="*/ 0 h 4053063"/>
              <a:gd name="connsiteX0" fmla="*/ 299 w 9147550"/>
              <a:gd name="connsiteY0" fmla="*/ 9709 h 4062772"/>
              <a:gd name="connsiteX1" fmla="*/ 9147184 w 9147550"/>
              <a:gd name="connsiteY1" fmla="*/ 0 h 4062772"/>
              <a:gd name="connsiteX2" fmla="*/ 9146177 w 9147550"/>
              <a:gd name="connsiteY2" fmla="*/ 4061779 h 4062772"/>
              <a:gd name="connsiteX3" fmla="*/ 4573956 w 9147550"/>
              <a:gd name="connsiteY3" fmla="*/ 4062772 h 4062772"/>
              <a:gd name="connsiteX4" fmla="*/ 4576412 w 9147550"/>
              <a:gd name="connsiteY4" fmla="*/ 3520009 h 4062772"/>
              <a:gd name="connsiteX5" fmla="*/ 1734 w 9147550"/>
              <a:gd name="connsiteY5" fmla="*/ 3521322 h 4062772"/>
              <a:gd name="connsiteX6" fmla="*/ 299 w 9147550"/>
              <a:gd name="connsiteY6" fmla="*/ 9709 h 4062772"/>
              <a:gd name="connsiteX0" fmla="*/ 299 w 9147550"/>
              <a:gd name="connsiteY0" fmla="*/ 0 h 4116437"/>
              <a:gd name="connsiteX1" fmla="*/ 9147184 w 9147550"/>
              <a:gd name="connsiteY1" fmla="*/ 53665 h 4116437"/>
              <a:gd name="connsiteX2" fmla="*/ 9146177 w 9147550"/>
              <a:gd name="connsiteY2" fmla="*/ 4115444 h 4116437"/>
              <a:gd name="connsiteX3" fmla="*/ 4573956 w 9147550"/>
              <a:gd name="connsiteY3" fmla="*/ 4116437 h 4116437"/>
              <a:gd name="connsiteX4" fmla="*/ 4576412 w 9147550"/>
              <a:gd name="connsiteY4" fmla="*/ 3573674 h 4116437"/>
              <a:gd name="connsiteX5" fmla="*/ 1734 w 9147550"/>
              <a:gd name="connsiteY5" fmla="*/ 3574987 h 4116437"/>
              <a:gd name="connsiteX6" fmla="*/ 299 w 9147550"/>
              <a:gd name="connsiteY6" fmla="*/ 0 h 4116437"/>
              <a:gd name="connsiteX0" fmla="*/ 299 w 9147550"/>
              <a:gd name="connsiteY0" fmla="*/ 5183 h 4121620"/>
              <a:gd name="connsiteX1" fmla="*/ 9147184 w 9147550"/>
              <a:gd name="connsiteY1" fmla="*/ 0 h 4121620"/>
              <a:gd name="connsiteX2" fmla="*/ 9146177 w 9147550"/>
              <a:gd name="connsiteY2" fmla="*/ 4120627 h 4121620"/>
              <a:gd name="connsiteX3" fmla="*/ 4573956 w 9147550"/>
              <a:gd name="connsiteY3" fmla="*/ 4121620 h 4121620"/>
              <a:gd name="connsiteX4" fmla="*/ 4576412 w 9147550"/>
              <a:gd name="connsiteY4" fmla="*/ 3578857 h 4121620"/>
              <a:gd name="connsiteX5" fmla="*/ 1734 w 9147550"/>
              <a:gd name="connsiteY5" fmla="*/ 3580170 h 4121620"/>
              <a:gd name="connsiteX6" fmla="*/ 299 w 9147550"/>
              <a:gd name="connsiteY6" fmla="*/ 5183 h 4121620"/>
              <a:gd name="connsiteX0" fmla="*/ 299 w 9147550"/>
              <a:gd name="connsiteY0" fmla="*/ 657 h 4117094"/>
              <a:gd name="connsiteX1" fmla="*/ 9147184 w 9147550"/>
              <a:gd name="connsiteY1" fmla="*/ 0 h 4117094"/>
              <a:gd name="connsiteX2" fmla="*/ 9146177 w 9147550"/>
              <a:gd name="connsiteY2" fmla="*/ 4116101 h 4117094"/>
              <a:gd name="connsiteX3" fmla="*/ 4573956 w 9147550"/>
              <a:gd name="connsiteY3" fmla="*/ 4117094 h 4117094"/>
              <a:gd name="connsiteX4" fmla="*/ 4576412 w 9147550"/>
              <a:gd name="connsiteY4" fmla="*/ 3574331 h 4117094"/>
              <a:gd name="connsiteX5" fmla="*/ 1734 w 9147550"/>
              <a:gd name="connsiteY5" fmla="*/ 3575644 h 4117094"/>
              <a:gd name="connsiteX6" fmla="*/ 299 w 9147550"/>
              <a:gd name="connsiteY6" fmla="*/ 657 h 4117094"/>
              <a:gd name="connsiteX0" fmla="*/ 299 w 9147550"/>
              <a:gd name="connsiteY0" fmla="*/ 657 h 4117094"/>
              <a:gd name="connsiteX1" fmla="*/ 9147184 w 9147550"/>
              <a:gd name="connsiteY1" fmla="*/ 0 h 4117094"/>
              <a:gd name="connsiteX2" fmla="*/ 9146177 w 9147550"/>
              <a:gd name="connsiteY2" fmla="*/ 4116101 h 4117094"/>
              <a:gd name="connsiteX3" fmla="*/ 4573956 w 9147550"/>
              <a:gd name="connsiteY3" fmla="*/ 4117094 h 4117094"/>
              <a:gd name="connsiteX4" fmla="*/ 4574006 w 9147550"/>
              <a:gd name="connsiteY4" fmla="*/ 3576738 h 4117094"/>
              <a:gd name="connsiteX5" fmla="*/ 1734 w 9147550"/>
              <a:gd name="connsiteY5" fmla="*/ 3575644 h 4117094"/>
              <a:gd name="connsiteX6" fmla="*/ 299 w 9147550"/>
              <a:gd name="connsiteY6" fmla="*/ 657 h 4117094"/>
              <a:gd name="connsiteX0" fmla="*/ 299 w 9147550"/>
              <a:gd name="connsiteY0" fmla="*/ 682144 h 4117094"/>
              <a:gd name="connsiteX1" fmla="*/ 9147184 w 9147550"/>
              <a:gd name="connsiteY1" fmla="*/ 0 h 4117094"/>
              <a:gd name="connsiteX2" fmla="*/ 9146177 w 9147550"/>
              <a:gd name="connsiteY2" fmla="*/ 4116101 h 4117094"/>
              <a:gd name="connsiteX3" fmla="*/ 4573956 w 9147550"/>
              <a:gd name="connsiteY3" fmla="*/ 4117094 h 4117094"/>
              <a:gd name="connsiteX4" fmla="*/ 4574006 w 9147550"/>
              <a:gd name="connsiteY4" fmla="*/ 3576738 h 4117094"/>
              <a:gd name="connsiteX5" fmla="*/ 1734 w 9147550"/>
              <a:gd name="connsiteY5" fmla="*/ 3575644 h 4117094"/>
              <a:gd name="connsiteX6" fmla="*/ 299 w 9147550"/>
              <a:gd name="connsiteY6" fmla="*/ 682144 h 4117094"/>
              <a:gd name="connsiteX0" fmla="*/ 299 w 9155947"/>
              <a:gd name="connsiteY0" fmla="*/ 26537 h 3461487"/>
              <a:gd name="connsiteX1" fmla="*/ 9155811 w 9155947"/>
              <a:gd name="connsiteY1" fmla="*/ 0 h 3461487"/>
              <a:gd name="connsiteX2" fmla="*/ 9146177 w 9155947"/>
              <a:gd name="connsiteY2" fmla="*/ 3460494 h 3461487"/>
              <a:gd name="connsiteX3" fmla="*/ 4573956 w 9155947"/>
              <a:gd name="connsiteY3" fmla="*/ 3461487 h 3461487"/>
              <a:gd name="connsiteX4" fmla="*/ 4574006 w 9155947"/>
              <a:gd name="connsiteY4" fmla="*/ 2921131 h 3461487"/>
              <a:gd name="connsiteX5" fmla="*/ 1734 w 9155947"/>
              <a:gd name="connsiteY5" fmla="*/ 2920037 h 3461487"/>
              <a:gd name="connsiteX6" fmla="*/ 299 w 9155947"/>
              <a:gd name="connsiteY6" fmla="*/ 26537 h 3461487"/>
              <a:gd name="connsiteX0" fmla="*/ 299 w 9155947"/>
              <a:gd name="connsiteY0" fmla="*/ 0 h 3676489"/>
              <a:gd name="connsiteX1" fmla="*/ 9155811 w 9155947"/>
              <a:gd name="connsiteY1" fmla="*/ 215002 h 3676489"/>
              <a:gd name="connsiteX2" fmla="*/ 9146177 w 9155947"/>
              <a:gd name="connsiteY2" fmla="*/ 3675496 h 3676489"/>
              <a:gd name="connsiteX3" fmla="*/ 4573956 w 9155947"/>
              <a:gd name="connsiteY3" fmla="*/ 3676489 h 3676489"/>
              <a:gd name="connsiteX4" fmla="*/ 4574006 w 9155947"/>
              <a:gd name="connsiteY4" fmla="*/ 3136133 h 3676489"/>
              <a:gd name="connsiteX5" fmla="*/ 1734 w 9155947"/>
              <a:gd name="connsiteY5" fmla="*/ 3135039 h 3676489"/>
              <a:gd name="connsiteX6" fmla="*/ 299 w 9155947"/>
              <a:gd name="connsiteY6" fmla="*/ 0 h 3676489"/>
              <a:gd name="connsiteX0" fmla="*/ 299 w 9155947"/>
              <a:gd name="connsiteY0" fmla="*/ 0 h 3693742"/>
              <a:gd name="connsiteX1" fmla="*/ 9155811 w 9155947"/>
              <a:gd name="connsiteY1" fmla="*/ 232255 h 3693742"/>
              <a:gd name="connsiteX2" fmla="*/ 9146177 w 9155947"/>
              <a:gd name="connsiteY2" fmla="*/ 3692749 h 3693742"/>
              <a:gd name="connsiteX3" fmla="*/ 4573956 w 9155947"/>
              <a:gd name="connsiteY3" fmla="*/ 3693742 h 3693742"/>
              <a:gd name="connsiteX4" fmla="*/ 4574006 w 9155947"/>
              <a:gd name="connsiteY4" fmla="*/ 3153386 h 3693742"/>
              <a:gd name="connsiteX5" fmla="*/ 1734 w 9155947"/>
              <a:gd name="connsiteY5" fmla="*/ 3152292 h 3693742"/>
              <a:gd name="connsiteX6" fmla="*/ 299 w 9155947"/>
              <a:gd name="connsiteY6" fmla="*/ 0 h 3693742"/>
              <a:gd name="connsiteX0" fmla="*/ 7191 w 9154213"/>
              <a:gd name="connsiteY0" fmla="*/ 0 h 3685116"/>
              <a:gd name="connsiteX1" fmla="*/ 9154077 w 9154213"/>
              <a:gd name="connsiteY1" fmla="*/ 223629 h 3685116"/>
              <a:gd name="connsiteX2" fmla="*/ 9144443 w 9154213"/>
              <a:gd name="connsiteY2" fmla="*/ 3684123 h 3685116"/>
              <a:gd name="connsiteX3" fmla="*/ 4572222 w 9154213"/>
              <a:gd name="connsiteY3" fmla="*/ 3685116 h 3685116"/>
              <a:gd name="connsiteX4" fmla="*/ 4572272 w 9154213"/>
              <a:gd name="connsiteY4" fmla="*/ 3144760 h 3685116"/>
              <a:gd name="connsiteX5" fmla="*/ 0 w 9154213"/>
              <a:gd name="connsiteY5" fmla="*/ 3143666 h 3685116"/>
              <a:gd name="connsiteX6" fmla="*/ 7191 w 9154213"/>
              <a:gd name="connsiteY6" fmla="*/ 0 h 3685116"/>
              <a:gd name="connsiteX0" fmla="*/ 7191 w 9154213"/>
              <a:gd name="connsiteY0" fmla="*/ 0 h 3685116"/>
              <a:gd name="connsiteX1" fmla="*/ 9154077 w 9154213"/>
              <a:gd name="connsiteY1" fmla="*/ 16595 h 3685116"/>
              <a:gd name="connsiteX2" fmla="*/ 9144443 w 9154213"/>
              <a:gd name="connsiteY2" fmla="*/ 3684123 h 3685116"/>
              <a:gd name="connsiteX3" fmla="*/ 4572222 w 9154213"/>
              <a:gd name="connsiteY3" fmla="*/ 3685116 h 3685116"/>
              <a:gd name="connsiteX4" fmla="*/ 4572272 w 9154213"/>
              <a:gd name="connsiteY4" fmla="*/ 3144760 h 3685116"/>
              <a:gd name="connsiteX5" fmla="*/ 0 w 9154213"/>
              <a:gd name="connsiteY5" fmla="*/ 3143666 h 3685116"/>
              <a:gd name="connsiteX6" fmla="*/ 7191 w 9154213"/>
              <a:gd name="connsiteY6" fmla="*/ 0 h 3685116"/>
              <a:gd name="connsiteX0" fmla="*/ 7191 w 9154213"/>
              <a:gd name="connsiteY0" fmla="*/ 0 h 3685116"/>
              <a:gd name="connsiteX1" fmla="*/ 9154077 w 9154213"/>
              <a:gd name="connsiteY1" fmla="*/ 16595 h 3685116"/>
              <a:gd name="connsiteX2" fmla="*/ 9144443 w 9154213"/>
              <a:gd name="connsiteY2" fmla="*/ 3684123 h 3685116"/>
              <a:gd name="connsiteX3" fmla="*/ 4572222 w 9154213"/>
              <a:gd name="connsiteY3" fmla="*/ 3685116 h 3685116"/>
              <a:gd name="connsiteX4" fmla="*/ 4572272 w 9154213"/>
              <a:gd name="connsiteY4" fmla="*/ 3144760 h 3685116"/>
              <a:gd name="connsiteX5" fmla="*/ 0 w 9154213"/>
              <a:gd name="connsiteY5" fmla="*/ 3151830 h 3685116"/>
              <a:gd name="connsiteX6" fmla="*/ 7191 w 9154213"/>
              <a:gd name="connsiteY6" fmla="*/ 0 h 3685116"/>
              <a:gd name="connsiteX0" fmla="*/ 7191 w 9154213"/>
              <a:gd name="connsiteY0" fmla="*/ 0 h 3685116"/>
              <a:gd name="connsiteX1" fmla="*/ 9154077 w 9154213"/>
              <a:gd name="connsiteY1" fmla="*/ 16595 h 3685116"/>
              <a:gd name="connsiteX2" fmla="*/ 9144443 w 9154213"/>
              <a:gd name="connsiteY2" fmla="*/ 3684123 h 3685116"/>
              <a:gd name="connsiteX3" fmla="*/ 4572222 w 9154213"/>
              <a:gd name="connsiteY3" fmla="*/ 3685116 h 3685116"/>
              <a:gd name="connsiteX4" fmla="*/ 4572272 w 9154213"/>
              <a:gd name="connsiteY4" fmla="*/ 3152924 h 3685116"/>
              <a:gd name="connsiteX5" fmla="*/ 0 w 9154213"/>
              <a:gd name="connsiteY5" fmla="*/ 3151830 h 3685116"/>
              <a:gd name="connsiteX6" fmla="*/ 7191 w 9154213"/>
              <a:gd name="connsiteY6" fmla="*/ 0 h 3685116"/>
              <a:gd name="connsiteX0" fmla="*/ 7191 w 9154213"/>
              <a:gd name="connsiteY0" fmla="*/ 0 h 3734102"/>
              <a:gd name="connsiteX1" fmla="*/ 9154077 w 9154213"/>
              <a:gd name="connsiteY1" fmla="*/ 16595 h 3734102"/>
              <a:gd name="connsiteX2" fmla="*/ 9144443 w 9154213"/>
              <a:gd name="connsiteY2" fmla="*/ 3684123 h 3734102"/>
              <a:gd name="connsiteX3" fmla="*/ 4572222 w 9154213"/>
              <a:gd name="connsiteY3" fmla="*/ 3734102 h 3734102"/>
              <a:gd name="connsiteX4" fmla="*/ 4572272 w 9154213"/>
              <a:gd name="connsiteY4" fmla="*/ 3152924 h 3734102"/>
              <a:gd name="connsiteX5" fmla="*/ 0 w 9154213"/>
              <a:gd name="connsiteY5" fmla="*/ 3151830 h 3734102"/>
              <a:gd name="connsiteX6" fmla="*/ 7191 w 9154213"/>
              <a:gd name="connsiteY6" fmla="*/ 0 h 3734102"/>
              <a:gd name="connsiteX0" fmla="*/ 7191 w 9154247"/>
              <a:gd name="connsiteY0" fmla="*/ 0 h 3734102"/>
              <a:gd name="connsiteX1" fmla="*/ 9154077 w 9154247"/>
              <a:gd name="connsiteY1" fmla="*/ 16595 h 3734102"/>
              <a:gd name="connsiteX2" fmla="*/ 9147164 w 9154247"/>
              <a:gd name="connsiteY2" fmla="*/ 3733108 h 3734102"/>
              <a:gd name="connsiteX3" fmla="*/ 4572222 w 9154247"/>
              <a:gd name="connsiteY3" fmla="*/ 3734102 h 3734102"/>
              <a:gd name="connsiteX4" fmla="*/ 4572272 w 9154247"/>
              <a:gd name="connsiteY4" fmla="*/ 3152924 h 3734102"/>
              <a:gd name="connsiteX5" fmla="*/ 0 w 9154247"/>
              <a:gd name="connsiteY5" fmla="*/ 3151830 h 3734102"/>
              <a:gd name="connsiteX6" fmla="*/ 7191 w 9154247"/>
              <a:gd name="connsiteY6" fmla="*/ 0 h 3734102"/>
              <a:gd name="connsiteX0" fmla="*/ 7191 w 9162964"/>
              <a:gd name="connsiteY0" fmla="*/ 0 h 3734102"/>
              <a:gd name="connsiteX1" fmla="*/ 9162870 w 9162964"/>
              <a:gd name="connsiteY1" fmla="*/ 16595 h 3734102"/>
              <a:gd name="connsiteX2" fmla="*/ 9147164 w 9162964"/>
              <a:gd name="connsiteY2" fmla="*/ 3733108 h 3734102"/>
              <a:gd name="connsiteX3" fmla="*/ 4572222 w 9162964"/>
              <a:gd name="connsiteY3" fmla="*/ 3734102 h 3734102"/>
              <a:gd name="connsiteX4" fmla="*/ 4572272 w 9162964"/>
              <a:gd name="connsiteY4" fmla="*/ 3152924 h 3734102"/>
              <a:gd name="connsiteX5" fmla="*/ 0 w 9162964"/>
              <a:gd name="connsiteY5" fmla="*/ 3151830 h 3734102"/>
              <a:gd name="connsiteX6" fmla="*/ 7191 w 9162964"/>
              <a:gd name="connsiteY6" fmla="*/ 0 h 3734102"/>
              <a:gd name="connsiteX0" fmla="*/ 307 w 9164573"/>
              <a:gd name="connsiteY0" fmla="*/ 0 h 3734102"/>
              <a:gd name="connsiteX1" fmla="*/ 9164479 w 9164573"/>
              <a:gd name="connsiteY1" fmla="*/ 16595 h 3734102"/>
              <a:gd name="connsiteX2" fmla="*/ 9148773 w 9164573"/>
              <a:gd name="connsiteY2" fmla="*/ 3733108 h 3734102"/>
              <a:gd name="connsiteX3" fmla="*/ 4573831 w 9164573"/>
              <a:gd name="connsiteY3" fmla="*/ 3734102 h 3734102"/>
              <a:gd name="connsiteX4" fmla="*/ 4573881 w 9164573"/>
              <a:gd name="connsiteY4" fmla="*/ 3152924 h 3734102"/>
              <a:gd name="connsiteX5" fmla="*/ 1609 w 9164573"/>
              <a:gd name="connsiteY5" fmla="*/ 3151830 h 3734102"/>
              <a:gd name="connsiteX6" fmla="*/ 307 w 9164573"/>
              <a:gd name="connsiteY6" fmla="*/ 0 h 3734102"/>
              <a:gd name="connsiteX0" fmla="*/ 1529 w 9165795"/>
              <a:gd name="connsiteY0" fmla="*/ 0 h 3734102"/>
              <a:gd name="connsiteX1" fmla="*/ 9165701 w 9165795"/>
              <a:gd name="connsiteY1" fmla="*/ 16595 h 3734102"/>
              <a:gd name="connsiteX2" fmla="*/ 9149995 w 9165795"/>
              <a:gd name="connsiteY2" fmla="*/ 3733108 h 3734102"/>
              <a:gd name="connsiteX3" fmla="*/ 4575053 w 9165795"/>
              <a:gd name="connsiteY3" fmla="*/ 3734102 h 3734102"/>
              <a:gd name="connsiteX4" fmla="*/ 4575103 w 9165795"/>
              <a:gd name="connsiteY4" fmla="*/ 3152924 h 3734102"/>
              <a:gd name="connsiteX5" fmla="*/ 0 w 9165795"/>
              <a:gd name="connsiteY5" fmla="*/ 3140506 h 3734102"/>
              <a:gd name="connsiteX6" fmla="*/ 1529 w 9165795"/>
              <a:gd name="connsiteY6" fmla="*/ 0 h 3734102"/>
              <a:gd name="connsiteX0" fmla="*/ 1529 w 9154597"/>
              <a:gd name="connsiteY0" fmla="*/ 391 h 3734493"/>
              <a:gd name="connsiteX1" fmla="*/ 9154377 w 9154597"/>
              <a:gd name="connsiteY1" fmla="*/ 0 h 3734493"/>
              <a:gd name="connsiteX2" fmla="*/ 9149995 w 9154597"/>
              <a:gd name="connsiteY2" fmla="*/ 3733499 h 3734493"/>
              <a:gd name="connsiteX3" fmla="*/ 4575053 w 9154597"/>
              <a:gd name="connsiteY3" fmla="*/ 3734493 h 3734493"/>
              <a:gd name="connsiteX4" fmla="*/ 4575103 w 9154597"/>
              <a:gd name="connsiteY4" fmla="*/ 3153315 h 3734493"/>
              <a:gd name="connsiteX5" fmla="*/ 0 w 9154597"/>
              <a:gd name="connsiteY5" fmla="*/ 3140897 h 3734493"/>
              <a:gd name="connsiteX6" fmla="*/ 1529 w 9154597"/>
              <a:gd name="connsiteY6" fmla="*/ 391 h 3734493"/>
              <a:gd name="connsiteX0" fmla="*/ 1529 w 9154707"/>
              <a:gd name="connsiteY0" fmla="*/ 391 h 3734493"/>
              <a:gd name="connsiteX1" fmla="*/ 9154377 w 9154707"/>
              <a:gd name="connsiteY1" fmla="*/ 0 h 3734493"/>
              <a:gd name="connsiteX2" fmla="*/ 9152826 w 9154707"/>
              <a:gd name="connsiteY2" fmla="*/ 3719344 h 3734493"/>
              <a:gd name="connsiteX3" fmla="*/ 4575053 w 9154707"/>
              <a:gd name="connsiteY3" fmla="*/ 3734493 h 3734493"/>
              <a:gd name="connsiteX4" fmla="*/ 4575103 w 9154707"/>
              <a:gd name="connsiteY4" fmla="*/ 3153315 h 3734493"/>
              <a:gd name="connsiteX5" fmla="*/ 0 w 9154707"/>
              <a:gd name="connsiteY5" fmla="*/ 3140897 h 3734493"/>
              <a:gd name="connsiteX6" fmla="*/ 1529 w 9154707"/>
              <a:gd name="connsiteY6" fmla="*/ 391 h 3734493"/>
              <a:gd name="connsiteX0" fmla="*/ 1529 w 9154707"/>
              <a:gd name="connsiteY0" fmla="*/ 391 h 3720338"/>
              <a:gd name="connsiteX1" fmla="*/ 9154377 w 9154707"/>
              <a:gd name="connsiteY1" fmla="*/ 0 h 3720338"/>
              <a:gd name="connsiteX2" fmla="*/ 9152826 w 9154707"/>
              <a:gd name="connsiteY2" fmla="*/ 3719344 h 3720338"/>
              <a:gd name="connsiteX3" fmla="*/ 4575053 w 9154707"/>
              <a:gd name="connsiteY3" fmla="*/ 3720338 h 3720338"/>
              <a:gd name="connsiteX4" fmla="*/ 4575103 w 9154707"/>
              <a:gd name="connsiteY4" fmla="*/ 3153315 h 3720338"/>
              <a:gd name="connsiteX5" fmla="*/ 0 w 9154707"/>
              <a:gd name="connsiteY5" fmla="*/ 3140897 h 3720338"/>
              <a:gd name="connsiteX6" fmla="*/ 1529 w 9154707"/>
              <a:gd name="connsiteY6" fmla="*/ 391 h 3720338"/>
              <a:gd name="connsiteX0" fmla="*/ 1529 w 9154707"/>
              <a:gd name="connsiteY0" fmla="*/ 391 h 3720338"/>
              <a:gd name="connsiteX1" fmla="*/ 9154377 w 9154707"/>
              <a:gd name="connsiteY1" fmla="*/ 0 h 3720338"/>
              <a:gd name="connsiteX2" fmla="*/ 9152826 w 9154707"/>
              <a:gd name="connsiteY2" fmla="*/ 3719344 h 3720338"/>
              <a:gd name="connsiteX3" fmla="*/ 4575053 w 9154707"/>
              <a:gd name="connsiteY3" fmla="*/ 3720338 h 3720338"/>
              <a:gd name="connsiteX4" fmla="*/ 4577934 w 9154707"/>
              <a:gd name="connsiteY4" fmla="*/ 3141991 h 3720338"/>
              <a:gd name="connsiteX5" fmla="*/ 0 w 9154707"/>
              <a:gd name="connsiteY5" fmla="*/ 3140897 h 3720338"/>
              <a:gd name="connsiteX6" fmla="*/ 1529 w 9154707"/>
              <a:gd name="connsiteY6" fmla="*/ 391 h 3720338"/>
              <a:gd name="connsiteX0" fmla="*/ 1529 w 9154707"/>
              <a:gd name="connsiteY0" fmla="*/ 391 h 3720338"/>
              <a:gd name="connsiteX1" fmla="*/ 9154377 w 9154707"/>
              <a:gd name="connsiteY1" fmla="*/ 0 h 3720338"/>
              <a:gd name="connsiteX2" fmla="*/ 9152826 w 9154707"/>
              <a:gd name="connsiteY2" fmla="*/ 3719344 h 3720338"/>
              <a:gd name="connsiteX3" fmla="*/ 4575053 w 9154707"/>
              <a:gd name="connsiteY3" fmla="*/ 3720338 h 3720338"/>
              <a:gd name="connsiteX4" fmla="*/ 3601621 w 9154707"/>
              <a:gd name="connsiteY4" fmla="*/ 3141991 h 3720338"/>
              <a:gd name="connsiteX5" fmla="*/ 0 w 9154707"/>
              <a:gd name="connsiteY5" fmla="*/ 3140897 h 3720338"/>
              <a:gd name="connsiteX6" fmla="*/ 1529 w 9154707"/>
              <a:gd name="connsiteY6" fmla="*/ 391 h 3720338"/>
              <a:gd name="connsiteX0" fmla="*/ 1529 w 9154707"/>
              <a:gd name="connsiteY0" fmla="*/ 391 h 3720338"/>
              <a:gd name="connsiteX1" fmla="*/ 9154377 w 9154707"/>
              <a:gd name="connsiteY1" fmla="*/ 0 h 3720338"/>
              <a:gd name="connsiteX2" fmla="*/ 9152826 w 9154707"/>
              <a:gd name="connsiteY2" fmla="*/ 3719344 h 3720338"/>
              <a:gd name="connsiteX3" fmla="*/ 3598741 w 9154707"/>
              <a:gd name="connsiteY3" fmla="*/ 3720338 h 3720338"/>
              <a:gd name="connsiteX4" fmla="*/ 3601621 w 9154707"/>
              <a:gd name="connsiteY4" fmla="*/ 3141991 h 3720338"/>
              <a:gd name="connsiteX5" fmla="*/ 0 w 9154707"/>
              <a:gd name="connsiteY5" fmla="*/ 3140897 h 3720338"/>
              <a:gd name="connsiteX6" fmla="*/ 1529 w 9154707"/>
              <a:gd name="connsiteY6" fmla="*/ 391 h 3720338"/>
              <a:gd name="connsiteX0" fmla="*/ 1529 w 9154707"/>
              <a:gd name="connsiteY0" fmla="*/ 391 h 3720338"/>
              <a:gd name="connsiteX1" fmla="*/ 9154377 w 9154707"/>
              <a:gd name="connsiteY1" fmla="*/ 0 h 3720338"/>
              <a:gd name="connsiteX2" fmla="*/ 9152826 w 9154707"/>
              <a:gd name="connsiteY2" fmla="*/ 3719344 h 3720338"/>
              <a:gd name="connsiteX3" fmla="*/ 3598741 w 9154707"/>
              <a:gd name="connsiteY3" fmla="*/ 3720338 h 3720338"/>
              <a:gd name="connsiteX4" fmla="*/ 4111449 w 9154707"/>
              <a:gd name="connsiteY4" fmla="*/ 3138702 h 3720338"/>
              <a:gd name="connsiteX5" fmla="*/ 0 w 9154707"/>
              <a:gd name="connsiteY5" fmla="*/ 3140897 h 3720338"/>
              <a:gd name="connsiteX6" fmla="*/ 1529 w 9154707"/>
              <a:gd name="connsiteY6" fmla="*/ 391 h 3720338"/>
              <a:gd name="connsiteX0" fmla="*/ 1529 w 9154707"/>
              <a:gd name="connsiteY0" fmla="*/ 391 h 3719344"/>
              <a:gd name="connsiteX1" fmla="*/ 9154377 w 9154707"/>
              <a:gd name="connsiteY1" fmla="*/ 0 h 3719344"/>
              <a:gd name="connsiteX2" fmla="*/ 9152826 w 9154707"/>
              <a:gd name="connsiteY2" fmla="*/ 3719344 h 3719344"/>
              <a:gd name="connsiteX3" fmla="*/ 4105279 w 9154707"/>
              <a:gd name="connsiteY3" fmla="*/ 3717048 h 3719344"/>
              <a:gd name="connsiteX4" fmla="*/ 4111449 w 9154707"/>
              <a:gd name="connsiteY4" fmla="*/ 3138702 h 3719344"/>
              <a:gd name="connsiteX5" fmla="*/ 0 w 9154707"/>
              <a:gd name="connsiteY5" fmla="*/ 3140897 h 3719344"/>
              <a:gd name="connsiteX6" fmla="*/ 1529 w 9154707"/>
              <a:gd name="connsiteY6" fmla="*/ 391 h 3719344"/>
              <a:gd name="connsiteX0" fmla="*/ 1529 w 9154707"/>
              <a:gd name="connsiteY0" fmla="*/ 391 h 3719344"/>
              <a:gd name="connsiteX1" fmla="*/ 9154377 w 9154707"/>
              <a:gd name="connsiteY1" fmla="*/ 0 h 3719344"/>
              <a:gd name="connsiteX2" fmla="*/ 9152826 w 9154707"/>
              <a:gd name="connsiteY2" fmla="*/ 3719344 h 3719344"/>
              <a:gd name="connsiteX3" fmla="*/ 4113746 w 9154707"/>
              <a:gd name="connsiteY3" fmla="*/ 3717048 h 3719344"/>
              <a:gd name="connsiteX4" fmla="*/ 4111449 w 9154707"/>
              <a:gd name="connsiteY4" fmla="*/ 3138702 h 3719344"/>
              <a:gd name="connsiteX5" fmla="*/ 0 w 9154707"/>
              <a:gd name="connsiteY5" fmla="*/ 3140897 h 3719344"/>
              <a:gd name="connsiteX6" fmla="*/ 1529 w 9154707"/>
              <a:gd name="connsiteY6" fmla="*/ 391 h 3719344"/>
              <a:gd name="connsiteX0" fmla="*/ 1529 w 9154707"/>
              <a:gd name="connsiteY0" fmla="*/ 391 h 3719344"/>
              <a:gd name="connsiteX1" fmla="*/ 9154377 w 9154707"/>
              <a:gd name="connsiteY1" fmla="*/ 0 h 3719344"/>
              <a:gd name="connsiteX2" fmla="*/ 9152826 w 9154707"/>
              <a:gd name="connsiteY2" fmla="*/ 3719344 h 3719344"/>
              <a:gd name="connsiteX3" fmla="*/ 4110924 w 9154707"/>
              <a:gd name="connsiteY3" fmla="*/ 3717048 h 3719344"/>
              <a:gd name="connsiteX4" fmla="*/ 4111449 w 9154707"/>
              <a:gd name="connsiteY4" fmla="*/ 3138702 h 3719344"/>
              <a:gd name="connsiteX5" fmla="*/ 0 w 9154707"/>
              <a:gd name="connsiteY5" fmla="*/ 3140897 h 3719344"/>
              <a:gd name="connsiteX6" fmla="*/ 1529 w 9154707"/>
              <a:gd name="connsiteY6" fmla="*/ 391 h 3719344"/>
              <a:gd name="connsiteX0" fmla="*/ 1529 w 9154707"/>
              <a:gd name="connsiteY0" fmla="*/ 391 h 3719344"/>
              <a:gd name="connsiteX1" fmla="*/ 9154377 w 9154707"/>
              <a:gd name="connsiteY1" fmla="*/ 0 h 3719344"/>
              <a:gd name="connsiteX2" fmla="*/ 9152826 w 9154707"/>
              <a:gd name="connsiteY2" fmla="*/ 3719344 h 3719344"/>
              <a:gd name="connsiteX3" fmla="*/ 4110924 w 9154707"/>
              <a:gd name="connsiteY3" fmla="*/ 3717048 h 3719344"/>
              <a:gd name="connsiteX4" fmla="*/ 4108627 w 9154707"/>
              <a:gd name="connsiteY4" fmla="*/ 3141524 h 3719344"/>
              <a:gd name="connsiteX5" fmla="*/ 0 w 9154707"/>
              <a:gd name="connsiteY5" fmla="*/ 3140897 h 3719344"/>
              <a:gd name="connsiteX6" fmla="*/ 1529 w 9154707"/>
              <a:gd name="connsiteY6" fmla="*/ 391 h 3719344"/>
              <a:gd name="connsiteX0" fmla="*/ 1529 w 9154707"/>
              <a:gd name="connsiteY0" fmla="*/ 391 h 3719344"/>
              <a:gd name="connsiteX1" fmla="*/ 9154377 w 9154707"/>
              <a:gd name="connsiteY1" fmla="*/ 0 h 3719344"/>
              <a:gd name="connsiteX2" fmla="*/ 9152826 w 9154707"/>
              <a:gd name="connsiteY2" fmla="*/ 3719344 h 3719344"/>
              <a:gd name="connsiteX3" fmla="*/ 4110924 w 9154707"/>
              <a:gd name="connsiteY3" fmla="*/ 3717048 h 3719344"/>
              <a:gd name="connsiteX4" fmla="*/ 4111450 w 9154707"/>
              <a:gd name="connsiteY4" fmla="*/ 3141524 h 3719344"/>
              <a:gd name="connsiteX5" fmla="*/ 0 w 9154707"/>
              <a:gd name="connsiteY5" fmla="*/ 3140897 h 3719344"/>
              <a:gd name="connsiteX6" fmla="*/ 1529 w 9154707"/>
              <a:gd name="connsiteY6" fmla="*/ 391 h 3719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4707" h="3719344">
                <a:moveTo>
                  <a:pt x="1529" y="391"/>
                </a:moveTo>
                <a:lnTo>
                  <a:pt x="9154377" y="0"/>
                </a:lnTo>
                <a:cubicBezTo>
                  <a:pt x="9155964" y="1278732"/>
                  <a:pt x="9151239" y="2440612"/>
                  <a:pt x="9152826" y="3719344"/>
                </a:cubicBezTo>
                <a:lnTo>
                  <a:pt x="4110924" y="3717048"/>
                </a:lnTo>
                <a:cubicBezTo>
                  <a:pt x="4112369" y="3628931"/>
                  <a:pt x="4110005" y="3229641"/>
                  <a:pt x="4111450" y="3141524"/>
                </a:cubicBezTo>
                <a:lnTo>
                  <a:pt x="0" y="3140897"/>
                </a:lnTo>
                <a:cubicBezTo>
                  <a:pt x="1445" y="1965221"/>
                  <a:pt x="84" y="1176067"/>
                  <a:pt x="1529" y="391"/>
                </a:cubicBezTo>
                <a:close/>
              </a:path>
            </a:pathLst>
          </a:cu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lIns="180000" tIns="18000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de-DE" sz="1400">
                <a:latin typeface="BMW Group Condensed" pitchFamily="34" charset="0"/>
              </a:defRPr>
            </a:lvl1pPr>
          </a:lstStyle>
          <a:p>
            <a:r>
              <a:rPr lang="en-US" dirty="0" smtClean="0"/>
              <a:t>Insert visual by clicking on symbol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56082" y="4233649"/>
            <a:ext cx="8218866" cy="54464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4000"/>
              </a:lnSpc>
              <a:spcBef>
                <a:spcPts val="0"/>
              </a:spcBef>
              <a:buNone/>
              <a:defRPr lang="de-DE" sz="3600" b="1" cap="all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 smtClean="0"/>
              <a:t>Edit title by clicking</a:t>
            </a:r>
          </a:p>
        </p:txBody>
      </p:sp>
      <p:sp>
        <p:nvSpPr>
          <p:cNvPr id="11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67566" y="4853838"/>
            <a:ext cx="8209709" cy="53405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lang="de-DE" sz="2000" b="1" cap="all" baseline="0"/>
            </a:lvl1pPr>
          </a:lstStyle>
          <a:p>
            <a:pPr lvl="0"/>
            <a:r>
              <a:rPr lang="de-DE" dirty="0" smtClean="0"/>
              <a:t>Edit </a:t>
            </a:r>
            <a:r>
              <a:rPr lang="de-DE" dirty="0" err="1" smtClean="0"/>
              <a:t>subheadline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clicking</a:t>
            </a:r>
            <a:endParaRPr lang="de-DE" dirty="0" smtClean="0"/>
          </a:p>
        </p:txBody>
      </p:sp>
      <p:sp>
        <p:nvSpPr>
          <p:cNvPr id="13" name="Textplatzhalter 24"/>
          <p:cNvSpPr>
            <a:spLocks noGrp="1"/>
          </p:cNvSpPr>
          <p:nvPr>
            <p:ph type="body" sz="quarter" idx="18" hasCustomPrompt="1"/>
          </p:nvPr>
        </p:nvSpPr>
        <p:spPr>
          <a:xfrm>
            <a:off x="467570" y="3360108"/>
            <a:ext cx="2508548" cy="31941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de-DE" sz="11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GB" noProof="0" dirty="0" smtClean="0"/>
              <a:t>Enter department and date</a:t>
            </a:r>
          </a:p>
        </p:txBody>
      </p:sp>
      <p:pic>
        <p:nvPicPr>
          <p:cNvPr id="10" name="Grafik 9" descr="bmw-car-it-logo-freigestellt 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68313" y="5831326"/>
            <a:ext cx="1767694" cy="694887"/>
          </a:xfrm>
          <a:prstGeom prst="rect">
            <a:avLst/>
          </a:prstGeom>
        </p:spPr>
      </p:pic>
      <p:pic>
        <p:nvPicPr>
          <p:cNvPr id="14" name="Grafik 13" descr="bmw-logo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226208" y="6029216"/>
            <a:ext cx="451067" cy="45106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8495037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visual without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6"/>
          <p:cNvSpPr>
            <a:spLocks noGrp="1"/>
          </p:cNvSpPr>
          <p:nvPr>
            <p:ph type="pic" sz="quarter" idx="14" hasCustomPrompt="1"/>
          </p:nvPr>
        </p:nvSpPr>
        <p:spPr>
          <a:xfrm>
            <a:off x="2" y="1701800"/>
            <a:ext cx="9144001" cy="5156201"/>
          </a:xfrm>
          <a:prstGeom prst="rect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/>
          <a:lstStyle>
            <a:lvl1pPr marL="0" indent="85725">
              <a:buNone/>
              <a:defRPr sz="1400">
                <a:latin typeface="BMW Group Condensed" pitchFamily="34" charset="0"/>
                <a:ea typeface="BMW Group Condensed" pitchFamily="34" charset="0"/>
                <a:cs typeface="BMW Group Condensed" pitchFamily="34" charset="0"/>
              </a:defRPr>
            </a:lvl1pPr>
          </a:lstStyle>
          <a:p>
            <a:r>
              <a:rPr lang="en-US" dirty="0" smtClean="0"/>
              <a:t>Insert visual by clicking on symbol</a:t>
            </a:r>
          </a:p>
        </p:txBody>
      </p:sp>
      <p:sp>
        <p:nvSpPr>
          <p:cNvPr id="7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59687" y="403225"/>
            <a:ext cx="8217588" cy="96043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2800" b="1" cap="all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GB" noProof="0" dirty="0" smtClean="0"/>
              <a:t>Edit headline by clicking</a:t>
            </a:r>
          </a:p>
        </p:txBody>
      </p:sp>
    </p:spTree>
    <p:extLst>
      <p:ext uri="{BB962C8B-B14F-4D97-AF65-F5344CB8AC3E}">
        <p14:creationId xmlns="" xmlns:p14="http://schemas.microsoft.com/office/powerpoint/2010/main" val="3242060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visual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468313" y="6526213"/>
            <a:ext cx="2895600" cy="331787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mtClean="0"/>
              <a:t>Program, thou shalt behave! - 27.03.2012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6553200" y="6528871"/>
            <a:ext cx="2124075" cy="329130"/>
          </a:xfrm>
          <a:prstGeom prst="rect">
            <a:avLst/>
          </a:prstGeom>
        </p:spPr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5" name="Bildplatzhalter 6"/>
          <p:cNvSpPr>
            <a:spLocks noGrp="1"/>
          </p:cNvSpPr>
          <p:nvPr>
            <p:ph type="pic" sz="quarter" idx="14" hasCustomPrompt="1"/>
          </p:nvPr>
        </p:nvSpPr>
        <p:spPr>
          <a:xfrm>
            <a:off x="-1837" y="1697783"/>
            <a:ext cx="4566467" cy="2611438"/>
          </a:xfrm>
          <a:prstGeom prst="rect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/>
          <a:lstStyle>
            <a:lvl1pPr marL="0" indent="0">
              <a:buNone/>
              <a:defRPr sz="1400">
                <a:latin typeface="BMW Group Condensed" pitchFamily="34" charset="0"/>
                <a:ea typeface="BMW Group Condensed" pitchFamily="34" charset="0"/>
                <a:cs typeface="BMW Group Condensed" pitchFamily="34" charset="0"/>
              </a:defRPr>
            </a:lvl1pPr>
          </a:lstStyle>
          <a:p>
            <a:r>
              <a:rPr lang="en-US" dirty="0" smtClean="0"/>
              <a:t>Insert visual by clicking on symbol</a:t>
            </a:r>
          </a:p>
        </p:txBody>
      </p:sp>
      <p:sp>
        <p:nvSpPr>
          <p:cNvPr id="6" name="Bildplatzhalter 6"/>
          <p:cNvSpPr>
            <a:spLocks noGrp="1"/>
          </p:cNvSpPr>
          <p:nvPr>
            <p:ph type="pic" sz="quarter" idx="18" hasCustomPrompt="1"/>
          </p:nvPr>
        </p:nvSpPr>
        <p:spPr>
          <a:xfrm>
            <a:off x="4582548" y="1697783"/>
            <a:ext cx="4573588" cy="2611438"/>
          </a:xfrm>
          <a:prstGeom prst="rect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/>
          <a:lstStyle>
            <a:lvl1pPr marL="0" indent="0">
              <a:buNone/>
              <a:defRPr sz="1400">
                <a:latin typeface="BMW Group Condensed" pitchFamily="34" charset="0"/>
                <a:ea typeface="BMW Group Condensed" pitchFamily="34" charset="0"/>
                <a:cs typeface="BMW Group Condensed" pitchFamily="34" charset="0"/>
              </a:defRPr>
            </a:lvl1pPr>
          </a:lstStyle>
          <a:p>
            <a:r>
              <a:rPr lang="en-US" dirty="0" smtClean="0"/>
              <a:t>Insert visual by clicking on symbol</a:t>
            </a:r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5" hasCustomPrompt="1"/>
          </p:nvPr>
        </p:nvSpPr>
        <p:spPr>
          <a:xfrm>
            <a:off x="468313" y="4487291"/>
            <a:ext cx="3924300" cy="203892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de-DE" sz="1400"/>
            </a:lvl1pPr>
            <a:lvl2pPr marL="285750" indent="-285750">
              <a:lnSpc>
                <a:spcPts val="2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1700"/>
            </a:lvl2pPr>
            <a:lvl3pPr marL="633413" indent="-228600">
              <a:lnSpc>
                <a:spcPts val="2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1700"/>
            </a:lvl3pPr>
            <a:lvl4pPr marL="985838" indent="-228600">
              <a:lnSpc>
                <a:spcPts val="2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1700"/>
            </a:lvl4pPr>
            <a:lvl5pPr marL="1349375" indent="-228600">
              <a:lnSpc>
                <a:spcPts val="2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1700"/>
            </a:lvl5pPr>
          </a:lstStyle>
          <a:p>
            <a:pPr lvl="0"/>
            <a:r>
              <a:rPr lang="en-GB" noProof="0" dirty="0" smtClean="0"/>
              <a:t>Edit caption by clicking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580490" y="4487291"/>
            <a:ext cx="4028145" cy="203892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latin typeface="+mn-lt"/>
                <a:ea typeface="BMW Type Global Pro Regular" pitchFamily="2" charset="0"/>
                <a:cs typeface="BMW Type Global Pro Regular" pitchFamily="2" charset="0"/>
              </a:defRPr>
            </a:lvl1pPr>
            <a:lvl2pPr marL="285750" indent="-285750">
              <a:lnSpc>
                <a:spcPts val="2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1700"/>
            </a:lvl2pPr>
            <a:lvl3pPr marL="633413" indent="-228600">
              <a:lnSpc>
                <a:spcPts val="2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1700"/>
            </a:lvl3pPr>
            <a:lvl4pPr marL="985838" indent="-228600">
              <a:lnSpc>
                <a:spcPts val="2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1700"/>
            </a:lvl4pPr>
            <a:lvl5pPr marL="1349375" indent="-228600">
              <a:lnSpc>
                <a:spcPts val="2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1700"/>
            </a:lvl5pPr>
          </a:lstStyle>
          <a:p>
            <a:pPr lvl="0"/>
            <a:r>
              <a:rPr lang="en-GB" noProof="0" dirty="0" smtClean="0"/>
              <a:t>Edit caption by clicking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59687" y="403225"/>
            <a:ext cx="8217588" cy="96043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2800" b="1" cap="all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GB" noProof="0" dirty="0" smtClean="0"/>
              <a:t>Edit headline by clicking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bined slide,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468313" y="6526213"/>
            <a:ext cx="2895600" cy="331787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mtClean="0"/>
              <a:t>Program, thou shalt behave! - 27.03.2012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6553200" y="6528871"/>
            <a:ext cx="2124075" cy="329130"/>
          </a:xfrm>
          <a:prstGeom prst="rect">
            <a:avLst/>
          </a:prstGeom>
        </p:spPr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5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59687" y="403225"/>
            <a:ext cx="8217588" cy="96043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2800" b="1" cap="all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GB" noProof="0" dirty="0" smtClean="0"/>
              <a:t>Edit headline by clicking</a:t>
            </a:r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751387" y="1637401"/>
            <a:ext cx="3925887" cy="48888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Tx/>
              <a:buNone/>
              <a:defRPr sz="2000">
                <a:latin typeface="+mn-lt"/>
                <a:ea typeface="BMW Type Global Pro Regular" pitchFamily="2" charset="0"/>
                <a:cs typeface="BMW Type Global Pro Regular" pitchFamily="2" charset="0"/>
              </a:defRPr>
            </a:lvl1pPr>
            <a:lvl2pPr marL="200025" indent="-200025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2000">
                <a:latin typeface="+mn-lt"/>
                <a:ea typeface="BMW Type Global Pro Regular" pitchFamily="2" charset="0"/>
                <a:cs typeface="BMW Type Global Pro Regular" pitchFamily="2" charset="0"/>
              </a:defRPr>
            </a:lvl2pPr>
            <a:lvl3pPr marL="452438" indent="-185738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2000">
                <a:latin typeface="+mn-lt"/>
                <a:ea typeface="BMW Type Global Pro Regular" pitchFamily="2" charset="0"/>
                <a:cs typeface="BMW Type Global Pro Regular" pitchFamily="2" charset="0"/>
              </a:defRPr>
            </a:lvl3pPr>
            <a:lvl4pPr marL="719138" indent="-18415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2000">
                <a:latin typeface="+mn-lt"/>
                <a:ea typeface="BMW Type Global Pro Regular" pitchFamily="2" charset="0"/>
                <a:cs typeface="BMW Type Global Pro Regular" pitchFamily="2" charset="0"/>
              </a:defRPr>
            </a:lvl4pPr>
            <a:lvl5pPr marL="985838" indent="-18415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2000">
                <a:latin typeface="+mn-lt"/>
                <a:ea typeface="BMW Type Global Pro Regular" pitchFamily="2" charset="0"/>
                <a:cs typeface="BMW Type Global Pro Regular" pitchFamily="2" charset="0"/>
              </a:defRPr>
            </a:lvl5pPr>
          </a:lstStyle>
          <a:p>
            <a:pPr lvl="0"/>
            <a:r>
              <a:rPr lang="en-GB" noProof="0" dirty="0" smtClean="0"/>
              <a:t>Edit small body copy by clicking</a:t>
            </a:r>
          </a:p>
          <a:p>
            <a:pPr lvl="1"/>
            <a:r>
              <a:rPr lang="en-GB" dirty="0" smtClean="0"/>
              <a:t>Second layer</a:t>
            </a:r>
          </a:p>
          <a:p>
            <a:pPr lvl="2"/>
            <a:r>
              <a:rPr lang="en-GB" dirty="0" smtClean="0"/>
              <a:t>Third layer</a:t>
            </a:r>
          </a:p>
          <a:p>
            <a:pPr lvl="3"/>
            <a:r>
              <a:rPr lang="en-GB" dirty="0" smtClean="0"/>
              <a:t>Fourth layer</a:t>
            </a:r>
          </a:p>
          <a:p>
            <a:pPr lvl="4"/>
            <a:r>
              <a:rPr lang="en-GB" dirty="0" smtClean="0"/>
              <a:t>Fifth layer</a:t>
            </a:r>
            <a:endParaRPr lang="en-GB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5" hasCustomPrompt="1"/>
          </p:nvPr>
        </p:nvSpPr>
        <p:spPr>
          <a:xfrm>
            <a:off x="3" y="1701800"/>
            <a:ext cx="4573586" cy="4824413"/>
          </a:xfrm>
          <a:prstGeom prst="rect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/>
          <a:lstStyle>
            <a:lvl1pPr marL="0" indent="85725">
              <a:buNone/>
              <a:defRPr sz="1400">
                <a:latin typeface="BMW Group Condensed" pitchFamily="34" charset="0"/>
                <a:ea typeface="BMW Group Condensed" pitchFamily="34" charset="0"/>
                <a:cs typeface="BMW Group Condensed" pitchFamily="34" charset="0"/>
              </a:defRPr>
            </a:lvl1pPr>
          </a:lstStyle>
          <a:p>
            <a:r>
              <a:rPr lang="en-US" dirty="0" smtClean="0"/>
              <a:t>Insert visual by clicking on symbol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bined slide,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468313" y="6526213"/>
            <a:ext cx="2895600" cy="331787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mtClean="0"/>
              <a:t>Program, thou shalt behave! - 27.03.2012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6553200" y="6528871"/>
            <a:ext cx="2124075" cy="329130"/>
          </a:xfrm>
          <a:prstGeom prst="rect">
            <a:avLst/>
          </a:prstGeom>
        </p:spPr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5" name="Rechteck 4"/>
          <p:cNvSpPr/>
          <p:nvPr userDrawn="1"/>
        </p:nvSpPr>
        <p:spPr>
          <a:xfrm>
            <a:off x="0" y="1701800"/>
            <a:ext cx="9144000" cy="48244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59687" y="403225"/>
            <a:ext cx="8217588" cy="96043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2800" b="1" cap="all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GB" noProof="0" dirty="0" smtClean="0"/>
              <a:t>Edit headline by clicking</a:t>
            </a:r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751387" y="1913433"/>
            <a:ext cx="3925887" cy="444423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Tx/>
              <a:buNone/>
              <a:defRPr sz="2000">
                <a:latin typeface="+mn-lt"/>
                <a:ea typeface="BMW Type Global Pro Regular" pitchFamily="2" charset="0"/>
                <a:cs typeface="BMW Type Global Pro Regular" pitchFamily="2" charset="0"/>
              </a:defRPr>
            </a:lvl1pPr>
            <a:lvl2pPr marL="200025" indent="-200025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2000">
                <a:latin typeface="+mn-lt"/>
                <a:ea typeface="BMW Type Global Pro Regular" pitchFamily="2" charset="0"/>
                <a:cs typeface="BMW Type Global Pro Regular" pitchFamily="2" charset="0"/>
              </a:defRPr>
            </a:lvl2pPr>
            <a:lvl3pPr marL="452438" indent="-185738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2000">
                <a:latin typeface="+mn-lt"/>
                <a:ea typeface="BMW Type Global Pro Regular" pitchFamily="2" charset="0"/>
                <a:cs typeface="BMW Type Global Pro Regular" pitchFamily="2" charset="0"/>
              </a:defRPr>
            </a:lvl3pPr>
            <a:lvl4pPr marL="719138" indent="-18415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2000">
                <a:latin typeface="+mn-lt"/>
                <a:ea typeface="BMW Type Global Pro Regular" pitchFamily="2" charset="0"/>
                <a:cs typeface="BMW Type Global Pro Regular" pitchFamily="2" charset="0"/>
              </a:defRPr>
            </a:lvl4pPr>
            <a:lvl5pPr marL="985838" indent="-18415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2000">
                <a:latin typeface="+mn-lt"/>
                <a:ea typeface="BMW Type Global Pro Regular" pitchFamily="2" charset="0"/>
                <a:cs typeface="BMW Type Global Pro Regular" pitchFamily="2" charset="0"/>
              </a:defRPr>
            </a:lvl5pPr>
          </a:lstStyle>
          <a:p>
            <a:pPr lvl="0"/>
            <a:r>
              <a:rPr lang="en-GB" noProof="0" dirty="0" smtClean="0"/>
              <a:t>Edit small body copy by clicking</a:t>
            </a:r>
          </a:p>
          <a:p>
            <a:pPr lvl="1"/>
            <a:r>
              <a:rPr lang="en-GB" dirty="0" smtClean="0"/>
              <a:t>Second layer</a:t>
            </a:r>
          </a:p>
          <a:p>
            <a:pPr lvl="2"/>
            <a:r>
              <a:rPr lang="en-GB" dirty="0" smtClean="0"/>
              <a:t>Third layer</a:t>
            </a:r>
          </a:p>
          <a:p>
            <a:pPr lvl="3"/>
            <a:r>
              <a:rPr lang="en-GB" dirty="0" smtClean="0"/>
              <a:t>Fourth layer</a:t>
            </a:r>
          </a:p>
          <a:p>
            <a:pPr lvl="4"/>
            <a:r>
              <a:rPr lang="en-GB" dirty="0" smtClean="0"/>
              <a:t>Fifth layer</a:t>
            </a:r>
            <a:endParaRPr lang="en-GB" dirty="0"/>
          </a:p>
        </p:txBody>
      </p:sp>
      <p:sp>
        <p:nvSpPr>
          <p:cNvPr id="8" name="Bildplatzhalter 6"/>
          <p:cNvSpPr>
            <a:spLocks noGrp="1"/>
          </p:cNvSpPr>
          <p:nvPr>
            <p:ph type="pic" sz="quarter" idx="15" hasCustomPrompt="1"/>
          </p:nvPr>
        </p:nvSpPr>
        <p:spPr>
          <a:xfrm>
            <a:off x="3" y="1971675"/>
            <a:ext cx="4573586" cy="4283075"/>
          </a:xfrm>
          <a:prstGeom prst="rect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/>
          <a:lstStyle>
            <a:lvl1pPr marL="0" indent="85725">
              <a:buNone/>
              <a:defRPr sz="1400">
                <a:latin typeface="BMW Group Condensed" pitchFamily="34" charset="0"/>
                <a:ea typeface="BMW Group Condensed" pitchFamily="34" charset="0"/>
                <a:cs typeface="BMW Group Condensed" pitchFamily="34" charset="0"/>
              </a:defRPr>
            </a:lvl1pPr>
          </a:lstStyle>
          <a:p>
            <a:r>
              <a:rPr lang="en-US" dirty="0" smtClean="0"/>
              <a:t>Insert visual by clicking on symbol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visual, 2-lin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56082" y="3724715"/>
            <a:ext cx="8218866" cy="91680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4000"/>
              </a:lnSpc>
              <a:spcBef>
                <a:spcPts val="0"/>
              </a:spcBef>
              <a:buNone/>
              <a:defRPr sz="3600" b="1" cap="all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GB" noProof="0" dirty="0" smtClean="0"/>
              <a:t>Edit 2-line title </a:t>
            </a:r>
          </a:p>
          <a:p>
            <a:pPr lvl="0"/>
            <a:r>
              <a:rPr lang="en-GB" noProof="0" dirty="0" smtClean="0"/>
              <a:t>by clicking</a:t>
            </a:r>
          </a:p>
        </p:txBody>
      </p:sp>
      <p:sp>
        <p:nvSpPr>
          <p:cNvPr id="11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67566" y="4853838"/>
            <a:ext cx="8209709" cy="53405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2000" b="1" cap="all" baseline="0">
                <a:latin typeface="+mj-lt"/>
              </a:defRPr>
            </a:lvl1pPr>
          </a:lstStyle>
          <a:p>
            <a:pPr lvl="0"/>
            <a:r>
              <a:rPr lang="de-DE" dirty="0" smtClean="0"/>
              <a:t>Edit </a:t>
            </a:r>
            <a:r>
              <a:rPr lang="de-DE" dirty="0" err="1" smtClean="0"/>
              <a:t>subheadline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clicking</a:t>
            </a:r>
            <a:endParaRPr lang="de-DE" dirty="0" smtClean="0"/>
          </a:p>
        </p:txBody>
      </p:sp>
      <p:sp>
        <p:nvSpPr>
          <p:cNvPr id="13" name="Textplatzhalter 24"/>
          <p:cNvSpPr>
            <a:spLocks noGrp="1"/>
          </p:cNvSpPr>
          <p:nvPr>
            <p:ph type="body" sz="quarter" idx="18" hasCustomPrompt="1"/>
          </p:nvPr>
        </p:nvSpPr>
        <p:spPr>
          <a:xfrm>
            <a:off x="467570" y="2851174"/>
            <a:ext cx="2508548" cy="31941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de-DE" sz="1100">
                <a:latin typeface="BMW Group Condensed" pitchFamily="34" charset="0"/>
              </a:defRPr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GB" noProof="0" dirty="0" smtClean="0"/>
              <a:t>Enter department and date</a:t>
            </a:r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19" hasCustomPrompt="1"/>
          </p:nvPr>
        </p:nvSpPr>
        <p:spPr>
          <a:xfrm>
            <a:off x="-9867" y="-367"/>
            <a:ext cx="9160067" cy="3211380"/>
          </a:xfrm>
          <a:custGeom>
            <a:avLst/>
            <a:gdLst>
              <a:gd name="connsiteX0" fmla="*/ 0 w 9144000"/>
              <a:gd name="connsiteY0" fmla="*/ 0 h 3795713"/>
              <a:gd name="connsiteX1" fmla="*/ 9144000 w 9144000"/>
              <a:gd name="connsiteY1" fmla="*/ 0 h 3795713"/>
              <a:gd name="connsiteX2" fmla="*/ 9144000 w 9144000"/>
              <a:gd name="connsiteY2" fmla="*/ 3795713 h 3795713"/>
              <a:gd name="connsiteX3" fmla="*/ 0 w 9144000"/>
              <a:gd name="connsiteY3" fmla="*/ 3795713 h 3795713"/>
              <a:gd name="connsiteX4" fmla="*/ 0 w 9144000"/>
              <a:gd name="connsiteY4" fmla="*/ 0 h 3795713"/>
              <a:gd name="connsiteX0" fmla="*/ 0 w 9144000"/>
              <a:gd name="connsiteY0" fmla="*/ 0 h 3795713"/>
              <a:gd name="connsiteX1" fmla="*/ 9144000 w 9144000"/>
              <a:gd name="connsiteY1" fmla="*/ 0 h 3795713"/>
              <a:gd name="connsiteX2" fmla="*/ 9144000 w 9144000"/>
              <a:gd name="connsiteY2" fmla="*/ 3795713 h 3795713"/>
              <a:gd name="connsiteX3" fmla="*/ 4571779 w 9144000"/>
              <a:gd name="connsiteY3" fmla="*/ 3791943 h 3795713"/>
              <a:gd name="connsiteX4" fmla="*/ 0 w 9144000"/>
              <a:gd name="connsiteY4" fmla="*/ 3795713 h 3795713"/>
              <a:gd name="connsiteX5" fmla="*/ 0 w 9144000"/>
              <a:gd name="connsiteY5" fmla="*/ 0 h 3795713"/>
              <a:gd name="connsiteX0" fmla="*/ 0 w 9144000"/>
              <a:gd name="connsiteY0" fmla="*/ 0 h 3795713"/>
              <a:gd name="connsiteX1" fmla="*/ 9144000 w 9144000"/>
              <a:gd name="connsiteY1" fmla="*/ 0 h 3795713"/>
              <a:gd name="connsiteX2" fmla="*/ 9144000 w 9144000"/>
              <a:gd name="connsiteY2" fmla="*/ 3795713 h 3795713"/>
              <a:gd name="connsiteX3" fmla="*/ 4571779 w 9144000"/>
              <a:gd name="connsiteY3" fmla="*/ 3791943 h 3795713"/>
              <a:gd name="connsiteX4" fmla="*/ 4242422 w 9144000"/>
              <a:gd name="connsiteY4" fmla="*/ 3787609 h 3795713"/>
              <a:gd name="connsiteX5" fmla="*/ 0 w 9144000"/>
              <a:gd name="connsiteY5" fmla="*/ 3795713 h 3795713"/>
              <a:gd name="connsiteX6" fmla="*/ 0 w 9144000"/>
              <a:gd name="connsiteY6" fmla="*/ 0 h 3795713"/>
              <a:gd name="connsiteX0" fmla="*/ 0 w 9144000"/>
              <a:gd name="connsiteY0" fmla="*/ 0 h 3795713"/>
              <a:gd name="connsiteX1" fmla="*/ 9144000 w 9144000"/>
              <a:gd name="connsiteY1" fmla="*/ 0 h 3795713"/>
              <a:gd name="connsiteX2" fmla="*/ 9144000 w 9144000"/>
              <a:gd name="connsiteY2" fmla="*/ 3795713 h 3795713"/>
              <a:gd name="connsiteX3" fmla="*/ 4571779 w 9144000"/>
              <a:gd name="connsiteY3" fmla="*/ 3791943 h 3795713"/>
              <a:gd name="connsiteX4" fmla="*/ 4576113 w 9144000"/>
              <a:gd name="connsiteY4" fmla="*/ 3527591 h 3795713"/>
              <a:gd name="connsiteX5" fmla="*/ 0 w 9144000"/>
              <a:gd name="connsiteY5" fmla="*/ 3795713 h 3795713"/>
              <a:gd name="connsiteX6" fmla="*/ 0 w 9144000"/>
              <a:gd name="connsiteY6" fmla="*/ 0 h 3795713"/>
              <a:gd name="connsiteX0" fmla="*/ 4334 w 9148334"/>
              <a:gd name="connsiteY0" fmla="*/ 0 h 3795713"/>
              <a:gd name="connsiteX1" fmla="*/ 9148334 w 9148334"/>
              <a:gd name="connsiteY1" fmla="*/ 0 h 3795713"/>
              <a:gd name="connsiteX2" fmla="*/ 9148334 w 9148334"/>
              <a:gd name="connsiteY2" fmla="*/ 3795713 h 3795713"/>
              <a:gd name="connsiteX3" fmla="*/ 4576113 w 9148334"/>
              <a:gd name="connsiteY3" fmla="*/ 3791943 h 3795713"/>
              <a:gd name="connsiteX4" fmla="*/ 4580447 w 9148334"/>
              <a:gd name="connsiteY4" fmla="*/ 3527591 h 3795713"/>
              <a:gd name="connsiteX5" fmla="*/ 0 w 9148334"/>
              <a:gd name="connsiteY5" fmla="*/ 3527027 h 3795713"/>
              <a:gd name="connsiteX6" fmla="*/ 4334 w 9148334"/>
              <a:gd name="connsiteY6" fmla="*/ 0 h 3795713"/>
              <a:gd name="connsiteX0" fmla="*/ 4334 w 9148334"/>
              <a:gd name="connsiteY0" fmla="*/ 0 h 3834806"/>
              <a:gd name="connsiteX1" fmla="*/ 9148334 w 9148334"/>
              <a:gd name="connsiteY1" fmla="*/ 0 h 3834806"/>
              <a:gd name="connsiteX2" fmla="*/ 9148334 w 9148334"/>
              <a:gd name="connsiteY2" fmla="*/ 3795713 h 3834806"/>
              <a:gd name="connsiteX3" fmla="*/ 4580875 w 9148334"/>
              <a:gd name="connsiteY3" fmla="*/ 3834806 h 3834806"/>
              <a:gd name="connsiteX4" fmla="*/ 4580447 w 9148334"/>
              <a:gd name="connsiteY4" fmla="*/ 3527591 h 3834806"/>
              <a:gd name="connsiteX5" fmla="*/ 0 w 9148334"/>
              <a:gd name="connsiteY5" fmla="*/ 3527027 h 3834806"/>
              <a:gd name="connsiteX6" fmla="*/ 4334 w 9148334"/>
              <a:gd name="connsiteY6" fmla="*/ 0 h 3834806"/>
              <a:gd name="connsiteX0" fmla="*/ 4334 w 9148334"/>
              <a:gd name="connsiteY0" fmla="*/ 0 h 3834806"/>
              <a:gd name="connsiteX1" fmla="*/ 9148334 w 9148334"/>
              <a:gd name="connsiteY1" fmla="*/ 0 h 3834806"/>
              <a:gd name="connsiteX2" fmla="*/ 9148334 w 9148334"/>
              <a:gd name="connsiteY2" fmla="*/ 3795713 h 3834806"/>
              <a:gd name="connsiteX3" fmla="*/ 4580875 w 9148334"/>
              <a:gd name="connsiteY3" fmla="*/ 3834806 h 3834806"/>
              <a:gd name="connsiteX4" fmla="*/ 4580447 w 9148334"/>
              <a:gd name="connsiteY4" fmla="*/ 3522829 h 3834806"/>
              <a:gd name="connsiteX5" fmla="*/ 0 w 9148334"/>
              <a:gd name="connsiteY5" fmla="*/ 3527027 h 3834806"/>
              <a:gd name="connsiteX6" fmla="*/ 4334 w 9148334"/>
              <a:gd name="connsiteY6" fmla="*/ 0 h 3834806"/>
              <a:gd name="connsiteX0" fmla="*/ 4334 w 9153096"/>
              <a:gd name="connsiteY0" fmla="*/ 0 h 3836195"/>
              <a:gd name="connsiteX1" fmla="*/ 9148334 w 9153096"/>
              <a:gd name="connsiteY1" fmla="*/ 0 h 3836195"/>
              <a:gd name="connsiteX2" fmla="*/ 9153096 w 9153096"/>
              <a:gd name="connsiteY2" fmla="*/ 3836195 h 3836195"/>
              <a:gd name="connsiteX3" fmla="*/ 4580875 w 9153096"/>
              <a:gd name="connsiteY3" fmla="*/ 3834806 h 3836195"/>
              <a:gd name="connsiteX4" fmla="*/ 4580447 w 9153096"/>
              <a:gd name="connsiteY4" fmla="*/ 3522829 h 3836195"/>
              <a:gd name="connsiteX5" fmla="*/ 0 w 9153096"/>
              <a:gd name="connsiteY5" fmla="*/ 3527027 h 3836195"/>
              <a:gd name="connsiteX6" fmla="*/ 4334 w 9153096"/>
              <a:gd name="connsiteY6" fmla="*/ 0 h 3836195"/>
              <a:gd name="connsiteX0" fmla="*/ 4334 w 9153096"/>
              <a:gd name="connsiteY0" fmla="*/ 0 h 3987206"/>
              <a:gd name="connsiteX1" fmla="*/ 9148334 w 9153096"/>
              <a:gd name="connsiteY1" fmla="*/ 0 h 3987206"/>
              <a:gd name="connsiteX2" fmla="*/ 9153096 w 9153096"/>
              <a:gd name="connsiteY2" fmla="*/ 3836195 h 3987206"/>
              <a:gd name="connsiteX3" fmla="*/ 4580875 w 9153096"/>
              <a:gd name="connsiteY3" fmla="*/ 3987206 h 3987206"/>
              <a:gd name="connsiteX4" fmla="*/ 4580447 w 9153096"/>
              <a:gd name="connsiteY4" fmla="*/ 3522829 h 3987206"/>
              <a:gd name="connsiteX5" fmla="*/ 0 w 9153096"/>
              <a:gd name="connsiteY5" fmla="*/ 3527027 h 3987206"/>
              <a:gd name="connsiteX6" fmla="*/ 4334 w 9153096"/>
              <a:gd name="connsiteY6" fmla="*/ 0 h 3987206"/>
              <a:gd name="connsiteX0" fmla="*/ 4334 w 9153096"/>
              <a:gd name="connsiteY0" fmla="*/ 0 h 3987206"/>
              <a:gd name="connsiteX1" fmla="*/ 9148334 w 9153096"/>
              <a:gd name="connsiteY1" fmla="*/ 0 h 3987206"/>
              <a:gd name="connsiteX2" fmla="*/ 9153096 w 9153096"/>
              <a:gd name="connsiteY2" fmla="*/ 3983832 h 3987206"/>
              <a:gd name="connsiteX3" fmla="*/ 4580875 w 9153096"/>
              <a:gd name="connsiteY3" fmla="*/ 3987206 h 3987206"/>
              <a:gd name="connsiteX4" fmla="*/ 4580447 w 9153096"/>
              <a:gd name="connsiteY4" fmla="*/ 3522829 h 3987206"/>
              <a:gd name="connsiteX5" fmla="*/ 0 w 9153096"/>
              <a:gd name="connsiteY5" fmla="*/ 3527027 h 3987206"/>
              <a:gd name="connsiteX6" fmla="*/ 4334 w 9153096"/>
              <a:gd name="connsiteY6" fmla="*/ 0 h 3987206"/>
              <a:gd name="connsiteX0" fmla="*/ 4334 w 9153096"/>
              <a:gd name="connsiteY0" fmla="*/ 0 h 3984825"/>
              <a:gd name="connsiteX1" fmla="*/ 9148334 w 9153096"/>
              <a:gd name="connsiteY1" fmla="*/ 0 h 3984825"/>
              <a:gd name="connsiteX2" fmla="*/ 9153096 w 9153096"/>
              <a:gd name="connsiteY2" fmla="*/ 3983832 h 3984825"/>
              <a:gd name="connsiteX3" fmla="*/ 4580875 w 9153096"/>
              <a:gd name="connsiteY3" fmla="*/ 3984825 h 3984825"/>
              <a:gd name="connsiteX4" fmla="*/ 4580447 w 9153096"/>
              <a:gd name="connsiteY4" fmla="*/ 3522829 h 3984825"/>
              <a:gd name="connsiteX5" fmla="*/ 0 w 9153096"/>
              <a:gd name="connsiteY5" fmla="*/ 3527027 h 3984825"/>
              <a:gd name="connsiteX6" fmla="*/ 4334 w 9153096"/>
              <a:gd name="connsiteY6" fmla="*/ 0 h 3984825"/>
              <a:gd name="connsiteX0" fmla="*/ 4334 w 9153096"/>
              <a:gd name="connsiteY0" fmla="*/ 0 h 3984825"/>
              <a:gd name="connsiteX1" fmla="*/ 9148334 w 9153096"/>
              <a:gd name="connsiteY1" fmla="*/ 0 h 3984825"/>
              <a:gd name="connsiteX2" fmla="*/ 9153096 w 9153096"/>
              <a:gd name="connsiteY2" fmla="*/ 3983832 h 3984825"/>
              <a:gd name="connsiteX3" fmla="*/ 4580875 w 9153096"/>
              <a:gd name="connsiteY3" fmla="*/ 3984825 h 3984825"/>
              <a:gd name="connsiteX4" fmla="*/ 4583331 w 9153096"/>
              <a:gd name="connsiteY4" fmla="*/ 3442062 h 3984825"/>
              <a:gd name="connsiteX5" fmla="*/ 0 w 9153096"/>
              <a:gd name="connsiteY5" fmla="*/ 3527027 h 3984825"/>
              <a:gd name="connsiteX6" fmla="*/ 4334 w 9153096"/>
              <a:gd name="connsiteY6" fmla="*/ 0 h 3984825"/>
              <a:gd name="connsiteX0" fmla="*/ 4334 w 9153096"/>
              <a:gd name="connsiteY0" fmla="*/ 0 h 3984825"/>
              <a:gd name="connsiteX1" fmla="*/ 9148334 w 9153096"/>
              <a:gd name="connsiteY1" fmla="*/ 0 h 3984825"/>
              <a:gd name="connsiteX2" fmla="*/ 9153096 w 9153096"/>
              <a:gd name="connsiteY2" fmla="*/ 3983832 h 3984825"/>
              <a:gd name="connsiteX3" fmla="*/ 4580875 w 9153096"/>
              <a:gd name="connsiteY3" fmla="*/ 3984825 h 3984825"/>
              <a:gd name="connsiteX4" fmla="*/ 4583331 w 9153096"/>
              <a:gd name="connsiteY4" fmla="*/ 3442062 h 3984825"/>
              <a:gd name="connsiteX5" fmla="*/ 0 w 9153096"/>
              <a:gd name="connsiteY5" fmla="*/ 3443375 h 3984825"/>
              <a:gd name="connsiteX6" fmla="*/ 4334 w 9153096"/>
              <a:gd name="connsiteY6" fmla="*/ 0 h 3984825"/>
              <a:gd name="connsiteX0" fmla="*/ 142 w 9148904"/>
              <a:gd name="connsiteY0" fmla="*/ 0 h 3984825"/>
              <a:gd name="connsiteX1" fmla="*/ 9144142 w 9148904"/>
              <a:gd name="connsiteY1" fmla="*/ 0 h 3984825"/>
              <a:gd name="connsiteX2" fmla="*/ 9148904 w 9148904"/>
              <a:gd name="connsiteY2" fmla="*/ 3983832 h 3984825"/>
              <a:gd name="connsiteX3" fmla="*/ 4576683 w 9148904"/>
              <a:gd name="connsiteY3" fmla="*/ 3984825 h 3984825"/>
              <a:gd name="connsiteX4" fmla="*/ 4579139 w 9148904"/>
              <a:gd name="connsiteY4" fmla="*/ 3442062 h 3984825"/>
              <a:gd name="connsiteX5" fmla="*/ 7346 w 9148904"/>
              <a:gd name="connsiteY5" fmla="*/ 3443375 h 3984825"/>
              <a:gd name="connsiteX6" fmla="*/ 142 w 9148904"/>
              <a:gd name="connsiteY6" fmla="*/ 0 h 3984825"/>
              <a:gd name="connsiteX0" fmla="*/ 15872 w 9141558"/>
              <a:gd name="connsiteY0" fmla="*/ 17308 h 3984825"/>
              <a:gd name="connsiteX1" fmla="*/ 9136796 w 9141558"/>
              <a:gd name="connsiteY1" fmla="*/ 0 h 3984825"/>
              <a:gd name="connsiteX2" fmla="*/ 9141558 w 9141558"/>
              <a:gd name="connsiteY2" fmla="*/ 3983832 h 3984825"/>
              <a:gd name="connsiteX3" fmla="*/ 4569337 w 9141558"/>
              <a:gd name="connsiteY3" fmla="*/ 3984825 h 3984825"/>
              <a:gd name="connsiteX4" fmla="*/ 4571793 w 9141558"/>
              <a:gd name="connsiteY4" fmla="*/ 3442062 h 3984825"/>
              <a:gd name="connsiteX5" fmla="*/ 0 w 9141558"/>
              <a:gd name="connsiteY5" fmla="*/ 3443375 h 3984825"/>
              <a:gd name="connsiteX6" fmla="*/ 15872 w 9141558"/>
              <a:gd name="connsiteY6" fmla="*/ 17308 h 3984825"/>
              <a:gd name="connsiteX0" fmla="*/ 192 w 9146070"/>
              <a:gd name="connsiteY0" fmla="*/ 1 h 3984825"/>
              <a:gd name="connsiteX1" fmla="*/ 9141308 w 9146070"/>
              <a:gd name="connsiteY1" fmla="*/ 0 h 3984825"/>
              <a:gd name="connsiteX2" fmla="*/ 9146070 w 9146070"/>
              <a:gd name="connsiteY2" fmla="*/ 3983832 h 3984825"/>
              <a:gd name="connsiteX3" fmla="*/ 4573849 w 9146070"/>
              <a:gd name="connsiteY3" fmla="*/ 3984825 h 3984825"/>
              <a:gd name="connsiteX4" fmla="*/ 4576305 w 9146070"/>
              <a:gd name="connsiteY4" fmla="*/ 3442062 h 3984825"/>
              <a:gd name="connsiteX5" fmla="*/ 4512 w 9146070"/>
              <a:gd name="connsiteY5" fmla="*/ 3443375 h 3984825"/>
              <a:gd name="connsiteX6" fmla="*/ 192 w 9146070"/>
              <a:gd name="connsiteY6" fmla="*/ 1 h 3984825"/>
              <a:gd name="connsiteX0" fmla="*/ 299 w 9146177"/>
              <a:gd name="connsiteY0" fmla="*/ 1 h 3984825"/>
              <a:gd name="connsiteX1" fmla="*/ 9141415 w 9146177"/>
              <a:gd name="connsiteY1" fmla="*/ 0 h 3984825"/>
              <a:gd name="connsiteX2" fmla="*/ 9146177 w 9146177"/>
              <a:gd name="connsiteY2" fmla="*/ 3983832 h 3984825"/>
              <a:gd name="connsiteX3" fmla="*/ 4573956 w 9146177"/>
              <a:gd name="connsiteY3" fmla="*/ 3984825 h 3984825"/>
              <a:gd name="connsiteX4" fmla="*/ 4576412 w 9146177"/>
              <a:gd name="connsiteY4" fmla="*/ 3442062 h 3984825"/>
              <a:gd name="connsiteX5" fmla="*/ 1734 w 9146177"/>
              <a:gd name="connsiteY5" fmla="*/ 3443375 h 3984825"/>
              <a:gd name="connsiteX6" fmla="*/ 299 w 9146177"/>
              <a:gd name="connsiteY6" fmla="*/ 1 h 3984825"/>
              <a:gd name="connsiteX0" fmla="*/ 299 w 9147550"/>
              <a:gd name="connsiteY0" fmla="*/ 2885 h 3987709"/>
              <a:gd name="connsiteX1" fmla="*/ 9147184 w 9147550"/>
              <a:gd name="connsiteY1" fmla="*/ 0 h 3987709"/>
              <a:gd name="connsiteX2" fmla="*/ 9146177 w 9147550"/>
              <a:gd name="connsiteY2" fmla="*/ 3986716 h 3987709"/>
              <a:gd name="connsiteX3" fmla="*/ 4573956 w 9147550"/>
              <a:gd name="connsiteY3" fmla="*/ 3987709 h 3987709"/>
              <a:gd name="connsiteX4" fmla="*/ 4576412 w 9147550"/>
              <a:gd name="connsiteY4" fmla="*/ 3444946 h 3987709"/>
              <a:gd name="connsiteX5" fmla="*/ 1734 w 9147550"/>
              <a:gd name="connsiteY5" fmla="*/ 3446259 h 3987709"/>
              <a:gd name="connsiteX6" fmla="*/ 299 w 9147550"/>
              <a:gd name="connsiteY6" fmla="*/ 2885 h 3987709"/>
              <a:gd name="connsiteX0" fmla="*/ 299 w 9147550"/>
              <a:gd name="connsiteY0" fmla="*/ 0 h 4046239"/>
              <a:gd name="connsiteX1" fmla="*/ 9147184 w 9147550"/>
              <a:gd name="connsiteY1" fmla="*/ 58530 h 4046239"/>
              <a:gd name="connsiteX2" fmla="*/ 9146177 w 9147550"/>
              <a:gd name="connsiteY2" fmla="*/ 4045246 h 4046239"/>
              <a:gd name="connsiteX3" fmla="*/ 4573956 w 9147550"/>
              <a:gd name="connsiteY3" fmla="*/ 4046239 h 4046239"/>
              <a:gd name="connsiteX4" fmla="*/ 4576412 w 9147550"/>
              <a:gd name="connsiteY4" fmla="*/ 3503476 h 4046239"/>
              <a:gd name="connsiteX5" fmla="*/ 1734 w 9147550"/>
              <a:gd name="connsiteY5" fmla="*/ 3504789 h 4046239"/>
              <a:gd name="connsiteX6" fmla="*/ 299 w 9147550"/>
              <a:gd name="connsiteY6" fmla="*/ 0 h 4046239"/>
              <a:gd name="connsiteX0" fmla="*/ 299 w 9147550"/>
              <a:gd name="connsiteY0" fmla="*/ 0 h 4046239"/>
              <a:gd name="connsiteX1" fmla="*/ 9147184 w 9147550"/>
              <a:gd name="connsiteY1" fmla="*/ 58530 h 4046239"/>
              <a:gd name="connsiteX2" fmla="*/ 9146177 w 9147550"/>
              <a:gd name="connsiteY2" fmla="*/ 4045246 h 4046239"/>
              <a:gd name="connsiteX3" fmla="*/ 4573956 w 9147550"/>
              <a:gd name="connsiteY3" fmla="*/ 4046239 h 4046239"/>
              <a:gd name="connsiteX4" fmla="*/ 4576412 w 9147550"/>
              <a:gd name="connsiteY4" fmla="*/ 3503476 h 4046239"/>
              <a:gd name="connsiteX5" fmla="*/ 1734 w 9147550"/>
              <a:gd name="connsiteY5" fmla="*/ 3504789 h 4046239"/>
              <a:gd name="connsiteX6" fmla="*/ 299 w 9147550"/>
              <a:gd name="connsiteY6" fmla="*/ 0 h 4046239"/>
              <a:gd name="connsiteX0" fmla="*/ 299 w 9147550"/>
              <a:gd name="connsiteY0" fmla="*/ 0 h 4046239"/>
              <a:gd name="connsiteX1" fmla="*/ 9147184 w 9147550"/>
              <a:gd name="connsiteY1" fmla="*/ 58530 h 4046239"/>
              <a:gd name="connsiteX2" fmla="*/ 9146177 w 9147550"/>
              <a:gd name="connsiteY2" fmla="*/ 4045246 h 4046239"/>
              <a:gd name="connsiteX3" fmla="*/ 4573956 w 9147550"/>
              <a:gd name="connsiteY3" fmla="*/ 4046239 h 4046239"/>
              <a:gd name="connsiteX4" fmla="*/ 4576412 w 9147550"/>
              <a:gd name="connsiteY4" fmla="*/ 3503476 h 4046239"/>
              <a:gd name="connsiteX5" fmla="*/ 1734 w 9147550"/>
              <a:gd name="connsiteY5" fmla="*/ 3504789 h 4046239"/>
              <a:gd name="connsiteX6" fmla="*/ 299 w 9147550"/>
              <a:gd name="connsiteY6" fmla="*/ 0 h 4046239"/>
              <a:gd name="connsiteX0" fmla="*/ 299 w 9147550"/>
              <a:gd name="connsiteY0" fmla="*/ 0 h 4053063"/>
              <a:gd name="connsiteX1" fmla="*/ 9147184 w 9147550"/>
              <a:gd name="connsiteY1" fmla="*/ 65354 h 4053063"/>
              <a:gd name="connsiteX2" fmla="*/ 9146177 w 9147550"/>
              <a:gd name="connsiteY2" fmla="*/ 4052070 h 4053063"/>
              <a:gd name="connsiteX3" fmla="*/ 4573956 w 9147550"/>
              <a:gd name="connsiteY3" fmla="*/ 4053063 h 4053063"/>
              <a:gd name="connsiteX4" fmla="*/ 4576412 w 9147550"/>
              <a:gd name="connsiteY4" fmla="*/ 3510300 h 4053063"/>
              <a:gd name="connsiteX5" fmla="*/ 1734 w 9147550"/>
              <a:gd name="connsiteY5" fmla="*/ 3511613 h 4053063"/>
              <a:gd name="connsiteX6" fmla="*/ 299 w 9147550"/>
              <a:gd name="connsiteY6" fmla="*/ 0 h 4053063"/>
              <a:gd name="connsiteX0" fmla="*/ 299 w 9147550"/>
              <a:gd name="connsiteY0" fmla="*/ 9709 h 4062772"/>
              <a:gd name="connsiteX1" fmla="*/ 9147184 w 9147550"/>
              <a:gd name="connsiteY1" fmla="*/ 0 h 4062772"/>
              <a:gd name="connsiteX2" fmla="*/ 9146177 w 9147550"/>
              <a:gd name="connsiteY2" fmla="*/ 4061779 h 4062772"/>
              <a:gd name="connsiteX3" fmla="*/ 4573956 w 9147550"/>
              <a:gd name="connsiteY3" fmla="*/ 4062772 h 4062772"/>
              <a:gd name="connsiteX4" fmla="*/ 4576412 w 9147550"/>
              <a:gd name="connsiteY4" fmla="*/ 3520009 h 4062772"/>
              <a:gd name="connsiteX5" fmla="*/ 1734 w 9147550"/>
              <a:gd name="connsiteY5" fmla="*/ 3521322 h 4062772"/>
              <a:gd name="connsiteX6" fmla="*/ 299 w 9147550"/>
              <a:gd name="connsiteY6" fmla="*/ 9709 h 4062772"/>
              <a:gd name="connsiteX0" fmla="*/ 299 w 9147550"/>
              <a:gd name="connsiteY0" fmla="*/ 0 h 4116437"/>
              <a:gd name="connsiteX1" fmla="*/ 9147184 w 9147550"/>
              <a:gd name="connsiteY1" fmla="*/ 53665 h 4116437"/>
              <a:gd name="connsiteX2" fmla="*/ 9146177 w 9147550"/>
              <a:gd name="connsiteY2" fmla="*/ 4115444 h 4116437"/>
              <a:gd name="connsiteX3" fmla="*/ 4573956 w 9147550"/>
              <a:gd name="connsiteY3" fmla="*/ 4116437 h 4116437"/>
              <a:gd name="connsiteX4" fmla="*/ 4576412 w 9147550"/>
              <a:gd name="connsiteY4" fmla="*/ 3573674 h 4116437"/>
              <a:gd name="connsiteX5" fmla="*/ 1734 w 9147550"/>
              <a:gd name="connsiteY5" fmla="*/ 3574987 h 4116437"/>
              <a:gd name="connsiteX6" fmla="*/ 299 w 9147550"/>
              <a:gd name="connsiteY6" fmla="*/ 0 h 4116437"/>
              <a:gd name="connsiteX0" fmla="*/ 299 w 9147550"/>
              <a:gd name="connsiteY0" fmla="*/ 5183 h 4121620"/>
              <a:gd name="connsiteX1" fmla="*/ 9147184 w 9147550"/>
              <a:gd name="connsiteY1" fmla="*/ 0 h 4121620"/>
              <a:gd name="connsiteX2" fmla="*/ 9146177 w 9147550"/>
              <a:gd name="connsiteY2" fmla="*/ 4120627 h 4121620"/>
              <a:gd name="connsiteX3" fmla="*/ 4573956 w 9147550"/>
              <a:gd name="connsiteY3" fmla="*/ 4121620 h 4121620"/>
              <a:gd name="connsiteX4" fmla="*/ 4576412 w 9147550"/>
              <a:gd name="connsiteY4" fmla="*/ 3578857 h 4121620"/>
              <a:gd name="connsiteX5" fmla="*/ 1734 w 9147550"/>
              <a:gd name="connsiteY5" fmla="*/ 3580170 h 4121620"/>
              <a:gd name="connsiteX6" fmla="*/ 299 w 9147550"/>
              <a:gd name="connsiteY6" fmla="*/ 5183 h 4121620"/>
              <a:gd name="connsiteX0" fmla="*/ 299 w 9147550"/>
              <a:gd name="connsiteY0" fmla="*/ 657 h 4117094"/>
              <a:gd name="connsiteX1" fmla="*/ 9147184 w 9147550"/>
              <a:gd name="connsiteY1" fmla="*/ 0 h 4117094"/>
              <a:gd name="connsiteX2" fmla="*/ 9146177 w 9147550"/>
              <a:gd name="connsiteY2" fmla="*/ 4116101 h 4117094"/>
              <a:gd name="connsiteX3" fmla="*/ 4573956 w 9147550"/>
              <a:gd name="connsiteY3" fmla="*/ 4117094 h 4117094"/>
              <a:gd name="connsiteX4" fmla="*/ 4576412 w 9147550"/>
              <a:gd name="connsiteY4" fmla="*/ 3574331 h 4117094"/>
              <a:gd name="connsiteX5" fmla="*/ 1734 w 9147550"/>
              <a:gd name="connsiteY5" fmla="*/ 3575644 h 4117094"/>
              <a:gd name="connsiteX6" fmla="*/ 299 w 9147550"/>
              <a:gd name="connsiteY6" fmla="*/ 657 h 4117094"/>
              <a:gd name="connsiteX0" fmla="*/ 299 w 9147550"/>
              <a:gd name="connsiteY0" fmla="*/ 657 h 4117094"/>
              <a:gd name="connsiteX1" fmla="*/ 9147184 w 9147550"/>
              <a:gd name="connsiteY1" fmla="*/ 0 h 4117094"/>
              <a:gd name="connsiteX2" fmla="*/ 9146177 w 9147550"/>
              <a:gd name="connsiteY2" fmla="*/ 4116101 h 4117094"/>
              <a:gd name="connsiteX3" fmla="*/ 4573956 w 9147550"/>
              <a:gd name="connsiteY3" fmla="*/ 4117094 h 4117094"/>
              <a:gd name="connsiteX4" fmla="*/ 4574006 w 9147550"/>
              <a:gd name="connsiteY4" fmla="*/ 3576738 h 4117094"/>
              <a:gd name="connsiteX5" fmla="*/ 1734 w 9147550"/>
              <a:gd name="connsiteY5" fmla="*/ 3575644 h 4117094"/>
              <a:gd name="connsiteX6" fmla="*/ 299 w 9147550"/>
              <a:gd name="connsiteY6" fmla="*/ 657 h 4117094"/>
              <a:gd name="connsiteX0" fmla="*/ 299 w 9147550"/>
              <a:gd name="connsiteY0" fmla="*/ 682144 h 4117094"/>
              <a:gd name="connsiteX1" fmla="*/ 9147184 w 9147550"/>
              <a:gd name="connsiteY1" fmla="*/ 0 h 4117094"/>
              <a:gd name="connsiteX2" fmla="*/ 9146177 w 9147550"/>
              <a:gd name="connsiteY2" fmla="*/ 4116101 h 4117094"/>
              <a:gd name="connsiteX3" fmla="*/ 4573956 w 9147550"/>
              <a:gd name="connsiteY3" fmla="*/ 4117094 h 4117094"/>
              <a:gd name="connsiteX4" fmla="*/ 4574006 w 9147550"/>
              <a:gd name="connsiteY4" fmla="*/ 3576738 h 4117094"/>
              <a:gd name="connsiteX5" fmla="*/ 1734 w 9147550"/>
              <a:gd name="connsiteY5" fmla="*/ 3575644 h 4117094"/>
              <a:gd name="connsiteX6" fmla="*/ 299 w 9147550"/>
              <a:gd name="connsiteY6" fmla="*/ 682144 h 4117094"/>
              <a:gd name="connsiteX0" fmla="*/ 299 w 9155947"/>
              <a:gd name="connsiteY0" fmla="*/ 26537 h 3461487"/>
              <a:gd name="connsiteX1" fmla="*/ 9155811 w 9155947"/>
              <a:gd name="connsiteY1" fmla="*/ 0 h 3461487"/>
              <a:gd name="connsiteX2" fmla="*/ 9146177 w 9155947"/>
              <a:gd name="connsiteY2" fmla="*/ 3460494 h 3461487"/>
              <a:gd name="connsiteX3" fmla="*/ 4573956 w 9155947"/>
              <a:gd name="connsiteY3" fmla="*/ 3461487 h 3461487"/>
              <a:gd name="connsiteX4" fmla="*/ 4574006 w 9155947"/>
              <a:gd name="connsiteY4" fmla="*/ 2921131 h 3461487"/>
              <a:gd name="connsiteX5" fmla="*/ 1734 w 9155947"/>
              <a:gd name="connsiteY5" fmla="*/ 2920037 h 3461487"/>
              <a:gd name="connsiteX6" fmla="*/ 299 w 9155947"/>
              <a:gd name="connsiteY6" fmla="*/ 26537 h 3461487"/>
              <a:gd name="connsiteX0" fmla="*/ 299 w 9155947"/>
              <a:gd name="connsiteY0" fmla="*/ 0 h 3676489"/>
              <a:gd name="connsiteX1" fmla="*/ 9155811 w 9155947"/>
              <a:gd name="connsiteY1" fmla="*/ 215002 h 3676489"/>
              <a:gd name="connsiteX2" fmla="*/ 9146177 w 9155947"/>
              <a:gd name="connsiteY2" fmla="*/ 3675496 h 3676489"/>
              <a:gd name="connsiteX3" fmla="*/ 4573956 w 9155947"/>
              <a:gd name="connsiteY3" fmla="*/ 3676489 h 3676489"/>
              <a:gd name="connsiteX4" fmla="*/ 4574006 w 9155947"/>
              <a:gd name="connsiteY4" fmla="*/ 3136133 h 3676489"/>
              <a:gd name="connsiteX5" fmla="*/ 1734 w 9155947"/>
              <a:gd name="connsiteY5" fmla="*/ 3135039 h 3676489"/>
              <a:gd name="connsiteX6" fmla="*/ 299 w 9155947"/>
              <a:gd name="connsiteY6" fmla="*/ 0 h 3676489"/>
              <a:gd name="connsiteX0" fmla="*/ 299 w 9155947"/>
              <a:gd name="connsiteY0" fmla="*/ 0 h 3693742"/>
              <a:gd name="connsiteX1" fmla="*/ 9155811 w 9155947"/>
              <a:gd name="connsiteY1" fmla="*/ 232255 h 3693742"/>
              <a:gd name="connsiteX2" fmla="*/ 9146177 w 9155947"/>
              <a:gd name="connsiteY2" fmla="*/ 3692749 h 3693742"/>
              <a:gd name="connsiteX3" fmla="*/ 4573956 w 9155947"/>
              <a:gd name="connsiteY3" fmla="*/ 3693742 h 3693742"/>
              <a:gd name="connsiteX4" fmla="*/ 4574006 w 9155947"/>
              <a:gd name="connsiteY4" fmla="*/ 3153386 h 3693742"/>
              <a:gd name="connsiteX5" fmla="*/ 1734 w 9155947"/>
              <a:gd name="connsiteY5" fmla="*/ 3152292 h 3693742"/>
              <a:gd name="connsiteX6" fmla="*/ 299 w 9155947"/>
              <a:gd name="connsiteY6" fmla="*/ 0 h 3693742"/>
              <a:gd name="connsiteX0" fmla="*/ 7191 w 9154213"/>
              <a:gd name="connsiteY0" fmla="*/ 0 h 3685116"/>
              <a:gd name="connsiteX1" fmla="*/ 9154077 w 9154213"/>
              <a:gd name="connsiteY1" fmla="*/ 223629 h 3685116"/>
              <a:gd name="connsiteX2" fmla="*/ 9144443 w 9154213"/>
              <a:gd name="connsiteY2" fmla="*/ 3684123 h 3685116"/>
              <a:gd name="connsiteX3" fmla="*/ 4572222 w 9154213"/>
              <a:gd name="connsiteY3" fmla="*/ 3685116 h 3685116"/>
              <a:gd name="connsiteX4" fmla="*/ 4572272 w 9154213"/>
              <a:gd name="connsiteY4" fmla="*/ 3144760 h 3685116"/>
              <a:gd name="connsiteX5" fmla="*/ 0 w 9154213"/>
              <a:gd name="connsiteY5" fmla="*/ 3143666 h 3685116"/>
              <a:gd name="connsiteX6" fmla="*/ 7191 w 9154213"/>
              <a:gd name="connsiteY6" fmla="*/ 0 h 3685116"/>
              <a:gd name="connsiteX0" fmla="*/ 7191 w 9154213"/>
              <a:gd name="connsiteY0" fmla="*/ 0 h 3685116"/>
              <a:gd name="connsiteX1" fmla="*/ 9154077 w 9154213"/>
              <a:gd name="connsiteY1" fmla="*/ 16595 h 3685116"/>
              <a:gd name="connsiteX2" fmla="*/ 9144443 w 9154213"/>
              <a:gd name="connsiteY2" fmla="*/ 3684123 h 3685116"/>
              <a:gd name="connsiteX3" fmla="*/ 4572222 w 9154213"/>
              <a:gd name="connsiteY3" fmla="*/ 3685116 h 3685116"/>
              <a:gd name="connsiteX4" fmla="*/ 4572272 w 9154213"/>
              <a:gd name="connsiteY4" fmla="*/ 3144760 h 3685116"/>
              <a:gd name="connsiteX5" fmla="*/ 0 w 9154213"/>
              <a:gd name="connsiteY5" fmla="*/ 3143666 h 3685116"/>
              <a:gd name="connsiteX6" fmla="*/ 7191 w 9154213"/>
              <a:gd name="connsiteY6" fmla="*/ 0 h 3685116"/>
              <a:gd name="connsiteX0" fmla="*/ 7191 w 9154213"/>
              <a:gd name="connsiteY0" fmla="*/ 0 h 3685116"/>
              <a:gd name="connsiteX1" fmla="*/ 9154077 w 9154213"/>
              <a:gd name="connsiteY1" fmla="*/ 16595 h 3685116"/>
              <a:gd name="connsiteX2" fmla="*/ 9144443 w 9154213"/>
              <a:gd name="connsiteY2" fmla="*/ 3684123 h 3685116"/>
              <a:gd name="connsiteX3" fmla="*/ 4572222 w 9154213"/>
              <a:gd name="connsiteY3" fmla="*/ 3685116 h 3685116"/>
              <a:gd name="connsiteX4" fmla="*/ 4572272 w 9154213"/>
              <a:gd name="connsiteY4" fmla="*/ 3144760 h 3685116"/>
              <a:gd name="connsiteX5" fmla="*/ 0 w 9154213"/>
              <a:gd name="connsiteY5" fmla="*/ 3151830 h 3685116"/>
              <a:gd name="connsiteX6" fmla="*/ 7191 w 9154213"/>
              <a:gd name="connsiteY6" fmla="*/ 0 h 3685116"/>
              <a:gd name="connsiteX0" fmla="*/ 7191 w 9154213"/>
              <a:gd name="connsiteY0" fmla="*/ 0 h 3685116"/>
              <a:gd name="connsiteX1" fmla="*/ 9154077 w 9154213"/>
              <a:gd name="connsiteY1" fmla="*/ 16595 h 3685116"/>
              <a:gd name="connsiteX2" fmla="*/ 9144443 w 9154213"/>
              <a:gd name="connsiteY2" fmla="*/ 3684123 h 3685116"/>
              <a:gd name="connsiteX3" fmla="*/ 4572222 w 9154213"/>
              <a:gd name="connsiteY3" fmla="*/ 3685116 h 3685116"/>
              <a:gd name="connsiteX4" fmla="*/ 4572272 w 9154213"/>
              <a:gd name="connsiteY4" fmla="*/ 3152924 h 3685116"/>
              <a:gd name="connsiteX5" fmla="*/ 0 w 9154213"/>
              <a:gd name="connsiteY5" fmla="*/ 3151830 h 3685116"/>
              <a:gd name="connsiteX6" fmla="*/ 7191 w 9154213"/>
              <a:gd name="connsiteY6" fmla="*/ 0 h 3685116"/>
              <a:gd name="connsiteX0" fmla="*/ 7191 w 9154213"/>
              <a:gd name="connsiteY0" fmla="*/ 0 h 3734102"/>
              <a:gd name="connsiteX1" fmla="*/ 9154077 w 9154213"/>
              <a:gd name="connsiteY1" fmla="*/ 16595 h 3734102"/>
              <a:gd name="connsiteX2" fmla="*/ 9144443 w 9154213"/>
              <a:gd name="connsiteY2" fmla="*/ 3684123 h 3734102"/>
              <a:gd name="connsiteX3" fmla="*/ 4572222 w 9154213"/>
              <a:gd name="connsiteY3" fmla="*/ 3734102 h 3734102"/>
              <a:gd name="connsiteX4" fmla="*/ 4572272 w 9154213"/>
              <a:gd name="connsiteY4" fmla="*/ 3152924 h 3734102"/>
              <a:gd name="connsiteX5" fmla="*/ 0 w 9154213"/>
              <a:gd name="connsiteY5" fmla="*/ 3151830 h 3734102"/>
              <a:gd name="connsiteX6" fmla="*/ 7191 w 9154213"/>
              <a:gd name="connsiteY6" fmla="*/ 0 h 3734102"/>
              <a:gd name="connsiteX0" fmla="*/ 7191 w 9154247"/>
              <a:gd name="connsiteY0" fmla="*/ 0 h 3734102"/>
              <a:gd name="connsiteX1" fmla="*/ 9154077 w 9154247"/>
              <a:gd name="connsiteY1" fmla="*/ 16595 h 3734102"/>
              <a:gd name="connsiteX2" fmla="*/ 9147164 w 9154247"/>
              <a:gd name="connsiteY2" fmla="*/ 3733108 h 3734102"/>
              <a:gd name="connsiteX3" fmla="*/ 4572222 w 9154247"/>
              <a:gd name="connsiteY3" fmla="*/ 3734102 h 3734102"/>
              <a:gd name="connsiteX4" fmla="*/ 4572272 w 9154247"/>
              <a:gd name="connsiteY4" fmla="*/ 3152924 h 3734102"/>
              <a:gd name="connsiteX5" fmla="*/ 0 w 9154247"/>
              <a:gd name="connsiteY5" fmla="*/ 3151830 h 3734102"/>
              <a:gd name="connsiteX6" fmla="*/ 7191 w 9154247"/>
              <a:gd name="connsiteY6" fmla="*/ 0 h 3734102"/>
              <a:gd name="connsiteX0" fmla="*/ 7191 w 9162964"/>
              <a:gd name="connsiteY0" fmla="*/ 0 h 3734102"/>
              <a:gd name="connsiteX1" fmla="*/ 9162870 w 9162964"/>
              <a:gd name="connsiteY1" fmla="*/ 16595 h 3734102"/>
              <a:gd name="connsiteX2" fmla="*/ 9147164 w 9162964"/>
              <a:gd name="connsiteY2" fmla="*/ 3733108 h 3734102"/>
              <a:gd name="connsiteX3" fmla="*/ 4572222 w 9162964"/>
              <a:gd name="connsiteY3" fmla="*/ 3734102 h 3734102"/>
              <a:gd name="connsiteX4" fmla="*/ 4572272 w 9162964"/>
              <a:gd name="connsiteY4" fmla="*/ 3152924 h 3734102"/>
              <a:gd name="connsiteX5" fmla="*/ 0 w 9162964"/>
              <a:gd name="connsiteY5" fmla="*/ 3151830 h 3734102"/>
              <a:gd name="connsiteX6" fmla="*/ 7191 w 9162964"/>
              <a:gd name="connsiteY6" fmla="*/ 0 h 3734102"/>
              <a:gd name="connsiteX0" fmla="*/ 307 w 9164573"/>
              <a:gd name="connsiteY0" fmla="*/ 0 h 3734102"/>
              <a:gd name="connsiteX1" fmla="*/ 9164479 w 9164573"/>
              <a:gd name="connsiteY1" fmla="*/ 16595 h 3734102"/>
              <a:gd name="connsiteX2" fmla="*/ 9148773 w 9164573"/>
              <a:gd name="connsiteY2" fmla="*/ 3733108 h 3734102"/>
              <a:gd name="connsiteX3" fmla="*/ 4573831 w 9164573"/>
              <a:gd name="connsiteY3" fmla="*/ 3734102 h 3734102"/>
              <a:gd name="connsiteX4" fmla="*/ 4573881 w 9164573"/>
              <a:gd name="connsiteY4" fmla="*/ 3152924 h 3734102"/>
              <a:gd name="connsiteX5" fmla="*/ 1609 w 9164573"/>
              <a:gd name="connsiteY5" fmla="*/ 3151830 h 3734102"/>
              <a:gd name="connsiteX6" fmla="*/ 307 w 9164573"/>
              <a:gd name="connsiteY6" fmla="*/ 0 h 3734102"/>
              <a:gd name="connsiteX0" fmla="*/ 1529 w 9165795"/>
              <a:gd name="connsiteY0" fmla="*/ 0 h 3734102"/>
              <a:gd name="connsiteX1" fmla="*/ 9165701 w 9165795"/>
              <a:gd name="connsiteY1" fmla="*/ 16595 h 3734102"/>
              <a:gd name="connsiteX2" fmla="*/ 9149995 w 9165795"/>
              <a:gd name="connsiteY2" fmla="*/ 3733108 h 3734102"/>
              <a:gd name="connsiteX3" fmla="*/ 4575053 w 9165795"/>
              <a:gd name="connsiteY3" fmla="*/ 3734102 h 3734102"/>
              <a:gd name="connsiteX4" fmla="*/ 4575103 w 9165795"/>
              <a:gd name="connsiteY4" fmla="*/ 3152924 h 3734102"/>
              <a:gd name="connsiteX5" fmla="*/ 0 w 9165795"/>
              <a:gd name="connsiteY5" fmla="*/ 3140506 h 3734102"/>
              <a:gd name="connsiteX6" fmla="*/ 1529 w 9165795"/>
              <a:gd name="connsiteY6" fmla="*/ 0 h 3734102"/>
              <a:gd name="connsiteX0" fmla="*/ 1529 w 9154597"/>
              <a:gd name="connsiteY0" fmla="*/ 391 h 3734493"/>
              <a:gd name="connsiteX1" fmla="*/ 9154377 w 9154597"/>
              <a:gd name="connsiteY1" fmla="*/ 0 h 3734493"/>
              <a:gd name="connsiteX2" fmla="*/ 9149995 w 9154597"/>
              <a:gd name="connsiteY2" fmla="*/ 3733499 h 3734493"/>
              <a:gd name="connsiteX3" fmla="*/ 4575053 w 9154597"/>
              <a:gd name="connsiteY3" fmla="*/ 3734493 h 3734493"/>
              <a:gd name="connsiteX4" fmla="*/ 4575103 w 9154597"/>
              <a:gd name="connsiteY4" fmla="*/ 3153315 h 3734493"/>
              <a:gd name="connsiteX5" fmla="*/ 0 w 9154597"/>
              <a:gd name="connsiteY5" fmla="*/ 3140897 h 3734493"/>
              <a:gd name="connsiteX6" fmla="*/ 1529 w 9154597"/>
              <a:gd name="connsiteY6" fmla="*/ 391 h 3734493"/>
              <a:gd name="connsiteX0" fmla="*/ 1529 w 9154707"/>
              <a:gd name="connsiteY0" fmla="*/ 391 h 3734493"/>
              <a:gd name="connsiteX1" fmla="*/ 9154377 w 9154707"/>
              <a:gd name="connsiteY1" fmla="*/ 0 h 3734493"/>
              <a:gd name="connsiteX2" fmla="*/ 9152826 w 9154707"/>
              <a:gd name="connsiteY2" fmla="*/ 3719344 h 3734493"/>
              <a:gd name="connsiteX3" fmla="*/ 4575053 w 9154707"/>
              <a:gd name="connsiteY3" fmla="*/ 3734493 h 3734493"/>
              <a:gd name="connsiteX4" fmla="*/ 4575103 w 9154707"/>
              <a:gd name="connsiteY4" fmla="*/ 3153315 h 3734493"/>
              <a:gd name="connsiteX5" fmla="*/ 0 w 9154707"/>
              <a:gd name="connsiteY5" fmla="*/ 3140897 h 3734493"/>
              <a:gd name="connsiteX6" fmla="*/ 1529 w 9154707"/>
              <a:gd name="connsiteY6" fmla="*/ 391 h 3734493"/>
              <a:gd name="connsiteX0" fmla="*/ 1529 w 9154707"/>
              <a:gd name="connsiteY0" fmla="*/ 391 h 3720338"/>
              <a:gd name="connsiteX1" fmla="*/ 9154377 w 9154707"/>
              <a:gd name="connsiteY1" fmla="*/ 0 h 3720338"/>
              <a:gd name="connsiteX2" fmla="*/ 9152826 w 9154707"/>
              <a:gd name="connsiteY2" fmla="*/ 3719344 h 3720338"/>
              <a:gd name="connsiteX3" fmla="*/ 4575053 w 9154707"/>
              <a:gd name="connsiteY3" fmla="*/ 3720338 h 3720338"/>
              <a:gd name="connsiteX4" fmla="*/ 4575103 w 9154707"/>
              <a:gd name="connsiteY4" fmla="*/ 3153315 h 3720338"/>
              <a:gd name="connsiteX5" fmla="*/ 0 w 9154707"/>
              <a:gd name="connsiteY5" fmla="*/ 3140897 h 3720338"/>
              <a:gd name="connsiteX6" fmla="*/ 1529 w 9154707"/>
              <a:gd name="connsiteY6" fmla="*/ 391 h 3720338"/>
              <a:gd name="connsiteX0" fmla="*/ 1529 w 9154707"/>
              <a:gd name="connsiteY0" fmla="*/ 391 h 3720338"/>
              <a:gd name="connsiteX1" fmla="*/ 9154377 w 9154707"/>
              <a:gd name="connsiteY1" fmla="*/ 0 h 3720338"/>
              <a:gd name="connsiteX2" fmla="*/ 9152826 w 9154707"/>
              <a:gd name="connsiteY2" fmla="*/ 3719344 h 3720338"/>
              <a:gd name="connsiteX3" fmla="*/ 4575053 w 9154707"/>
              <a:gd name="connsiteY3" fmla="*/ 3720338 h 3720338"/>
              <a:gd name="connsiteX4" fmla="*/ 4577934 w 9154707"/>
              <a:gd name="connsiteY4" fmla="*/ 3141991 h 3720338"/>
              <a:gd name="connsiteX5" fmla="*/ 0 w 9154707"/>
              <a:gd name="connsiteY5" fmla="*/ 3140897 h 3720338"/>
              <a:gd name="connsiteX6" fmla="*/ 1529 w 9154707"/>
              <a:gd name="connsiteY6" fmla="*/ 391 h 3720338"/>
              <a:gd name="connsiteX0" fmla="*/ 1529 w 9154707"/>
              <a:gd name="connsiteY0" fmla="*/ 391 h 3720338"/>
              <a:gd name="connsiteX1" fmla="*/ 9154377 w 9154707"/>
              <a:gd name="connsiteY1" fmla="*/ 0 h 3720338"/>
              <a:gd name="connsiteX2" fmla="*/ 9152826 w 9154707"/>
              <a:gd name="connsiteY2" fmla="*/ 3719344 h 3720338"/>
              <a:gd name="connsiteX3" fmla="*/ 4575053 w 9154707"/>
              <a:gd name="connsiteY3" fmla="*/ 3720338 h 3720338"/>
              <a:gd name="connsiteX4" fmla="*/ 3601621 w 9154707"/>
              <a:gd name="connsiteY4" fmla="*/ 3141991 h 3720338"/>
              <a:gd name="connsiteX5" fmla="*/ 0 w 9154707"/>
              <a:gd name="connsiteY5" fmla="*/ 3140897 h 3720338"/>
              <a:gd name="connsiteX6" fmla="*/ 1529 w 9154707"/>
              <a:gd name="connsiteY6" fmla="*/ 391 h 3720338"/>
              <a:gd name="connsiteX0" fmla="*/ 1529 w 9154707"/>
              <a:gd name="connsiteY0" fmla="*/ 391 h 3720338"/>
              <a:gd name="connsiteX1" fmla="*/ 9154377 w 9154707"/>
              <a:gd name="connsiteY1" fmla="*/ 0 h 3720338"/>
              <a:gd name="connsiteX2" fmla="*/ 9152826 w 9154707"/>
              <a:gd name="connsiteY2" fmla="*/ 3719344 h 3720338"/>
              <a:gd name="connsiteX3" fmla="*/ 3598741 w 9154707"/>
              <a:gd name="connsiteY3" fmla="*/ 3720338 h 3720338"/>
              <a:gd name="connsiteX4" fmla="*/ 3601621 w 9154707"/>
              <a:gd name="connsiteY4" fmla="*/ 3141991 h 3720338"/>
              <a:gd name="connsiteX5" fmla="*/ 0 w 9154707"/>
              <a:gd name="connsiteY5" fmla="*/ 3140897 h 3720338"/>
              <a:gd name="connsiteX6" fmla="*/ 1529 w 9154707"/>
              <a:gd name="connsiteY6" fmla="*/ 391 h 3720338"/>
              <a:gd name="connsiteX0" fmla="*/ 1529 w 9154707"/>
              <a:gd name="connsiteY0" fmla="*/ 647372 h 3720338"/>
              <a:gd name="connsiteX1" fmla="*/ 9154377 w 9154707"/>
              <a:gd name="connsiteY1" fmla="*/ 0 h 3720338"/>
              <a:gd name="connsiteX2" fmla="*/ 9152826 w 9154707"/>
              <a:gd name="connsiteY2" fmla="*/ 3719344 h 3720338"/>
              <a:gd name="connsiteX3" fmla="*/ 3598741 w 9154707"/>
              <a:gd name="connsiteY3" fmla="*/ 3720338 h 3720338"/>
              <a:gd name="connsiteX4" fmla="*/ 3601621 w 9154707"/>
              <a:gd name="connsiteY4" fmla="*/ 3141991 h 3720338"/>
              <a:gd name="connsiteX5" fmla="*/ 0 w 9154707"/>
              <a:gd name="connsiteY5" fmla="*/ 3140897 h 3720338"/>
              <a:gd name="connsiteX6" fmla="*/ 1529 w 9154707"/>
              <a:gd name="connsiteY6" fmla="*/ 647372 h 3720338"/>
              <a:gd name="connsiteX0" fmla="*/ 1529 w 9154707"/>
              <a:gd name="connsiteY0" fmla="*/ 0 h 3072966"/>
              <a:gd name="connsiteX1" fmla="*/ 9154377 w 9154707"/>
              <a:gd name="connsiteY1" fmla="*/ 51367 h 3072966"/>
              <a:gd name="connsiteX2" fmla="*/ 9152826 w 9154707"/>
              <a:gd name="connsiteY2" fmla="*/ 3071972 h 3072966"/>
              <a:gd name="connsiteX3" fmla="*/ 3598741 w 9154707"/>
              <a:gd name="connsiteY3" fmla="*/ 3072966 h 3072966"/>
              <a:gd name="connsiteX4" fmla="*/ 3601621 w 9154707"/>
              <a:gd name="connsiteY4" fmla="*/ 2494619 h 3072966"/>
              <a:gd name="connsiteX5" fmla="*/ 0 w 9154707"/>
              <a:gd name="connsiteY5" fmla="*/ 2493525 h 3072966"/>
              <a:gd name="connsiteX6" fmla="*/ 1529 w 9154707"/>
              <a:gd name="connsiteY6" fmla="*/ 0 h 3072966"/>
              <a:gd name="connsiteX0" fmla="*/ 1529 w 9152826"/>
              <a:gd name="connsiteY0" fmla="*/ 138414 h 3211380"/>
              <a:gd name="connsiteX1" fmla="*/ 9145751 w 9152826"/>
              <a:gd name="connsiteY1" fmla="*/ 0 h 3211380"/>
              <a:gd name="connsiteX2" fmla="*/ 9152826 w 9152826"/>
              <a:gd name="connsiteY2" fmla="*/ 3210386 h 3211380"/>
              <a:gd name="connsiteX3" fmla="*/ 3598741 w 9152826"/>
              <a:gd name="connsiteY3" fmla="*/ 3211380 h 3211380"/>
              <a:gd name="connsiteX4" fmla="*/ 3601621 w 9152826"/>
              <a:gd name="connsiteY4" fmla="*/ 2633033 h 3211380"/>
              <a:gd name="connsiteX5" fmla="*/ 0 w 9152826"/>
              <a:gd name="connsiteY5" fmla="*/ 2631939 h 3211380"/>
              <a:gd name="connsiteX6" fmla="*/ 1529 w 9152826"/>
              <a:gd name="connsiteY6" fmla="*/ 138414 h 3211380"/>
              <a:gd name="connsiteX0" fmla="*/ 143 w 9160067"/>
              <a:gd name="connsiteY0" fmla="*/ 392 h 3211380"/>
              <a:gd name="connsiteX1" fmla="*/ 9152992 w 9160067"/>
              <a:gd name="connsiteY1" fmla="*/ 0 h 3211380"/>
              <a:gd name="connsiteX2" fmla="*/ 9160067 w 9160067"/>
              <a:gd name="connsiteY2" fmla="*/ 3210386 h 3211380"/>
              <a:gd name="connsiteX3" fmla="*/ 3605982 w 9160067"/>
              <a:gd name="connsiteY3" fmla="*/ 3211380 h 3211380"/>
              <a:gd name="connsiteX4" fmla="*/ 3608862 w 9160067"/>
              <a:gd name="connsiteY4" fmla="*/ 2633033 h 3211380"/>
              <a:gd name="connsiteX5" fmla="*/ 7241 w 9160067"/>
              <a:gd name="connsiteY5" fmla="*/ 2631939 h 3211380"/>
              <a:gd name="connsiteX6" fmla="*/ 143 w 9160067"/>
              <a:gd name="connsiteY6" fmla="*/ 392 h 3211380"/>
              <a:gd name="connsiteX0" fmla="*/ 143 w 9160067"/>
              <a:gd name="connsiteY0" fmla="*/ 392 h 3211380"/>
              <a:gd name="connsiteX1" fmla="*/ 9152992 w 9160067"/>
              <a:gd name="connsiteY1" fmla="*/ 0 h 3211380"/>
              <a:gd name="connsiteX2" fmla="*/ 9160067 w 9160067"/>
              <a:gd name="connsiteY2" fmla="*/ 3210386 h 3211380"/>
              <a:gd name="connsiteX3" fmla="*/ 3605982 w 9160067"/>
              <a:gd name="connsiteY3" fmla="*/ 3211380 h 3211380"/>
              <a:gd name="connsiteX4" fmla="*/ 4112111 w 9160067"/>
              <a:gd name="connsiteY4" fmla="*/ 2633033 h 3211380"/>
              <a:gd name="connsiteX5" fmla="*/ 7241 w 9160067"/>
              <a:gd name="connsiteY5" fmla="*/ 2631939 h 3211380"/>
              <a:gd name="connsiteX6" fmla="*/ 143 w 9160067"/>
              <a:gd name="connsiteY6" fmla="*/ 392 h 3211380"/>
              <a:gd name="connsiteX0" fmla="*/ 143 w 9160067"/>
              <a:gd name="connsiteY0" fmla="*/ 392 h 3214669"/>
              <a:gd name="connsiteX1" fmla="*/ 9152992 w 9160067"/>
              <a:gd name="connsiteY1" fmla="*/ 0 h 3214669"/>
              <a:gd name="connsiteX2" fmla="*/ 9160067 w 9160067"/>
              <a:gd name="connsiteY2" fmla="*/ 3210386 h 3214669"/>
              <a:gd name="connsiteX3" fmla="*/ 4109231 w 9160067"/>
              <a:gd name="connsiteY3" fmla="*/ 3214669 h 3214669"/>
              <a:gd name="connsiteX4" fmla="*/ 4112111 w 9160067"/>
              <a:gd name="connsiteY4" fmla="*/ 2633033 h 3214669"/>
              <a:gd name="connsiteX5" fmla="*/ 7241 w 9160067"/>
              <a:gd name="connsiteY5" fmla="*/ 2631939 h 3214669"/>
              <a:gd name="connsiteX6" fmla="*/ 143 w 9160067"/>
              <a:gd name="connsiteY6" fmla="*/ 392 h 3214669"/>
              <a:gd name="connsiteX0" fmla="*/ 143 w 9160067"/>
              <a:gd name="connsiteY0" fmla="*/ 392 h 3217958"/>
              <a:gd name="connsiteX1" fmla="*/ 9152992 w 9160067"/>
              <a:gd name="connsiteY1" fmla="*/ 0 h 3217958"/>
              <a:gd name="connsiteX2" fmla="*/ 9160067 w 9160067"/>
              <a:gd name="connsiteY2" fmla="*/ 3210386 h 3217958"/>
              <a:gd name="connsiteX3" fmla="*/ 4112520 w 9160067"/>
              <a:gd name="connsiteY3" fmla="*/ 3217958 h 3217958"/>
              <a:gd name="connsiteX4" fmla="*/ 4112111 w 9160067"/>
              <a:gd name="connsiteY4" fmla="*/ 2633033 h 3217958"/>
              <a:gd name="connsiteX5" fmla="*/ 7241 w 9160067"/>
              <a:gd name="connsiteY5" fmla="*/ 2631939 h 3217958"/>
              <a:gd name="connsiteX6" fmla="*/ 143 w 9160067"/>
              <a:gd name="connsiteY6" fmla="*/ 392 h 3217958"/>
              <a:gd name="connsiteX0" fmla="*/ 143 w 9160067"/>
              <a:gd name="connsiteY0" fmla="*/ 392 h 3211380"/>
              <a:gd name="connsiteX1" fmla="*/ 9152992 w 9160067"/>
              <a:gd name="connsiteY1" fmla="*/ 0 h 3211380"/>
              <a:gd name="connsiteX2" fmla="*/ 9160067 w 9160067"/>
              <a:gd name="connsiteY2" fmla="*/ 3210386 h 3211380"/>
              <a:gd name="connsiteX3" fmla="*/ 4115809 w 9160067"/>
              <a:gd name="connsiteY3" fmla="*/ 3211380 h 3211380"/>
              <a:gd name="connsiteX4" fmla="*/ 4112111 w 9160067"/>
              <a:gd name="connsiteY4" fmla="*/ 2633033 h 3211380"/>
              <a:gd name="connsiteX5" fmla="*/ 7241 w 9160067"/>
              <a:gd name="connsiteY5" fmla="*/ 2631939 h 3211380"/>
              <a:gd name="connsiteX6" fmla="*/ 143 w 9160067"/>
              <a:gd name="connsiteY6" fmla="*/ 392 h 3211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0067" h="3211380">
                <a:moveTo>
                  <a:pt x="143" y="392"/>
                </a:moveTo>
                <a:lnTo>
                  <a:pt x="9152992" y="0"/>
                </a:lnTo>
                <a:cubicBezTo>
                  <a:pt x="9154579" y="1278732"/>
                  <a:pt x="9158480" y="1931654"/>
                  <a:pt x="9160067" y="3210386"/>
                </a:cubicBezTo>
                <a:lnTo>
                  <a:pt x="4115809" y="3211380"/>
                </a:lnTo>
                <a:cubicBezTo>
                  <a:pt x="4117254" y="3123263"/>
                  <a:pt x="4110666" y="2721150"/>
                  <a:pt x="4112111" y="2633033"/>
                </a:cubicBezTo>
                <a:lnTo>
                  <a:pt x="7241" y="2631939"/>
                </a:lnTo>
                <a:cubicBezTo>
                  <a:pt x="8686" y="1456263"/>
                  <a:pt x="-1302" y="1176068"/>
                  <a:pt x="143" y="392"/>
                </a:cubicBezTo>
                <a:close/>
              </a:path>
            </a:pathLst>
          </a:cu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lIns="180000" tIns="180000"/>
          <a:lstStyle>
            <a:lvl1pPr marL="0" indent="0">
              <a:buNone/>
              <a:defRPr sz="1400">
                <a:latin typeface="BMW Group Condensed" pitchFamily="34" charset="0"/>
                <a:ea typeface="BMW Group Condensed" pitchFamily="34" charset="0"/>
                <a:cs typeface="BMW Group Condensed" pitchFamily="34" charset="0"/>
              </a:defRPr>
            </a:lvl1pPr>
          </a:lstStyle>
          <a:p>
            <a:r>
              <a:rPr lang="en-US" dirty="0" smtClean="0"/>
              <a:t>Insert visual by clicking on symbol</a:t>
            </a:r>
          </a:p>
        </p:txBody>
      </p:sp>
      <p:pic>
        <p:nvPicPr>
          <p:cNvPr id="12" name="Grafik 11" descr="bmw-car-it-logo-freigestellt 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68313" y="5831326"/>
            <a:ext cx="1767694" cy="694887"/>
          </a:xfrm>
          <a:prstGeom prst="rect">
            <a:avLst/>
          </a:prstGeom>
        </p:spPr>
      </p:pic>
      <p:pic>
        <p:nvPicPr>
          <p:cNvPr id="14" name="Grafik 13" descr="bmw-logo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226208" y="6029216"/>
            <a:ext cx="451067" cy="45106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408415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out visual, 1-lin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24"/>
          <p:cNvSpPr>
            <a:spLocks noGrp="1"/>
          </p:cNvSpPr>
          <p:nvPr>
            <p:ph type="body" sz="quarter" idx="18" hasCustomPrompt="1"/>
          </p:nvPr>
        </p:nvSpPr>
        <p:spPr>
          <a:xfrm>
            <a:off x="469617" y="1720052"/>
            <a:ext cx="3573201" cy="37908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de-DE" sz="11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GB" noProof="0" dirty="0" smtClean="0"/>
              <a:t>Enter department and date</a:t>
            </a:r>
          </a:p>
        </p:txBody>
      </p:sp>
      <p:sp>
        <p:nvSpPr>
          <p:cNvPr id="13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56586" y="341559"/>
            <a:ext cx="8218362" cy="58146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4000"/>
              </a:lnSpc>
              <a:spcBef>
                <a:spcPts val="0"/>
              </a:spcBef>
              <a:buNone/>
              <a:defRPr sz="3600" b="1" cap="all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GB" noProof="0" dirty="0" smtClean="0"/>
              <a:t>Edit title by clicking</a:t>
            </a:r>
          </a:p>
        </p:txBody>
      </p:sp>
      <p:sp>
        <p:nvSpPr>
          <p:cNvPr id="14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68313" y="965584"/>
            <a:ext cx="8206635" cy="53405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2000" b="1" cap="all" baseline="0">
                <a:latin typeface="+mj-lt"/>
              </a:defRPr>
            </a:lvl1pPr>
          </a:lstStyle>
          <a:p>
            <a:pPr lvl="0"/>
            <a:r>
              <a:rPr lang="de-DE" dirty="0" smtClean="0"/>
              <a:t>Edit </a:t>
            </a:r>
            <a:r>
              <a:rPr lang="de-DE" dirty="0" err="1" smtClean="0"/>
              <a:t>subheadline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clicking</a:t>
            </a:r>
            <a:endParaRPr lang="de-DE" dirty="0" smtClean="0"/>
          </a:p>
        </p:txBody>
      </p:sp>
      <p:pic>
        <p:nvPicPr>
          <p:cNvPr id="8" name="Grafik 7" descr="bmw-car-it-logo-freigestellt 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68313" y="5831326"/>
            <a:ext cx="1767694" cy="694887"/>
          </a:xfrm>
          <a:prstGeom prst="rect">
            <a:avLst/>
          </a:prstGeom>
        </p:spPr>
      </p:pic>
      <p:pic>
        <p:nvPicPr>
          <p:cNvPr id="9" name="Grafik 8" descr="bmw-logo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226208" y="6029216"/>
            <a:ext cx="451067" cy="45106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36931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out visual, 2-lin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24"/>
          <p:cNvSpPr>
            <a:spLocks noGrp="1"/>
          </p:cNvSpPr>
          <p:nvPr>
            <p:ph type="body" sz="quarter" idx="18" hasCustomPrompt="1"/>
          </p:nvPr>
        </p:nvSpPr>
        <p:spPr>
          <a:xfrm>
            <a:off x="469617" y="2227503"/>
            <a:ext cx="3573201" cy="37908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de-DE" sz="11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GB" noProof="0" dirty="0" smtClean="0"/>
              <a:t>Enter department and date</a:t>
            </a:r>
          </a:p>
        </p:txBody>
      </p:sp>
      <p:sp>
        <p:nvSpPr>
          <p:cNvPr id="13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56586" y="341559"/>
            <a:ext cx="8218362" cy="109850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4000"/>
              </a:lnSpc>
              <a:spcBef>
                <a:spcPts val="0"/>
              </a:spcBef>
              <a:buNone/>
              <a:defRPr sz="3600" b="1" cap="all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GB" noProof="0" dirty="0" smtClean="0"/>
              <a:t>Edit 2-line title </a:t>
            </a:r>
          </a:p>
          <a:p>
            <a:pPr lvl="0"/>
            <a:r>
              <a:rPr lang="en-GB" noProof="0" dirty="0" smtClean="0"/>
              <a:t>by clicking</a:t>
            </a:r>
          </a:p>
        </p:txBody>
      </p:sp>
      <p:sp>
        <p:nvSpPr>
          <p:cNvPr id="14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68313" y="1470169"/>
            <a:ext cx="8206635" cy="53405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2000" b="1" cap="all" baseline="0">
                <a:latin typeface="+mj-lt"/>
              </a:defRPr>
            </a:lvl1pPr>
          </a:lstStyle>
          <a:p>
            <a:pPr lvl="0"/>
            <a:r>
              <a:rPr lang="de-DE" dirty="0" smtClean="0"/>
              <a:t>Edit </a:t>
            </a:r>
            <a:r>
              <a:rPr lang="de-DE" dirty="0" err="1" smtClean="0"/>
              <a:t>subheadline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clicking</a:t>
            </a:r>
            <a:endParaRPr lang="de-DE" dirty="0" smtClean="0"/>
          </a:p>
        </p:txBody>
      </p:sp>
      <p:pic>
        <p:nvPicPr>
          <p:cNvPr id="8" name="Grafik 7" descr="bmw-car-it-logo-freigestellt 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68313" y="5831326"/>
            <a:ext cx="1767694" cy="694887"/>
          </a:xfrm>
          <a:prstGeom prst="rect">
            <a:avLst/>
          </a:prstGeom>
        </p:spPr>
      </p:pic>
      <p:pic>
        <p:nvPicPr>
          <p:cNvPr id="9" name="Grafik 8" descr="bmw-logo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226208" y="6029216"/>
            <a:ext cx="451067" cy="45106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9740335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468313" y="6526213"/>
            <a:ext cx="2895600" cy="331787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mtClean="0"/>
              <a:t>Program, thou shalt behave! - 27.03.2012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6553200" y="6528871"/>
            <a:ext cx="2124075" cy="329130"/>
          </a:xfrm>
          <a:prstGeom prst="rect">
            <a:avLst/>
          </a:prstGeom>
        </p:spPr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5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59687" y="403225"/>
            <a:ext cx="8217588" cy="96043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lang="de-DE" sz="2800" b="1" cap="all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 smtClean="0"/>
              <a:t>Edit headline by clicking</a:t>
            </a:r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68313" y="1628679"/>
            <a:ext cx="8208962" cy="48617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lang="de-DE" sz="2400" smtClean="0"/>
            </a:lvl1pPr>
            <a:lvl2pPr marL="2857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Symbol" pitchFamily="18" charset="2"/>
              <a:buChar char="-"/>
              <a:defRPr sz="2400">
                <a:latin typeface="+mn-lt"/>
                <a:ea typeface="BMW Type Global Pro Regular" pitchFamily="2" charset="0"/>
                <a:cs typeface="BMW Type Global Pro Regular" pitchFamily="2" charset="0"/>
              </a:defRPr>
            </a:lvl2pPr>
            <a:lvl3pPr marL="633413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Symbol" pitchFamily="18" charset="2"/>
              <a:buChar char="-"/>
              <a:defRPr sz="2400">
                <a:latin typeface="+mn-lt"/>
                <a:ea typeface="BMW Type Global Pro Regular" pitchFamily="2" charset="0"/>
                <a:cs typeface="BMW Type Global Pro Regular" pitchFamily="2" charset="0"/>
              </a:defRPr>
            </a:lvl3pPr>
            <a:lvl4pPr marL="985838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Symbol" pitchFamily="18" charset="2"/>
              <a:buChar char="-"/>
              <a:defRPr sz="2400">
                <a:latin typeface="+mn-lt"/>
                <a:ea typeface="BMW Type Global Pro Regular" pitchFamily="2" charset="0"/>
                <a:cs typeface="BMW Type Global Pro Regular" pitchFamily="2" charset="0"/>
              </a:defRPr>
            </a:lvl4pPr>
            <a:lvl5pPr marL="1349375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Symbol" pitchFamily="18" charset="2"/>
              <a:buChar char="-"/>
              <a:defRPr sz="2400">
                <a:latin typeface="+mn-lt"/>
                <a:ea typeface="BMW Type Global Pro Regular" pitchFamily="2" charset="0"/>
                <a:cs typeface="BMW Type Global Pro Regular" pitchFamily="2" charset="0"/>
              </a:defRPr>
            </a:lvl5pPr>
          </a:lstStyle>
          <a:p>
            <a:pPr lvl="0"/>
            <a:r>
              <a:rPr lang="en-GB" noProof="0" dirty="0" smtClean="0"/>
              <a:t>Edit body copy by clicking</a:t>
            </a:r>
          </a:p>
          <a:p>
            <a:pPr lvl="1"/>
            <a:r>
              <a:rPr lang="en-GB" dirty="0" smtClean="0"/>
              <a:t>Second layer</a:t>
            </a:r>
          </a:p>
          <a:p>
            <a:pPr lvl="2"/>
            <a:r>
              <a:rPr lang="en-GB" dirty="0" smtClean="0"/>
              <a:t>Third layer</a:t>
            </a:r>
          </a:p>
          <a:p>
            <a:pPr lvl="3"/>
            <a:r>
              <a:rPr lang="en-GB" dirty="0" smtClean="0"/>
              <a:t>Fourth layer</a:t>
            </a:r>
          </a:p>
          <a:p>
            <a:pPr lvl="4"/>
            <a:r>
              <a:rPr lang="en-GB" dirty="0" smtClean="0"/>
              <a:t>Fifth layer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copy,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468313" y="6526213"/>
            <a:ext cx="2895600" cy="331787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mtClean="0"/>
              <a:t>Program, thou shalt behave! - 27.03.2012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6553200" y="6528871"/>
            <a:ext cx="2124075" cy="329130"/>
          </a:xfrm>
          <a:prstGeom prst="rect">
            <a:avLst/>
          </a:prstGeom>
        </p:spPr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5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68313" y="1639833"/>
            <a:ext cx="8208962" cy="48888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Tx/>
              <a:buNone/>
              <a:defRPr lang="de-DE" sz="2000" smtClean="0"/>
            </a:lvl1pPr>
            <a:lvl2pPr marL="200025" indent="-200025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2000">
                <a:latin typeface="+mn-lt"/>
                <a:ea typeface="BMW Type Global Pro Regular" pitchFamily="2" charset="0"/>
                <a:cs typeface="BMW Type Global Pro Regular" pitchFamily="2" charset="0"/>
              </a:defRPr>
            </a:lvl2pPr>
            <a:lvl3pPr marL="452438" indent="-185738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2000">
                <a:latin typeface="+mn-lt"/>
                <a:ea typeface="BMW Type Global Pro Regular" pitchFamily="2" charset="0"/>
                <a:cs typeface="BMW Type Global Pro Regular" pitchFamily="2" charset="0"/>
              </a:defRPr>
            </a:lvl3pPr>
            <a:lvl4pPr marL="719138" indent="-18415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2000">
                <a:latin typeface="+mn-lt"/>
                <a:ea typeface="BMW Type Global Pro Regular" pitchFamily="2" charset="0"/>
                <a:cs typeface="BMW Type Global Pro Regular" pitchFamily="2" charset="0"/>
              </a:defRPr>
            </a:lvl4pPr>
            <a:lvl5pPr marL="985838" indent="-18415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2000">
                <a:latin typeface="+mn-lt"/>
                <a:ea typeface="BMW Type Global Pro Regular" pitchFamily="2" charset="0"/>
                <a:cs typeface="BMW Type Global Pro Regular" pitchFamily="2" charset="0"/>
              </a:defRPr>
            </a:lvl5pPr>
          </a:lstStyle>
          <a:p>
            <a:pPr lvl="0"/>
            <a:r>
              <a:rPr lang="en-GB" noProof="0" dirty="0" smtClean="0"/>
              <a:t>Edit small body copy by clicking</a:t>
            </a:r>
          </a:p>
          <a:p>
            <a:pPr lvl="1"/>
            <a:r>
              <a:rPr lang="en-GB" noProof="0" dirty="0" smtClean="0"/>
              <a:t>Second layer</a:t>
            </a:r>
          </a:p>
          <a:p>
            <a:pPr lvl="2"/>
            <a:r>
              <a:rPr lang="en-GB" noProof="0" dirty="0" smtClean="0"/>
              <a:t>Third layer</a:t>
            </a:r>
          </a:p>
          <a:p>
            <a:pPr lvl="3"/>
            <a:r>
              <a:rPr lang="en-GB" noProof="0" dirty="0" smtClean="0"/>
              <a:t>Fourth layer</a:t>
            </a:r>
          </a:p>
          <a:p>
            <a:pPr lvl="4"/>
            <a:r>
              <a:rPr lang="en-GB" noProof="0" dirty="0" smtClean="0"/>
              <a:t>Fifth layer</a:t>
            </a:r>
            <a:endParaRPr lang="en-GB" noProof="0" dirty="0"/>
          </a:p>
        </p:txBody>
      </p:sp>
      <p:sp>
        <p:nvSpPr>
          <p:cNvPr id="6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59687" y="403225"/>
            <a:ext cx="8217588" cy="96043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2800" b="1" cap="all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GB" noProof="0" dirty="0" smtClean="0"/>
              <a:t>Edit headline by clicking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468313" y="6526213"/>
            <a:ext cx="2895600" cy="331787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mtClean="0"/>
              <a:t>Program, thou shalt behave! - 27.03.2012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6553200" y="6528871"/>
            <a:ext cx="2124075" cy="329130"/>
          </a:xfrm>
          <a:prstGeom prst="rect">
            <a:avLst/>
          </a:prstGeom>
        </p:spPr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5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59687" y="403225"/>
            <a:ext cx="8217588" cy="96043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2800" b="1" cap="all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GB" noProof="0" dirty="0" smtClean="0"/>
              <a:t>Edit headline by clicking</a:t>
            </a:r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68313" y="1629877"/>
            <a:ext cx="8208962" cy="4871560"/>
          </a:xfrm>
          <a:prstGeom prst="rect">
            <a:avLst/>
          </a:prstGeom>
        </p:spPr>
        <p:txBody>
          <a:bodyPr lIns="0" tIns="0" rIns="0" bIns="0"/>
          <a:lstStyle>
            <a:lvl1pPr marL="266700" indent="-2667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Symbol" pitchFamily="18" charset="2"/>
              <a:buChar char="-"/>
              <a:defRPr lang="de-DE" sz="2400" smtClean="0"/>
            </a:lvl1pPr>
            <a:lvl2pPr marL="715963" indent="-284163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Symbol" pitchFamily="18" charset="2"/>
              <a:buChar char="-"/>
              <a:defRPr sz="2400">
                <a:latin typeface="+mn-lt"/>
                <a:ea typeface="BMW Type Global Pro Regular" pitchFamily="2" charset="0"/>
                <a:cs typeface="BMW Type Global Pro Regular" pitchFamily="2" charset="0"/>
              </a:defRPr>
            </a:lvl2pPr>
            <a:lvl3pPr marL="1077913" indent="-276225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Symbol" pitchFamily="18" charset="2"/>
              <a:buChar char="-"/>
              <a:defRPr sz="2400">
                <a:latin typeface="+mn-lt"/>
                <a:ea typeface="BMW Type Global Pro Regular" pitchFamily="2" charset="0"/>
                <a:cs typeface="BMW Type Global Pro Regular" pitchFamily="2" charset="0"/>
              </a:defRPr>
            </a:lvl3pPr>
            <a:lvl4pPr marL="1431925" indent="-2667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Symbol" pitchFamily="18" charset="2"/>
              <a:buChar char="-"/>
              <a:defRPr sz="2400">
                <a:latin typeface="+mn-lt"/>
                <a:ea typeface="BMW Type Global Pro Regular" pitchFamily="2" charset="0"/>
                <a:cs typeface="BMW Type Global Pro Regular" pitchFamily="2" charset="0"/>
              </a:defRPr>
            </a:lvl4pPr>
            <a:lvl5pPr marL="1793875" indent="-2667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Symbol" pitchFamily="18" charset="2"/>
              <a:buChar char="-"/>
              <a:defRPr sz="2400">
                <a:latin typeface="+mn-lt"/>
                <a:ea typeface="BMW Type Global Pro Regular" pitchFamily="2" charset="0"/>
                <a:cs typeface="BMW Type Global Pro Regular" pitchFamily="2" charset="0"/>
              </a:defRPr>
            </a:lvl5pPr>
          </a:lstStyle>
          <a:p>
            <a:pPr lvl="0"/>
            <a:r>
              <a:rPr lang="en-GB" noProof="0" dirty="0" smtClean="0"/>
              <a:t>Edit list by clicking</a:t>
            </a:r>
          </a:p>
          <a:p>
            <a:pPr lvl="1"/>
            <a:r>
              <a:rPr lang="en-GB" noProof="0" dirty="0" smtClean="0"/>
              <a:t>Second layer</a:t>
            </a:r>
          </a:p>
          <a:p>
            <a:pPr lvl="2"/>
            <a:r>
              <a:rPr lang="en-GB" noProof="0" dirty="0" smtClean="0"/>
              <a:t>Third layer</a:t>
            </a:r>
          </a:p>
          <a:p>
            <a:pPr lvl="3"/>
            <a:r>
              <a:rPr lang="en-GB" noProof="0" dirty="0" smtClean="0"/>
              <a:t>Fourth layer</a:t>
            </a:r>
          </a:p>
          <a:p>
            <a:pPr lvl="4"/>
            <a:r>
              <a:rPr lang="en-GB" noProof="0" dirty="0" smtClean="0"/>
              <a:t>Fifth layer</a:t>
            </a:r>
            <a:endParaRPr lang="en-GB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,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468313" y="6526213"/>
            <a:ext cx="2895600" cy="331787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mtClean="0"/>
              <a:t>Program, thou shalt behave! - 27.03.2012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6553200" y="6528871"/>
            <a:ext cx="2124075" cy="329130"/>
          </a:xfrm>
          <a:prstGeom prst="rect">
            <a:avLst/>
          </a:prstGeom>
        </p:spPr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5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59687" y="403225"/>
            <a:ext cx="8217588" cy="96043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2800" b="1" cap="all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GB" noProof="0" dirty="0" smtClean="0"/>
              <a:t>Edit headline by clicking</a:t>
            </a:r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68313" y="1641417"/>
            <a:ext cx="8208962" cy="4884796"/>
          </a:xfrm>
          <a:prstGeom prst="rect">
            <a:avLst/>
          </a:prstGeom>
        </p:spPr>
        <p:txBody>
          <a:bodyPr lIns="0" tIns="0" rIns="0" bIns="0"/>
          <a:lstStyle>
            <a:lvl1pPr marL="180975" indent="-180975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lang="de-DE" sz="2000" smtClean="0"/>
            </a:lvl1pPr>
            <a:lvl2pPr marL="450850" indent="-182563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2000">
                <a:latin typeface="+mn-lt"/>
                <a:ea typeface="BMW Type Global Pro Regular" pitchFamily="2" charset="0"/>
                <a:cs typeface="BMW Type Global Pro Regular" pitchFamily="2" charset="0"/>
              </a:defRPr>
            </a:lvl2pPr>
            <a:lvl3pPr marL="719138" indent="-18415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2000">
                <a:latin typeface="+mn-lt"/>
                <a:ea typeface="BMW Type Global Pro Regular" pitchFamily="2" charset="0"/>
                <a:cs typeface="BMW Type Global Pro Regular" pitchFamily="2" charset="0"/>
              </a:defRPr>
            </a:lvl3pPr>
            <a:lvl4pPr marL="985838" indent="-176213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2000">
                <a:latin typeface="+mn-lt"/>
                <a:ea typeface="BMW Type Global Pro Regular" pitchFamily="2" charset="0"/>
                <a:cs typeface="BMW Type Global Pro Regular" pitchFamily="2" charset="0"/>
              </a:defRPr>
            </a:lvl4pPr>
            <a:lvl5pPr marL="1262063" indent="-18415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2000">
                <a:latin typeface="+mn-lt"/>
                <a:ea typeface="BMW Type Global Pro Regular" pitchFamily="2" charset="0"/>
                <a:cs typeface="BMW Type Global Pro Regular" pitchFamily="2" charset="0"/>
              </a:defRPr>
            </a:lvl5pPr>
          </a:lstStyle>
          <a:p>
            <a:pPr lvl="0"/>
            <a:r>
              <a:rPr lang="en-GB" noProof="0" dirty="0" smtClean="0"/>
              <a:t>Edit small list by clicking</a:t>
            </a:r>
          </a:p>
          <a:p>
            <a:pPr lvl="1"/>
            <a:r>
              <a:rPr lang="en-GB" noProof="0" dirty="0" smtClean="0"/>
              <a:t>Second layer</a:t>
            </a:r>
          </a:p>
          <a:p>
            <a:pPr lvl="2"/>
            <a:r>
              <a:rPr lang="en-GB" noProof="0" dirty="0" smtClean="0"/>
              <a:t>Third layer</a:t>
            </a:r>
          </a:p>
          <a:p>
            <a:pPr lvl="3"/>
            <a:r>
              <a:rPr lang="en-GB" noProof="0" dirty="0" smtClean="0"/>
              <a:t>Fourth layer</a:t>
            </a:r>
          </a:p>
          <a:p>
            <a:pPr lvl="4"/>
            <a:r>
              <a:rPr lang="en-GB" noProof="0" dirty="0" smtClean="0"/>
              <a:t>Fifth layer</a:t>
            </a:r>
            <a:endParaRPr lang="en-GB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visual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468313" y="6526213"/>
            <a:ext cx="2895600" cy="331787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mtClean="0"/>
              <a:t>Program, thou shalt behave! - 27.03.2012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6553200" y="6528871"/>
            <a:ext cx="2124075" cy="329130"/>
          </a:xfrm>
          <a:prstGeom prst="rect">
            <a:avLst/>
          </a:prstGeom>
        </p:spPr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5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59687" y="403225"/>
            <a:ext cx="8217588" cy="96043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2800" b="1" cap="all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GB" noProof="0" dirty="0" smtClean="0"/>
              <a:t>Edit headline by clicking</a:t>
            </a:r>
          </a:p>
        </p:txBody>
      </p:sp>
      <p:sp>
        <p:nvSpPr>
          <p:cNvPr id="6" name="Bildplatzhalter 6"/>
          <p:cNvSpPr>
            <a:spLocks noGrp="1"/>
          </p:cNvSpPr>
          <p:nvPr>
            <p:ph type="pic" sz="quarter" idx="14" hasCustomPrompt="1"/>
          </p:nvPr>
        </p:nvSpPr>
        <p:spPr>
          <a:xfrm>
            <a:off x="2" y="1701800"/>
            <a:ext cx="9144001" cy="4824413"/>
          </a:xfrm>
          <a:prstGeom prst="rect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/>
          <a:lstStyle>
            <a:lvl1pPr marL="0" indent="85725">
              <a:buNone/>
              <a:defRPr sz="1400">
                <a:latin typeface="BMW Group Condensed" pitchFamily="34" charset="0"/>
                <a:ea typeface="BMW Group Condensed" pitchFamily="34" charset="0"/>
                <a:cs typeface="BMW Group Condensed" pitchFamily="34" charset="0"/>
              </a:defRPr>
            </a:lvl1pPr>
          </a:lstStyle>
          <a:p>
            <a:r>
              <a:rPr lang="en-US" dirty="0" smtClean="0"/>
              <a:t>Insert visual by clicking on symbol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829165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95" r:id="rId2"/>
    <p:sldLayoutId id="2147483696" r:id="rId3"/>
    <p:sldLayoutId id="2147483672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691" r:id="rId10"/>
    <p:sldLayoutId id="2147483711" r:id="rId11"/>
    <p:sldLayoutId id="2147483712" r:id="rId12"/>
    <p:sldLayoutId id="2147483713" r:id="rId1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ts val="3400"/>
        </a:lnSpc>
        <a:spcBef>
          <a:spcPct val="0"/>
        </a:spcBef>
        <a:buNone/>
        <a:defRPr sz="28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/>
          <p:cNvSpPr txBox="1"/>
          <p:nvPr/>
        </p:nvSpPr>
        <p:spPr>
          <a:xfrm>
            <a:off x="1072663" y="707128"/>
            <a:ext cx="9046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smtClean="0"/>
              <a:t>Story</a:t>
            </a:r>
            <a:endParaRPr lang="de-DE" sz="28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2155713" y="779986"/>
            <a:ext cx="3835511" cy="2144189"/>
            <a:chOff x="2155713" y="779986"/>
            <a:chExt cx="3835511" cy="2144189"/>
          </a:xfrm>
        </p:grpSpPr>
        <p:sp>
          <p:nvSpPr>
            <p:cNvPr id="45" name="Rectangle 44"/>
            <p:cNvSpPr/>
            <p:nvPr/>
          </p:nvSpPr>
          <p:spPr>
            <a:xfrm>
              <a:off x="2157213" y="779986"/>
              <a:ext cx="3834011" cy="214418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800" dirty="0">
                <a:solidFill>
                  <a:schemeClr val="tx1"/>
                </a:solidFill>
              </a:endParaRPr>
            </a:p>
          </p:txBody>
        </p:sp>
        <p:cxnSp>
          <p:nvCxnSpPr>
            <p:cNvPr id="49" name="Straight Connector 48"/>
            <p:cNvCxnSpPr/>
            <p:nvPr/>
          </p:nvCxnSpPr>
          <p:spPr>
            <a:xfrm>
              <a:off x="2157214" y="1291117"/>
              <a:ext cx="3834010" cy="0"/>
            </a:xfrm>
            <a:prstGeom prst="line">
              <a:avLst/>
            </a:prstGeom>
            <a:ln w="254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2155713" y="1752600"/>
              <a:ext cx="3835511" cy="0"/>
            </a:xfrm>
            <a:prstGeom prst="line">
              <a:avLst/>
            </a:prstGeom>
            <a:ln w="15875">
              <a:solidFill>
                <a:srgbClr val="92A2B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2155713" y="2190750"/>
              <a:ext cx="3835511" cy="0"/>
            </a:xfrm>
            <a:prstGeom prst="line">
              <a:avLst/>
            </a:prstGeom>
            <a:ln w="15875">
              <a:solidFill>
                <a:srgbClr val="92A2B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2155713" y="2627762"/>
              <a:ext cx="3835511" cy="0"/>
            </a:xfrm>
            <a:prstGeom prst="line">
              <a:avLst/>
            </a:prstGeom>
            <a:ln w="15875">
              <a:solidFill>
                <a:srgbClr val="92A2B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/>
          <p:cNvSpPr txBox="1"/>
          <p:nvPr/>
        </p:nvSpPr>
        <p:spPr>
          <a:xfrm>
            <a:off x="2425642" y="1261817"/>
            <a:ext cx="33942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In order to [benefit]</a:t>
            </a:r>
          </a:p>
          <a:p>
            <a:r>
              <a:rPr lang="de-DE" sz="2800" dirty="0" smtClean="0"/>
              <a:t>As a [stakeholder]</a:t>
            </a:r>
          </a:p>
          <a:p>
            <a:r>
              <a:rPr lang="de-DE" sz="2800" dirty="0" smtClean="0"/>
              <a:t>I want [some feature]</a:t>
            </a:r>
            <a:endParaRPr lang="de-DE" sz="2800" dirty="0"/>
          </a:p>
        </p:txBody>
      </p:sp>
      <p:sp>
        <p:nvSpPr>
          <p:cNvPr id="48" name="TextBox 47"/>
          <p:cNvSpPr txBox="1"/>
          <p:nvPr/>
        </p:nvSpPr>
        <p:spPr>
          <a:xfrm>
            <a:off x="2425642" y="799461"/>
            <a:ext cx="3394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[Title]</a:t>
            </a:r>
            <a:endParaRPr lang="de-DE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5819870" y="3152775"/>
            <a:ext cx="15295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 smtClean="0">
                <a:solidFill>
                  <a:schemeClr val="bg2"/>
                </a:solidFill>
              </a:rPr>
              <a:t>DONE?!</a:t>
            </a:r>
            <a:endParaRPr lang="de-DE" sz="2800" b="1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500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tx1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500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500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500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folHlink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500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500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folHlink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folHlink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8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2155713" y="779986"/>
            <a:ext cx="3835511" cy="2144189"/>
            <a:chOff x="2155713" y="779986"/>
            <a:chExt cx="3835511" cy="2144189"/>
          </a:xfrm>
        </p:grpSpPr>
        <p:sp>
          <p:nvSpPr>
            <p:cNvPr id="31" name="Rectangle 30"/>
            <p:cNvSpPr/>
            <p:nvPr/>
          </p:nvSpPr>
          <p:spPr>
            <a:xfrm>
              <a:off x="2157213" y="779986"/>
              <a:ext cx="3834011" cy="214418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80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Straight Connector 31"/>
            <p:cNvCxnSpPr/>
            <p:nvPr/>
          </p:nvCxnSpPr>
          <p:spPr>
            <a:xfrm>
              <a:off x="2157214" y="1291117"/>
              <a:ext cx="3834010" cy="0"/>
            </a:xfrm>
            <a:prstGeom prst="line">
              <a:avLst/>
            </a:prstGeom>
            <a:ln w="254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2155713" y="1752600"/>
              <a:ext cx="3835511" cy="0"/>
            </a:xfrm>
            <a:prstGeom prst="line">
              <a:avLst/>
            </a:prstGeom>
            <a:ln w="15875">
              <a:solidFill>
                <a:srgbClr val="92A2B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2155713" y="2190750"/>
              <a:ext cx="3835511" cy="0"/>
            </a:xfrm>
            <a:prstGeom prst="line">
              <a:avLst/>
            </a:prstGeom>
            <a:ln w="15875">
              <a:solidFill>
                <a:srgbClr val="92A2B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2155713" y="2627762"/>
              <a:ext cx="3835511" cy="0"/>
            </a:xfrm>
            <a:prstGeom prst="line">
              <a:avLst/>
            </a:prstGeom>
            <a:ln w="15875">
              <a:solidFill>
                <a:srgbClr val="92A2B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381608" y="3438525"/>
            <a:ext cx="13821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smtClean="0"/>
              <a:t>Scenario</a:t>
            </a:r>
            <a:endParaRPr lang="de-DE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1072663" y="707128"/>
            <a:ext cx="9046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smtClean="0"/>
              <a:t>Story</a:t>
            </a:r>
            <a:endParaRPr lang="de-DE" sz="2800" dirty="0"/>
          </a:p>
        </p:txBody>
      </p:sp>
      <p:sp>
        <p:nvSpPr>
          <p:cNvPr id="23" name="TextBox 22"/>
          <p:cNvSpPr txBox="1"/>
          <p:nvPr/>
        </p:nvSpPr>
        <p:spPr>
          <a:xfrm>
            <a:off x="2425642" y="1261817"/>
            <a:ext cx="33942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In order to [benefit]</a:t>
            </a:r>
          </a:p>
          <a:p>
            <a:r>
              <a:rPr lang="de-DE" sz="2800" dirty="0" smtClean="0"/>
              <a:t>As a [stakeholder]</a:t>
            </a:r>
          </a:p>
          <a:p>
            <a:r>
              <a:rPr lang="de-DE" sz="2800" dirty="0" smtClean="0"/>
              <a:t>I want [some feature]</a:t>
            </a:r>
            <a:endParaRPr lang="de-DE" sz="2800" dirty="0"/>
          </a:p>
        </p:txBody>
      </p:sp>
      <p:sp>
        <p:nvSpPr>
          <p:cNvPr id="24" name="TextBox 23"/>
          <p:cNvSpPr txBox="1"/>
          <p:nvPr/>
        </p:nvSpPr>
        <p:spPr>
          <a:xfrm>
            <a:off x="2425642" y="799461"/>
            <a:ext cx="3394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[Title]</a:t>
            </a:r>
            <a:endParaRPr lang="de-DE" sz="2800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2157214" y="1291117"/>
            <a:ext cx="3834010" cy="0"/>
          </a:xfrm>
          <a:prstGeom prst="line">
            <a:avLst/>
          </a:prstGeom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155713" y="1752600"/>
            <a:ext cx="3835511" cy="0"/>
          </a:xfrm>
          <a:prstGeom prst="line">
            <a:avLst/>
          </a:prstGeom>
          <a:ln w="15875">
            <a:solidFill>
              <a:srgbClr val="92A2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155713" y="2190750"/>
            <a:ext cx="3835511" cy="0"/>
          </a:xfrm>
          <a:prstGeom prst="line">
            <a:avLst/>
          </a:prstGeom>
          <a:ln w="15875">
            <a:solidFill>
              <a:srgbClr val="92A2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155713" y="2627762"/>
            <a:ext cx="3835511" cy="0"/>
          </a:xfrm>
          <a:prstGeom prst="line">
            <a:avLst/>
          </a:prstGeom>
          <a:ln w="15875">
            <a:solidFill>
              <a:srgbClr val="92A2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/>
          <p:cNvGrpSpPr/>
          <p:nvPr/>
        </p:nvGrpSpPr>
        <p:grpSpPr>
          <a:xfrm>
            <a:off x="2155713" y="3527056"/>
            <a:ext cx="6331062" cy="2911844"/>
            <a:chOff x="2155713" y="3527056"/>
            <a:chExt cx="5914276" cy="2911844"/>
          </a:xfrm>
        </p:grpSpPr>
        <p:sp>
          <p:nvSpPr>
            <p:cNvPr id="37" name="Rectangle 36"/>
            <p:cNvSpPr/>
            <p:nvPr/>
          </p:nvSpPr>
          <p:spPr>
            <a:xfrm>
              <a:off x="2158025" y="3527056"/>
              <a:ext cx="5909650" cy="291184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800" dirty="0">
                <a:solidFill>
                  <a:schemeClr val="tx1"/>
                </a:solidFill>
              </a:endParaRPr>
            </a:p>
          </p:txBody>
        </p:sp>
        <p:cxnSp>
          <p:nvCxnSpPr>
            <p:cNvPr id="44" name="Straight Connector 43"/>
            <p:cNvCxnSpPr/>
            <p:nvPr/>
          </p:nvCxnSpPr>
          <p:spPr>
            <a:xfrm>
              <a:off x="2158027" y="4038187"/>
              <a:ext cx="5909648" cy="0"/>
            </a:xfrm>
            <a:prstGeom prst="line">
              <a:avLst/>
            </a:prstGeom>
            <a:ln w="254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2155713" y="4499670"/>
              <a:ext cx="5911962" cy="0"/>
            </a:xfrm>
            <a:prstGeom prst="line">
              <a:avLst/>
            </a:prstGeom>
            <a:ln w="15875">
              <a:solidFill>
                <a:srgbClr val="92A2B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2155713" y="4937820"/>
              <a:ext cx="5911962" cy="0"/>
            </a:xfrm>
            <a:prstGeom prst="line">
              <a:avLst/>
            </a:prstGeom>
            <a:ln w="15875">
              <a:solidFill>
                <a:srgbClr val="92A2B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2155713" y="5374832"/>
              <a:ext cx="5911962" cy="0"/>
            </a:xfrm>
            <a:prstGeom prst="line">
              <a:avLst/>
            </a:prstGeom>
            <a:ln w="15875">
              <a:solidFill>
                <a:srgbClr val="92A2B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2155713" y="5791200"/>
              <a:ext cx="5911962" cy="0"/>
            </a:xfrm>
            <a:prstGeom prst="line">
              <a:avLst/>
            </a:prstGeom>
            <a:ln w="15875">
              <a:solidFill>
                <a:srgbClr val="92A2B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2158027" y="6200775"/>
              <a:ext cx="5911962" cy="0"/>
            </a:xfrm>
            <a:prstGeom prst="line">
              <a:avLst/>
            </a:prstGeom>
            <a:ln w="15875">
              <a:solidFill>
                <a:srgbClr val="92A2B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Rectangle 49"/>
          <p:cNvSpPr/>
          <p:nvPr/>
        </p:nvSpPr>
        <p:spPr>
          <a:xfrm>
            <a:off x="2743605" y="3545030"/>
            <a:ext cx="10180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b="1" dirty="0" smtClean="0">
                <a:solidFill>
                  <a:schemeClr val="bg2"/>
                </a:solidFill>
              </a:rPr>
              <a:t>Given</a:t>
            </a:r>
            <a:endParaRPr lang="de-DE" sz="2800" dirty="0"/>
          </a:p>
        </p:txBody>
      </p:sp>
      <p:sp>
        <p:nvSpPr>
          <p:cNvPr id="51" name="Rectangle 50"/>
          <p:cNvSpPr/>
          <p:nvPr/>
        </p:nvSpPr>
        <p:spPr>
          <a:xfrm>
            <a:off x="4633450" y="3545030"/>
            <a:ext cx="10134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b="1" dirty="0" smtClean="0">
                <a:solidFill>
                  <a:schemeClr val="bg2"/>
                </a:solidFill>
              </a:rPr>
              <a:t>When</a:t>
            </a:r>
            <a:endParaRPr lang="de-DE" sz="2800" dirty="0"/>
          </a:p>
        </p:txBody>
      </p:sp>
      <p:sp>
        <p:nvSpPr>
          <p:cNvPr id="52" name="Rectangle 51"/>
          <p:cNvSpPr/>
          <p:nvPr/>
        </p:nvSpPr>
        <p:spPr>
          <a:xfrm>
            <a:off x="6779303" y="3545030"/>
            <a:ext cx="9284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b="1" dirty="0" smtClean="0">
                <a:solidFill>
                  <a:schemeClr val="bg2"/>
                </a:solidFill>
              </a:rPr>
              <a:t>Then</a:t>
            </a:r>
            <a:endParaRPr lang="de-DE" sz="2800" dirty="0"/>
          </a:p>
        </p:txBody>
      </p:sp>
      <p:sp>
        <p:nvSpPr>
          <p:cNvPr id="53" name="Rectangle 52"/>
          <p:cNvSpPr/>
          <p:nvPr/>
        </p:nvSpPr>
        <p:spPr>
          <a:xfrm>
            <a:off x="2067169" y="3997170"/>
            <a:ext cx="22710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dirty="0" smtClean="0"/>
              <a:t> [some context]</a:t>
            </a:r>
          </a:p>
        </p:txBody>
      </p:sp>
      <p:sp>
        <p:nvSpPr>
          <p:cNvPr id="54" name="Rectangle 53"/>
          <p:cNvSpPr/>
          <p:nvPr/>
        </p:nvSpPr>
        <p:spPr>
          <a:xfrm>
            <a:off x="4189159" y="3997170"/>
            <a:ext cx="21050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dirty="0" smtClean="0"/>
              <a:t> [some action]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115049" y="3990562"/>
            <a:ext cx="2466376" cy="52322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de-DE" sz="2800" dirty="0" smtClean="0">
                <a:solidFill>
                  <a:schemeClr val="bg2"/>
                </a:solidFill>
              </a:rPr>
              <a:t> </a:t>
            </a:r>
            <a:r>
              <a:rPr lang="de-DE" sz="2800" dirty="0" smtClean="0"/>
              <a:t>[some outcome]</a:t>
            </a:r>
          </a:p>
        </p:txBody>
      </p:sp>
      <p:cxnSp>
        <p:nvCxnSpPr>
          <p:cNvPr id="57" name="Straight Connector 56"/>
          <p:cNvCxnSpPr/>
          <p:nvPr/>
        </p:nvCxnSpPr>
        <p:spPr>
          <a:xfrm>
            <a:off x="4274884" y="3527056"/>
            <a:ext cx="0" cy="291184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6208497" y="3527056"/>
            <a:ext cx="0" cy="291184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/>
      <p:bldP spid="52" grpId="0"/>
      <p:bldP spid="53" grpId="0"/>
      <p:bldP spid="54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r="5791"/>
          <a:stretch>
            <a:fillRect/>
          </a:stretch>
        </p:blipFill>
        <p:spPr bwMode="auto">
          <a:xfrm>
            <a:off x="2509837" y="1171575"/>
            <a:ext cx="4029075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9837" y="1171575"/>
            <a:ext cx="4029075" cy="340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2509837" y="2771775"/>
            <a:ext cx="4029075" cy="228600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 6"/>
          <p:cNvSpPr/>
          <p:nvPr/>
        </p:nvSpPr>
        <p:spPr>
          <a:xfrm>
            <a:off x="2538412" y="3171825"/>
            <a:ext cx="4029075" cy="228600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tangle 7"/>
          <p:cNvSpPr/>
          <p:nvPr/>
        </p:nvSpPr>
        <p:spPr>
          <a:xfrm>
            <a:off x="2509837" y="3600450"/>
            <a:ext cx="4029075" cy="228600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tangle 8"/>
          <p:cNvSpPr/>
          <p:nvPr/>
        </p:nvSpPr>
        <p:spPr>
          <a:xfrm>
            <a:off x="2528887" y="4019550"/>
            <a:ext cx="4029075" cy="228600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49"/>
          <p:cNvSpPr/>
          <p:nvPr/>
        </p:nvSpPr>
        <p:spPr>
          <a:xfrm>
            <a:off x="2346158" y="1836158"/>
            <a:ext cx="4214396" cy="413601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6" name="Oval 45"/>
          <p:cNvSpPr/>
          <p:nvPr/>
        </p:nvSpPr>
        <p:spPr>
          <a:xfrm>
            <a:off x="2355683" y="1836158"/>
            <a:ext cx="4214396" cy="413601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7" name="Oval 46"/>
          <p:cNvSpPr/>
          <p:nvPr/>
        </p:nvSpPr>
        <p:spPr>
          <a:xfrm>
            <a:off x="3440729" y="2901766"/>
            <a:ext cx="2050930" cy="201278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Oval 8"/>
          <p:cNvSpPr/>
          <p:nvPr/>
        </p:nvSpPr>
        <p:spPr>
          <a:xfrm>
            <a:off x="2355683" y="1836158"/>
            <a:ext cx="4214396" cy="4136018"/>
          </a:xfrm>
          <a:prstGeom prst="ellipse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Oval 9"/>
          <p:cNvSpPr/>
          <p:nvPr/>
        </p:nvSpPr>
        <p:spPr>
          <a:xfrm>
            <a:off x="2895316" y="2370022"/>
            <a:ext cx="3143262" cy="3084802"/>
          </a:xfrm>
          <a:prstGeom prst="ellipse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Oval 10"/>
          <p:cNvSpPr/>
          <p:nvPr/>
        </p:nvSpPr>
        <p:spPr>
          <a:xfrm>
            <a:off x="3440729" y="2901766"/>
            <a:ext cx="2050930" cy="2012788"/>
          </a:xfrm>
          <a:prstGeom prst="ellipse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" name="Oval 16"/>
          <p:cNvSpPr/>
          <p:nvPr/>
        </p:nvSpPr>
        <p:spPr>
          <a:xfrm>
            <a:off x="3962111" y="3421725"/>
            <a:ext cx="1013732" cy="994880"/>
          </a:xfrm>
          <a:prstGeom prst="ellipse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2" name="Group 22"/>
          <p:cNvGrpSpPr/>
          <p:nvPr/>
        </p:nvGrpSpPr>
        <p:grpSpPr>
          <a:xfrm>
            <a:off x="4611972" y="714161"/>
            <a:ext cx="1063449" cy="594506"/>
            <a:chOff x="2155713" y="779986"/>
            <a:chExt cx="3835511" cy="2144189"/>
          </a:xfrm>
        </p:grpSpPr>
        <p:grpSp>
          <p:nvGrpSpPr>
            <p:cNvPr id="3" name="Group 15"/>
            <p:cNvGrpSpPr/>
            <p:nvPr/>
          </p:nvGrpSpPr>
          <p:grpSpPr>
            <a:xfrm>
              <a:off x="2155713" y="779986"/>
              <a:ext cx="3835511" cy="2144189"/>
              <a:chOff x="2155713" y="779986"/>
              <a:chExt cx="3835511" cy="2144189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2157213" y="779986"/>
                <a:ext cx="3834011" cy="214418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50800" dist="762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7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157214" y="1291117"/>
                <a:ext cx="3834010" cy="0"/>
              </a:xfrm>
              <a:prstGeom prst="line">
                <a:avLst/>
              </a:prstGeom>
              <a:ln w="254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2155713" y="1752600"/>
                <a:ext cx="3835511" cy="0"/>
              </a:xfrm>
              <a:prstGeom prst="line">
                <a:avLst/>
              </a:prstGeom>
              <a:ln w="15875">
                <a:solidFill>
                  <a:srgbClr val="92A2B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2155713" y="2190750"/>
                <a:ext cx="3835511" cy="0"/>
              </a:xfrm>
              <a:prstGeom prst="line">
                <a:avLst/>
              </a:prstGeom>
              <a:ln w="15875">
                <a:solidFill>
                  <a:srgbClr val="92A2B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2155713" y="2627762"/>
                <a:ext cx="3835511" cy="0"/>
              </a:xfrm>
              <a:prstGeom prst="line">
                <a:avLst/>
              </a:prstGeom>
              <a:ln w="15875">
                <a:solidFill>
                  <a:srgbClr val="92A2B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TextBox 24"/>
            <p:cNvSpPr txBox="1"/>
            <p:nvPr/>
          </p:nvSpPr>
          <p:spPr>
            <a:xfrm>
              <a:off x="2425640" y="1261816"/>
              <a:ext cx="3394228" cy="14985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700" dirty="0" smtClean="0"/>
                <a:t>In order to [benefit]</a:t>
              </a:r>
            </a:p>
            <a:p>
              <a:r>
                <a:rPr lang="de-DE" sz="700" dirty="0" smtClean="0"/>
                <a:t>As a [stakeholder]</a:t>
              </a:r>
            </a:p>
            <a:p>
              <a:r>
                <a:rPr lang="de-DE" sz="700" dirty="0" smtClean="0"/>
                <a:t>I want [some feature]</a:t>
              </a:r>
              <a:endParaRPr lang="de-DE" sz="7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425640" y="799458"/>
              <a:ext cx="3394228" cy="721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700" dirty="0" smtClean="0"/>
                <a:t>[Title]</a:t>
              </a:r>
              <a:endParaRPr lang="de-DE" sz="700" dirty="0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3077004" y="2223236"/>
            <a:ext cx="1318761" cy="678530"/>
            <a:chOff x="3077004" y="2223236"/>
            <a:chExt cx="1318761" cy="678530"/>
          </a:xfrm>
        </p:grpSpPr>
        <p:sp>
          <p:nvSpPr>
            <p:cNvPr id="18" name="TextBox 17"/>
            <p:cNvSpPr txBox="1"/>
            <p:nvPr/>
          </p:nvSpPr>
          <p:spPr>
            <a:xfrm>
              <a:off x="3077004" y="2440101"/>
              <a:ext cx="99257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dirty="0" smtClean="0"/>
                <a:t>engine</a:t>
              </a:r>
            </a:p>
          </p:txBody>
        </p:sp>
        <p:sp>
          <p:nvSpPr>
            <p:cNvPr id="36" name="Isosceles Triangle 35"/>
            <p:cNvSpPr/>
            <p:nvPr/>
          </p:nvSpPr>
          <p:spPr>
            <a:xfrm>
              <a:off x="4079108" y="2524147"/>
              <a:ext cx="316657" cy="21737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9" name="Straight Connector 38"/>
            <p:cNvCxnSpPr>
              <a:stCxn id="34" idx="3"/>
              <a:endCxn id="36" idx="1"/>
            </p:cNvCxnSpPr>
            <p:nvPr/>
          </p:nvCxnSpPr>
          <p:spPr>
            <a:xfrm>
              <a:off x="4069583" y="2223236"/>
              <a:ext cx="88689" cy="409597"/>
            </a:xfrm>
            <a:prstGeom prst="line">
              <a:avLst/>
            </a:prstGeom>
            <a:ln w="3492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4336839" y="3254745"/>
            <a:ext cx="1813810" cy="916627"/>
            <a:chOff x="4336839" y="3254745"/>
            <a:chExt cx="1813810" cy="916627"/>
          </a:xfrm>
        </p:grpSpPr>
        <p:sp>
          <p:nvSpPr>
            <p:cNvPr id="19" name="TextBox 18"/>
            <p:cNvSpPr txBox="1"/>
            <p:nvPr/>
          </p:nvSpPr>
          <p:spPr>
            <a:xfrm>
              <a:off x="4720449" y="3709707"/>
              <a:ext cx="14302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dirty="0" smtClean="0"/>
                <a:t>string </a:t>
              </a:r>
              <a:r>
                <a:rPr lang="de-DE" sz="2400" dirty="0" smtClean="0"/>
                <a:t>utils</a:t>
              </a:r>
            </a:p>
          </p:txBody>
        </p:sp>
        <p:sp>
          <p:nvSpPr>
            <p:cNvPr id="37" name="Isosceles Triangle 36"/>
            <p:cNvSpPr/>
            <p:nvPr/>
          </p:nvSpPr>
          <p:spPr>
            <a:xfrm>
              <a:off x="4336839" y="3723168"/>
              <a:ext cx="316657" cy="21737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4" name="Straight Connector 43"/>
            <p:cNvCxnSpPr>
              <a:stCxn id="40" idx="3"/>
              <a:endCxn id="37" idx="0"/>
            </p:cNvCxnSpPr>
            <p:nvPr/>
          </p:nvCxnSpPr>
          <p:spPr>
            <a:xfrm>
              <a:off x="4459692" y="3254745"/>
              <a:ext cx="35476" cy="468423"/>
            </a:xfrm>
            <a:prstGeom prst="line">
              <a:avLst/>
            </a:prstGeom>
            <a:ln w="3492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Right Arrow 37"/>
          <p:cNvSpPr/>
          <p:nvPr/>
        </p:nvSpPr>
        <p:spPr>
          <a:xfrm>
            <a:off x="1905000" y="4416605"/>
            <a:ext cx="2431839" cy="660220"/>
          </a:xfrm>
          <a:prstGeom prst="rightArrow">
            <a:avLst/>
          </a:prstGeom>
          <a:solidFill>
            <a:srgbClr val="92A2BD"/>
          </a:solidFill>
          <a:ln>
            <a:solidFill>
              <a:schemeClr val="bg2"/>
            </a:solidFill>
          </a:ln>
          <a:scene3d>
            <a:camera prst="orthographicFront">
              <a:rot lat="0" lon="0" rev="1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Outside-In</a:t>
            </a:r>
            <a:endParaRPr lang="de-DE" dirty="0"/>
          </a:p>
        </p:txBody>
      </p:sp>
      <p:grpSp>
        <p:nvGrpSpPr>
          <p:cNvPr id="76" name="Group 75"/>
          <p:cNvGrpSpPr/>
          <p:nvPr/>
        </p:nvGrpSpPr>
        <p:grpSpPr>
          <a:xfrm>
            <a:off x="4975843" y="1544199"/>
            <a:ext cx="1821206" cy="722751"/>
            <a:chOff x="4975843" y="1544199"/>
            <a:chExt cx="1821206" cy="722751"/>
          </a:xfrm>
        </p:grpSpPr>
        <p:sp>
          <p:nvSpPr>
            <p:cNvPr id="35" name="Isosceles Triangle 34"/>
            <p:cNvSpPr/>
            <p:nvPr/>
          </p:nvSpPr>
          <p:spPr>
            <a:xfrm>
              <a:off x="4975843" y="2049578"/>
              <a:ext cx="316657" cy="21737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5161280" y="1544199"/>
              <a:ext cx="163576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2400" dirty="0" smtClean="0"/>
                <a:t>environment</a:t>
              </a:r>
              <a:endParaRPr lang="de-DE" sz="2400" dirty="0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3060604" y="1470967"/>
            <a:ext cx="1167307" cy="752269"/>
            <a:chOff x="3060604" y="1470967"/>
            <a:chExt cx="1167307" cy="752269"/>
          </a:xfrm>
        </p:grpSpPr>
        <p:sp>
          <p:nvSpPr>
            <p:cNvPr id="34" name="Isosceles Triangle 33"/>
            <p:cNvSpPr/>
            <p:nvPr/>
          </p:nvSpPr>
          <p:spPr>
            <a:xfrm>
              <a:off x="3911254" y="2005864"/>
              <a:ext cx="316657" cy="21737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060604" y="1470967"/>
              <a:ext cx="11673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dirty="0" smtClean="0"/>
                <a:t>curiosity</a:t>
              </a:r>
              <a:endParaRPr lang="de-DE" sz="2400" dirty="0" smtClean="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4611972" y="2266950"/>
            <a:ext cx="1538677" cy="705401"/>
            <a:chOff x="4611972" y="2266950"/>
            <a:chExt cx="1538677" cy="705401"/>
          </a:xfrm>
        </p:grpSpPr>
        <p:sp>
          <p:nvSpPr>
            <p:cNvPr id="33" name="Rectangle 32"/>
            <p:cNvSpPr/>
            <p:nvPr/>
          </p:nvSpPr>
          <p:spPr>
            <a:xfrm>
              <a:off x="5105170" y="2510686"/>
              <a:ext cx="104547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2400" dirty="0" smtClean="0"/>
                <a:t>camera</a:t>
              </a:r>
              <a:endParaRPr lang="de-DE" sz="2400" dirty="0"/>
            </a:p>
          </p:txBody>
        </p:sp>
        <p:cxnSp>
          <p:nvCxnSpPr>
            <p:cNvPr id="41" name="Straight Connector 40"/>
            <p:cNvCxnSpPr>
              <a:stCxn id="35" idx="3"/>
              <a:endCxn id="57" idx="5"/>
            </p:cNvCxnSpPr>
            <p:nvPr/>
          </p:nvCxnSpPr>
          <p:spPr>
            <a:xfrm flipH="1">
              <a:off x="4849465" y="2266950"/>
              <a:ext cx="284707" cy="474569"/>
            </a:xfrm>
            <a:prstGeom prst="line">
              <a:avLst/>
            </a:prstGeom>
            <a:ln w="3492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Isosceles Triangle 56"/>
            <p:cNvSpPr/>
            <p:nvPr/>
          </p:nvSpPr>
          <p:spPr>
            <a:xfrm>
              <a:off x="4611972" y="2632833"/>
              <a:ext cx="316657" cy="21737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1559539" y="2741519"/>
            <a:ext cx="3210762" cy="737356"/>
            <a:chOff x="1559539" y="2741519"/>
            <a:chExt cx="3210762" cy="737356"/>
          </a:xfrm>
        </p:grpSpPr>
        <p:sp>
          <p:nvSpPr>
            <p:cNvPr id="32" name="TextBox 31"/>
            <p:cNvSpPr txBox="1"/>
            <p:nvPr/>
          </p:nvSpPr>
          <p:spPr>
            <a:xfrm>
              <a:off x="1559539" y="3017210"/>
              <a:ext cx="29001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dirty="0" smtClean="0"/>
                <a:t>communication service</a:t>
              </a:r>
              <a:endParaRPr lang="de-DE" sz="2400" dirty="0"/>
            </a:p>
          </p:txBody>
        </p:sp>
        <p:sp>
          <p:nvSpPr>
            <p:cNvPr id="40" name="Isosceles Triangle 39"/>
            <p:cNvSpPr/>
            <p:nvPr/>
          </p:nvSpPr>
          <p:spPr>
            <a:xfrm>
              <a:off x="4301363" y="3037373"/>
              <a:ext cx="316657" cy="21737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1" name="Straight Connector 50"/>
            <p:cNvCxnSpPr>
              <a:stCxn id="36" idx="3"/>
              <a:endCxn id="40" idx="1"/>
            </p:cNvCxnSpPr>
            <p:nvPr/>
          </p:nvCxnSpPr>
          <p:spPr>
            <a:xfrm>
              <a:off x="4237437" y="2741519"/>
              <a:ext cx="143090" cy="404540"/>
            </a:xfrm>
            <a:prstGeom prst="line">
              <a:avLst/>
            </a:prstGeom>
            <a:ln w="3492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57" idx="3"/>
              <a:endCxn id="40" idx="5"/>
            </p:cNvCxnSpPr>
            <p:nvPr/>
          </p:nvCxnSpPr>
          <p:spPr>
            <a:xfrm flipH="1">
              <a:off x="4538856" y="2850205"/>
              <a:ext cx="231445" cy="295854"/>
            </a:xfrm>
            <a:prstGeom prst="line">
              <a:avLst/>
            </a:prstGeom>
            <a:ln w="3492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2" cstate="print"/>
          <a:srcRect r="5791"/>
          <a:stretch>
            <a:fillRect/>
          </a:stretch>
        </p:blipFill>
        <p:spPr bwMode="auto">
          <a:xfrm>
            <a:off x="4849465" y="3254745"/>
            <a:ext cx="4029075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38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49"/>
          <p:cNvSpPr/>
          <p:nvPr/>
        </p:nvSpPr>
        <p:spPr>
          <a:xfrm>
            <a:off x="2355683" y="1836158"/>
            <a:ext cx="4214396" cy="413601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0" name="Oval 39"/>
          <p:cNvSpPr/>
          <p:nvPr/>
        </p:nvSpPr>
        <p:spPr>
          <a:xfrm>
            <a:off x="3440728" y="2901765"/>
            <a:ext cx="2050931" cy="201278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1" name="Oval 50"/>
          <p:cNvSpPr/>
          <p:nvPr/>
        </p:nvSpPr>
        <p:spPr>
          <a:xfrm>
            <a:off x="2895316" y="2370022"/>
            <a:ext cx="3143262" cy="3084802"/>
          </a:xfrm>
          <a:prstGeom prst="ellipse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2" name="Oval 51"/>
          <p:cNvSpPr/>
          <p:nvPr/>
        </p:nvSpPr>
        <p:spPr>
          <a:xfrm>
            <a:off x="3440729" y="2901766"/>
            <a:ext cx="2050930" cy="2012788"/>
          </a:xfrm>
          <a:prstGeom prst="ellipse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3" name="Oval 52"/>
          <p:cNvSpPr/>
          <p:nvPr/>
        </p:nvSpPr>
        <p:spPr>
          <a:xfrm>
            <a:off x="3962111" y="3421725"/>
            <a:ext cx="1013732" cy="994880"/>
          </a:xfrm>
          <a:prstGeom prst="ellipse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54" name="Group 22"/>
          <p:cNvGrpSpPr/>
          <p:nvPr/>
        </p:nvGrpSpPr>
        <p:grpSpPr>
          <a:xfrm>
            <a:off x="4611972" y="714161"/>
            <a:ext cx="1063449" cy="594506"/>
            <a:chOff x="2155713" y="779986"/>
            <a:chExt cx="3835511" cy="2144189"/>
          </a:xfrm>
        </p:grpSpPr>
        <p:grpSp>
          <p:nvGrpSpPr>
            <p:cNvPr id="55" name="Group 15"/>
            <p:cNvGrpSpPr/>
            <p:nvPr/>
          </p:nvGrpSpPr>
          <p:grpSpPr>
            <a:xfrm>
              <a:off x="2155713" y="779986"/>
              <a:ext cx="3835511" cy="2144189"/>
              <a:chOff x="2155713" y="779986"/>
              <a:chExt cx="3835511" cy="2144189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2157213" y="779986"/>
                <a:ext cx="3834011" cy="214418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50800" dist="762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7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9" name="Straight Connector 58"/>
              <p:cNvCxnSpPr/>
              <p:nvPr/>
            </p:nvCxnSpPr>
            <p:spPr>
              <a:xfrm>
                <a:off x="2157214" y="1291117"/>
                <a:ext cx="3834010" cy="0"/>
              </a:xfrm>
              <a:prstGeom prst="line">
                <a:avLst/>
              </a:prstGeom>
              <a:ln w="254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2155713" y="1752600"/>
                <a:ext cx="3835511" cy="0"/>
              </a:xfrm>
              <a:prstGeom prst="line">
                <a:avLst/>
              </a:prstGeom>
              <a:ln w="15875">
                <a:solidFill>
                  <a:srgbClr val="92A2B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2155713" y="2190750"/>
                <a:ext cx="3835511" cy="0"/>
              </a:xfrm>
              <a:prstGeom prst="line">
                <a:avLst/>
              </a:prstGeom>
              <a:ln w="15875">
                <a:solidFill>
                  <a:srgbClr val="92A2B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2155713" y="2627762"/>
                <a:ext cx="3835511" cy="0"/>
              </a:xfrm>
              <a:prstGeom prst="line">
                <a:avLst/>
              </a:prstGeom>
              <a:ln w="15875">
                <a:solidFill>
                  <a:srgbClr val="92A2B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" name="TextBox 55"/>
            <p:cNvSpPr txBox="1"/>
            <p:nvPr/>
          </p:nvSpPr>
          <p:spPr>
            <a:xfrm>
              <a:off x="2425640" y="1261816"/>
              <a:ext cx="3394228" cy="14985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700" dirty="0" smtClean="0"/>
                <a:t>In order to [benefit]</a:t>
              </a:r>
            </a:p>
            <a:p>
              <a:r>
                <a:rPr lang="de-DE" sz="700" dirty="0" smtClean="0"/>
                <a:t>As a [stakeholder]</a:t>
              </a:r>
            </a:p>
            <a:p>
              <a:r>
                <a:rPr lang="de-DE" sz="700" dirty="0" smtClean="0"/>
                <a:t>I want [some feature]</a:t>
              </a:r>
              <a:endParaRPr lang="de-DE" sz="7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425640" y="799458"/>
              <a:ext cx="3394228" cy="721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700" dirty="0" smtClean="0"/>
                <a:t>[Title]</a:t>
              </a:r>
              <a:endParaRPr lang="de-DE" sz="700" dirty="0"/>
            </a:p>
          </p:txBody>
        </p:sp>
      </p:grpSp>
      <p:sp>
        <p:nvSpPr>
          <p:cNvPr id="77" name="Right Arrow 76"/>
          <p:cNvSpPr/>
          <p:nvPr/>
        </p:nvSpPr>
        <p:spPr>
          <a:xfrm>
            <a:off x="1905000" y="4416605"/>
            <a:ext cx="2431839" cy="660220"/>
          </a:xfrm>
          <a:prstGeom prst="rightArrow">
            <a:avLst/>
          </a:prstGeom>
          <a:solidFill>
            <a:srgbClr val="92A2BD"/>
          </a:solidFill>
          <a:ln>
            <a:solidFill>
              <a:schemeClr val="bg2"/>
            </a:solidFill>
          </a:ln>
          <a:scene3d>
            <a:camera prst="orthographicFront">
              <a:rot lat="0" lon="0" rev="1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Outside-In</a:t>
            </a:r>
            <a:endParaRPr lang="de-DE" dirty="0"/>
          </a:p>
        </p:txBody>
      </p:sp>
      <p:sp>
        <p:nvSpPr>
          <p:cNvPr id="66" name="TextBox 65"/>
          <p:cNvSpPr txBox="1"/>
          <p:nvPr/>
        </p:nvSpPr>
        <p:spPr>
          <a:xfrm>
            <a:off x="3077004" y="2440101"/>
            <a:ext cx="992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engine</a:t>
            </a:r>
          </a:p>
        </p:txBody>
      </p:sp>
      <p:sp>
        <p:nvSpPr>
          <p:cNvPr id="67" name="Rectangle 66"/>
          <p:cNvSpPr/>
          <p:nvPr/>
        </p:nvSpPr>
        <p:spPr>
          <a:xfrm>
            <a:off x="5105170" y="2510686"/>
            <a:ext cx="10454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400" dirty="0" smtClean="0"/>
              <a:t>camera</a:t>
            </a:r>
            <a:endParaRPr lang="de-DE" sz="2400" dirty="0"/>
          </a:p>
        </p:txBody>
      </p:sp>
      <p:sp>
        <p:nvSpPr>
          <p:cNvPr id="69" name="Isosceles Triangle 68"/>
          <p:cNvSpPr/>
          <p:nvPr/>
        </p:nvSpPr>
        <p:spPr>
          <a:xfrm>
            <a:off x="3911254" y="2005864"/>
            <a:ext cx="316657" cy="217372"/>
          </a:xfrm>
          <a:prstGeom prst="triangle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Isosceles Triangle 87"/>
          <p:cNvSpPr/>
          <p:nvPr/>
        </p:nvSpPr>
        <p:spPr>
          <a:xfrm>
            <a:off x="4975843" y="2049578"/>
            <a:ext cx="316657" cy="217372"/>
          </a:xfrm>
          <a:prstGeom prst="triangle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TextBox 88"/>
          <p:cNvSpPr txBox="1"/>
          <p:nvPr/>
        </p:nvSpPr>
        <p:spPr>
          <a:xfrm>
            <a:off x="1559539" y="3017210"/>
            <a:ext cx="29001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communication service</a:t>
            </a:r>
            <a:endParaRPr lang="de-DE" sz="2400" dirty="0"/>
          </a:p>
        </p:txBody>
      </p:sp>
      <p:sp>
        <p:nvSpPr>
          <p:cNvPr id="90" name="Isosceles Triangle 89"/>
          <p:cNvSpPr/>
          <p:nvPr/>
        </p:nvSpPr>
        <p:spPr>
          <a:xfrm>
            <a:off x="4079108" y="2524147"/>
            <a:ext cx="316657" cy="217372"/>
          </a:xfrm>
          <a:prstGeom prst="triangle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1" name="Straight Connector 90"/>
          <p:cNvCxnSpPr>
            <a:stCxn id="69" idx="3"/>
            <a:endCxn id="90" idx="1"/>
          </p:cNvCxnSpPr>
          <p:nvPr/>
        </p:nvCxnSpPr>
        <p:spPr>
          <a:xfrm>
            <a:off x="4069583" y="2223236"/>
            <a:ext cx="88689" cy="409597"/>
          </a:xfrm>
          <a:prstGeom prst="line">
            <a:avLst/>
          </a:prstGeom>
          <a:ln w="349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88" idx="3"/>
            <a:endCxn id="99" idx="5"/>
          </p:cNvCxnSpPr>
          <p:nvPr/>
        </p:nvCxnSpPr>
        <p:spPr>
          <a:xfrm flipH="1">
            <a:off x="4849465" y="2266950"/>
            <a:ext cx="284707" cy="474569"/>
          </a:xfrm>
          <a:prstGeom prst="line">
            <a:avLst/>
          </a:prstGeom>
          <a:ln w="349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Isosceles Triangle 92"/>
          <p:cNvSpPr/>
          <p:nvPr/>
        </p:nvSpPr>
        <p:spPr>
          <a:xfrm>
            <a:off x="4336839" y="3723168"/>
            <a:ext cx="316657" cy="217372"/>
          </a:xfrm>
          <a:prstGeom prst="triangle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4" name="Straight Connector 93"/>
          <p:cNvCxnSpPr>
            <a:stCxn id="95" idx="3"/>
            <a:endCxn id="93" idx="0"/>
          </p:cNvCxnSpPr>
          <p:nvPr/>
        </p:nvCxnSpPr>
        <p:spPr>
          <a:xfrm>
            <a:off x="4459692" y="3254745"/>
            <a:ext cx="35476" cy="468423"/>
          </a:xfrm>
          <a:prstGeom prst="line">
            <a:avLst/>
          </a:prstGeom>
          <a:ln w="349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Isosceles Triangle 94"/>
          <p:cNvSpPr/>
          <p:nvPr/>
        </p:nvSpPr>
        <p:spPr>
          <a:xfrm>
            <a:off x="4301363" y="3037373"/>
            <a:ext cx="316657" cy="217372"/>
          </a:xfrm>
          <a:prstGeom prst="triangle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6" name="Straight Connector 95"/>
          <p:cNvCxnSpPr>
            <a:stCxn id="90" idx="3"/>
            <a:endCxn id="95" idx="1"/>
          </p:cNvCxnSpPr>
          <p:nvPr/>
        </p:nvCxnSpPr>
        <p:spPr>
          <a:xfrm>
            <a:off x="4237437" y="2741519"/>
            <a:ext cx="143090" cy="404540"/>
          </a:xfrm>
          <a:prstGeom prst="line">
            <a:avLst/>
          </a:prstGeom>
          <a:ln w="349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5161280" y="1544199"/>
            <a:ext cx="16357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400" dirty="0" smtClean="0"/>
              <a:t>environment</a:t>
            </a:r>
            <a:endParaRPr lang="de-DE" sz="2400" dirty="0"/>
          </a:p>
        </p:txBody>
      </p:sp>
      <p:sp>
        <p:nvSpPr>
          <p:cNvPr id="98" name="TextBox 97"/>
          <p:cNvSpPr txBox="1"/>
          <p:nvPr/>
        </p:nvSpPr>
        <p:spPr>
          <a:xfrm>
            <a:off x="3060604" y="1470967"/>
            <a:ext cx="1167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curiosity</a:t>
            </a:r>
            <a:endParaRPr lang="de-DE" sz="2400" dirty="0" smtClean="0"/>
          </a:p>
        </p:txBody>
      </p:sp>
      <p:sp>
        <p:nvSpPr>
          <p:cNvPr id="99" name="Isosceles Triangle 98"/>
          <p:cNvSpPr/>
          <p:nvPr/>
        </p:nvSpPr>
        <p:spPr>
          <a:xfrm>
            <a:off x="4611972" y="2632833"/>
            <a:ext cx="316657" cy="217372"/>
          </a:xfrm>
          <a:prstGeom prst="triangle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0" name="Straight Connector 99"/>
          <p:cNvCxnSpPr>
            <a:stCxn id="99" idx="3"/>
            <a:endCxn id="95" idx="5"/>
          </p:cNvCxnSpPr>
          <p:nvPr/>
        </p:nvCxnSpPr>
        <p:spPr>
          <a:xfrm flipH="1">
            <a:off x="4538856" y="2850205"/>
            <a:ext cx="231445" cy="295854"/>
          </a:xfrm>
          <a:prstGeom prst="line">
            <a:avLst/>
          </a:prstGeom>
          <a:ln w="349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4720449" y="3709707"/>
            <a:ext cx="1430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string </a:t>
            </a:r>
            <a:r>
              <a:rPr lang="de-DE" sz="2400" dirty="0" smtClean="0"/>
              <a:t>utils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11204" y="2952404"/>
            <a:ext cx="4953000" cy="382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MW_Car_IT_4zu3_2L_E">
  <a:themeElements>
    <a:clrScheme name="BMW GROUP">
      <a:dk1>
        <a:sysClr val="windowText" lastClr="000000"/>
      </a:dk1>
      <a:lt1>
        <a:sysClr val="window" lastClr="FFFFFF"/>
      </a:lt1>
      <a:dk2>
        <a:srgbClr val="595443"/>
      </a:dk2>
      <a:lt2>
        <a:srgbClr val="5678A9"/>
      </a:lt2>
      <a:accent1>
        <a:srgbClr val="00B050"/>
      </a:accent1>
      <a:accent2>
        <a:srgbClr val="FFD600"/>
      </a:accent2>
      <a:accent3>
        <a:srgbClr val="914F28"/>
      </a:accent3>
      <a:accent4>
        <a:srgbClr val="FF0000"/>
      </a:accent4>
      <a:accent5>
        <a:srgbClr val="F19100"/>
      </a:accent5>
      <a:accent6>
        <a:srgbClr val="0070C0"/>
      </a:accent6>
      <a:hlink>
        <a:srgbClr val="000000"/>
      </a:hlink>
      <a:folHlink>
        <a:srgbClr val="000000"/>
      </a:folHlink>
    </a:clrScheme>
    <a:fontScheme name="BMW GROUP">
      <a:majorFont>
        <a:latin typeface="BMW Group Condensed"/>
        <a:ea typeface=""/>
        <a:cs typeface=""/>
      </a:majorFont>
      <a:minorFont>
        <a:latin typeface="BMW Group Condensed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121</Words>
  <Application>Microsoft Office PowerPoint</Application>
  <PresentationFormat>On-screen Show (4:3)</PresentationFormat>
  <Paragraphs>40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BMW_Car_IT_4zu3_2L_E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birgit.engelmann</dc:creator>
  <cp:lastModifiedBy>birgit.engelmann</cp:lastModifiedBy>
  <cp:revision>176</cp:revision>
  <dcterms:created xsi:type="dcterms:W3CDTF">2012-03-14T08:09:08Z</dcterms:created>
  <dcterms:modified xsi:type="dcterms:W3CDTF">2012-10-11T14:22:49Z</dcterms:modified>
</cp:coreProperties>
</file>