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445" r:id="rId2"/>
    <p:sldId id="449" r:id="rId3"/>
    <p:sldId id="459" r:id="rId4"/>
    <p:sldId id="462" r:id="rId5"/>
    <p:sldId id="463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A2BD"/>
    <a:srgbClr val="005F97"/>
    <a:srgbClr val="9A785B"/>
    <a:srgbClr val="AEA4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00" autoAdjust="0"/>
  </p:normalViewPr>
  <p:slideViewPr>
    <p:cSldViewPr snapToGrid="0" snapToObjects="1" showGuides="1">
      <p:cViewPr>
        <p:scale>
          <a:sx n="100" d="100"/>
          <a:sy n="100" d="100"/>
        </p:scale>
        <p:origin x="-1272" y="-636"/>
      </p:cViewPr>
      <p:guideLst>
        <p:guide orient="horz" pos="1072"/>
        <p:guide orient="horz" pos="254"/>
        <p:guide orient="horz" pos="4111"/>
        <p:guide orient="horz" pos="1242"/>
        <p:guide orient="horz" pos="3940"/>
        <p:guide pos="5466"/>
        <p:guide pos="2881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11.10.2012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8330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isual, 1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-2625" y="-392"/>
            <a:ext cx="9154707" cy="3719344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4111449 w 9154707"/>
              <a:gd name="connsiteY4" fmla="*/ 3138702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05279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3746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08627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50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4707" h="3719344">
                <a:moveTo>
                  <a:pt x="1529" y="391"/>
                </a:moveTo>
                <a:lnTo>
                  <a:pt x="9154377" y="0"/>
                </a:lnTo>
                <a:cubicBezTo>
                  <a:pt x="9155964" y="1278732"/>
                  <a:pt x="9151239" y="2440612"/>
                  <a:pt x="9152826" y="3719344"/>
                </a:cubicBezTo>
                <a:lnTo>
                  <a:pt x="4110924" y="3717048"/>
                </a:lnTo>
                <a:cubicBezTo>
                  <a:pt x="4112369" y="3628931"/>
                  <a:pt x="4110005" y="3229641"/>
                  <a:pt x="4111450" y="3141524"/>
                </a:cubicBezTo>
                <a:lnTo>
                  <a:pt x="0" y="3140897"/>
                </a:lnTo>
                <a:cubicBezTo>
                  <a:pt x="1445" y="1965221"/>
                  <a:pt x="84" y="1176067"/>
                  <a:pt x="1529" y="391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400">
                <a:latin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082" y="4233649"/>
            <a:ext cx="8218866" cy="544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lang="de-DE" sz="36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Edit title by clicking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7566" y="4853838"/>
            <a:ext cx="8209709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lang="de-DE" sz="2000" b="1" cap="all" baseline="0"/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7570" y="3360108"/>
            <a:ext cx="2508548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pic>
        <p:nvPicPr>
          <p:cNvPr id="10" name="Grafik 9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14" name="Grafik 13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950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isual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1701800"/>
            <a:ext cx="9144001" cy="5156201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  <p:extLst>
      <p:ext uri="{BB962C8B-B14F-4D97-AF65-F5344CB8AC3E}">
        <p14:creationId xmlns="" xmlns:p14="http://schemas.microsoft.com/office/powerpoint/2010/main" val="324206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isual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mtClean="0"/>
              <a:t>Program, thou shalt behave! - 27.03.2012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-1837" y="1697783"/>
            <a:ext cx="4566467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4582548" y="1697783"/>
            <a:ext cx="4573588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487291"/>
            <a:ext cx="3924300" cy="20389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de-DE" sz="1400"/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en-GB" noProof="0" dirty="0" smtClean="0"/>
              <a:t>Edit caption by clicking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80490" y="4487291"/>
            <a:ext cx="4028145" cy="20389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en-GB" noProof="0" dirty="0" smtClean="0"/>
              <a:t>Edit caption by clicking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slid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mtClean="0"/>
              <a:t>Program, thou shalt behave! - 27.03.2012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51387" y="1637401"/>
            <a:ext cx="3925887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3" y="1701800"/>
            <a:ext cx="4573586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slide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mtClean="0"/>
              <a:t>Program, thou shalt behave! - 27.03.2012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1701800"/>
            <a:ext cx="9144000" cy="4824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51387" y="1913433"/>
            <a:ext cx="3925887" cy="44442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3" y="1971675"/>
            <a:ext cx="4573586" cy="4283075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isual, 2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082" y="3724715"/>
            <a:ext cx="8218866" cy="9168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2-line title </a:t>
            </a:r>
          </a:p>
          <a:p>
            <a:pPr lvl="0"/>
            <a:r>
              <a:rPr lang="en-GB" noProof="0" dirty="0" smtClean="0"/>
              <a:t>by clicking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7566" y="4853838"/>
            <a:ext cx="8209709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7570" y="2851174"/>
            <a:ext cx="2508548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>
                <a:latin typeface="BMW Group Condensed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-9867" y="-367"/>
            <a:ext cx="9160067" cy="3211380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647372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647372 h 3720338"/>
              <a:gd name="connsiteX0" fmla="*/ 1529 w 9154707"/>
              <a:gd name="connsiteY0" fmla="*/ 0 h 3072966"/>
              <a:gd name="connsiteX1" fmla="*/ 9154377 w 9154707"/>
              <a:gd name="connsiteY1" fmla="*/ 51367 h 3072966"/>
              <a:gd name="connsiteX2" fmla="*/ 9152826 w 9154707"/>
              <a:gd name="connsiteY2" fmla="*/ 3071972 h 3072966"/>
              <a:gd name="connsiteX3" fmla="*/ 3598741 w 9154707"/>
              <a:gd name="connsiteY3" fmla="*/ 3072966 h 3072966"/>
              <a:gd name="connsiteX4" fmla="*/ 3601621 w 9154707"/>
              <a:gd name="connsiteY4" fmla="*/ 2494619 h 3072966"/>
              <a:gd name="connsiteX5" fmla="*/ 0 w 9154707"/>
              <a:gd name="connsiteY5" fmla="*/ 2493525 h 3072966"/>
              <a:gd name="connsiteX6" fmla="*/ 1529 w 9154707"/>
              <a:gd name="connsiteY6" fmla="*/ 0 h 3072966"/>
              <a:gd name="connsiteX0" fmla="*/ 1529 w 9152826"/>
              <a:gd name="connsiteY0" fmla="*/ 138414 h 3211380"/>
              <a:gd name="connsiteX1" fmla="*/ 9145751 w 9152826"/>
              <a:gd name="connsiteY1" fmla="*/ 0 h 3211380"/>
              <a:gd name="connsiteX2" fmla="*/ 9152826 w 9152826"/>
              <a:gd name="connsiteY2" fmla="*/ 3210386 h 3211380"/>
              <a:gd name="connsiteX3" fmla="*/ 3598741 w 9152826"/>
              <a:gd name="connsiteY3" fmla="*/ 3211380 h 3211380"/>
              <a:gd name="connsiteX4" fmla="*/ 3601621 w 9152826"/>
              <a:gd name="connsiteY4" fmla="*/ 2633033 h 3211380"/>
              <a:gd name="connsiteX5" fmla="*/ 0 w 9152826"/>
              <a:gd name="connsiteY5" fmla="*/ 2631939 h 3211380"/>
              <a:gd name="connsiteX6" fmla="*/ 1529 w 9152826"/>
              <a:gd name="connsiteY6" fmla="*/ 138414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3608862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4669"/>
              <a:gd name="connsiteX1" fmla="*/ 9152992 w 9160067"/>
              <a:gd name="connsiteY1" fmla="*/ 0 h 3214669"/>
              <a:gd name="connsiteX2" fmla="*/ 9160067 w 9160067"/>
              <a:gd name="connsiteY2" fmla="*/ 3210386 h 3214669"/>
              <a:gd name="connsiteX3" fmla="*/ 4109231 w 9160067"/>
              <a:gd name="connsiteY3" fmla="*/ 3214669 h 3214669"/>
              <a:gd name="connsiteX4" fmla="*/ 4112111 w 9160067"/>
              <a:gd name="connsiteY4" fmla="*/ 2633033 h 3214669"/>
              <a:gd name="connsiteX5" fmla="*/ 7241 w 9160067"/>
              <a:gd name="connsiteY5" fmla="*/ 2631939 h 3214669"/>
              <a:gd name="connsiteX6" fmla="*/ 143 w 9160067"/>
              <a:gd name="connsiteY6" fmla="*/ 392 h 3214669"/>
              <a:gd name="connsiteX0" fmla="*/ 143 w 9160067"/>
              <a:gd name="connsiteY0" fmla="*/ 392 h 3217958"/>
              <a:gd name="connsiteX1" fmla="*/ 9152992 w 9160067"/>
              <a:gd name="connsiteY1" fmla="*/ 0 h 3217958"/>
              <a:gd name="connsiteX2" fmla="*/ 9160067 w 9160067"/>
              <a:gd name="connsiteY2" fmla="*/ 3210386 h 3217958"/>
              <a:gd name="connsiteX3" fmla="*/ 4112520 w 9160067"/>
              <a:gd name="connsiteY3" fmla="*/ 3217958 h 3217958"/>
              <a:gd name="connsiteX4" fmla="*/ 4112111 w 9160067"/>
              <a:gd name="connsiteY4" fmla="*/ 2633033 h 3217958"/>
              <a:gd name="connsiteX5" fmla="*/ 7241 w 9160067"/>
              <a:gd name="connsiteY5" fmla="*/ 2631939 h 3217958"/>
              <a:gd name="connsiteX6" fmla="*/ 143 w 9160067"/>
              <a:gd name="connsiteY6" fmla="*/ 392 h 3217958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4115809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0067" h="3211380">
                <a:moveTo>
                  <a:pt x="143" y="392"/>
                </a:moveTo>
                <a:lnTo>
                  <a:pt x="9152992" y="0"/>
                </a:lnTo>
                <a:cubicBezTo>
                  <a:pt x="9154579" y="1278732"/>
                  <a:pt x="9158480" y="1931654"/>
                  <a:pt x="9160067" y="3210386"/>
                </a:cubicBezTo>
                <a:lnTo>
                  <a:pt x="4115809" y="3211380"/>
                </a:lnTo>
                <a:cubicBezTo>
                  <a:pt x="4117254" y="3123263"/>
                  <a:pt x="4110666" y="2721150"/>
                  <a:pt x="4112111" y="2633033"/>
                </a:cubicBezTo>
                <a:lnTo>
                  <a:pt x="7241" y="2631939"/>
                </a:lnTo>
                <a:cubicBezTo>
                  <a:pt x="8686" y="1456263"/>
                  <a:pt x="-1302" y="1176068"/>
                  <a:pt x="143" y="392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pic>
        <p:nvPicPr>
          <p:cNvPr id="12" name="Grafik 11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14" name="Grafik 13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08415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visual, 1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9617" y="1720052"/>
            <a:ext cx="357320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586" y="341559"/>
            <a:ext cx="8218362" cy="5814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title by clicking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65584"/>
            <a:ext cx="820663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pic>
        <p:nvPicPr>
          <p:cNvPr id="8" name="Grafik 7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9" name="Grafik 8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93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visual, 2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9617" y="2227503"/>
            <a:ext cx="357320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586" y="341559"/>
            <a:ext cx="8218362" cy="1098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2-line title </a:t>
            </a:r>
          </a:p>
          <a:p>
            <a:pPr lvl="0"/>
            <a:r>
              <a:rPr lang="en-GB" noProof="0" dirty="0" smtClean="0"/>
              <a:t>by clicking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470169"/>
            <a:ext cx="820663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pic>
        <p:nvPicPr>
          <p:cNvPr id="8" name="Grafik 7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9" name="Grafik 8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403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mtClean="0"/>
              <a:t>Program, thou shalt behave! - 27.03.2012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de-DE" sz="28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28679"/>
            <a:ext cx="8208962" cy="4861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lang="de-DE" sz="2400" smtClean="0"/>
            </a:lvl1pPr>
            <a:lvl2pPr marL="2857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63341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349375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mtClean="0"/>
              <a:t>Program, thou shalt behave! - 27.03.2012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39833"/>
            <a:ext cx="8208962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lang="de-DE" sz="2000" smtClean="0"/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mtClean="0"/>
              <a:t>Program, thou shalt behave! - 27.03.2012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29877"/>
            <a:ext cx="8208962" cy="4871560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lang="de-DE" sz="2400" smtClean="0"/>
            </a:lvl1pPr>
            <a:lvl2pPr marL="715963" indent="-2841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1077913" indent="-276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143192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79387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mtClean="0"/>
              <a:t>Program, thou shalt behave! - 27.03.2012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41417"/>
            <a:ext cx="8208962" cy="4884796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lang="de-DE" sz="2000" smtClean="0"/>
            </a:lvl1pPr>
            <a:lvl2pPr marL="450850" indent="-18256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17621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262063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isual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mtClean="0"/>
              <a:t>Program, thou shalt behave! - 27.03.2012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1701800"/>
            <a:ext cx="9144001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291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95" r:id="rId2"/>
    <p:sldLayoutId id="2147483696" r:id="rId3"/>
    <p:sldLayoutId id="2147483672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691" r:id="rId10"/>
    <p:sldLayoutId id="2147483711" r:id="rId11"/>
    <p:sldLayoutId id="2147483712" r:id="rId12"/>
    <p:sldLayoutId id="214748371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072663" y="707128"/>
            <a:ext cx="90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Story</a:t>
            </a:r>
            <a:endParaRPr lang="de-DE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155713" y="779986"/>
            <a:ext cx="3835511" cy="2144189"/>
            <a:chOff x="2155713" y="779986"/>
            <a:chExt cx="3835511" cy="2144189"/>
          </a:xfrm>
        </p:grpSpPr>
        <p:sp>
          <p:nvSpPr>
            <p:cNvPr id="45" name="Rectangle 44"/>
            <p:cNvSpPr/>
            <p:nvPr/>
          </p:nvSpPr>
          <p:spPr>
            <a:xfrm>
              <a:off x="2157213" y="779986"/>
              <a:ext cx="3834011" cy="21441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157214" y="1291117"/>
              <a:ext cx="3834010" cy="0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155713" y="1752600"/>
              <a:ext cx="3835511" cy="0"/>
            </a:xfrm>
            <a:prstGeom prst="line">
              <a:avLst/>
            </a:prstGeom>
            <a:ln w="15875">
              <a:solidFill>
                <a:srgbClr val="92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5713" y="2190750"/>
              <a:ext cx="3835511" cy="0"/>
            </a:xfrm>
            <a:prstGeom prst="line">
              <a:avLst/>
            </a:prstGeom>
            <a:ln w="15875">
              <a:solidFill>
                <a:srgbClr val="92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155713" y="2627762"/>
              <a:ext cx="3835511" cy="0"/>
            </a:xfrm>
            <a:prstGeom prst="line">
              <a:avLst/>
            </a:prstGeom>
            <a:ln w="15875">
              <a:solidFill>
                <a:srgbClr val="92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2425642" y="1261817"/>
            <a:ext cx="3394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In order to [benefit]</a:t>
            </a:r>
          </a:p>
          <a:p>
            <a:r>
              <a:rPr lang="de-DE" sz="2800" dirty="0" smtClean="0"/>
              <a:t>As a [stakeholder]</a:t>
            </a:r>
          </a:p>
          <a:p>
            <a:r>
              <a:rPr lang="de-DE" sz="2800" dirty="0" smtClean="0"/>
              <a:t>I want [some feature]</a:t>
            </a:r>
            <a:endParaRPr lang="de-DE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2425642" y="799461"/>
            <a:ext cx="339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[Title]</a:t>
            </a:r>
            <a:endParaRPr lang="de-DE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9870" y="3152775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chemeClr val="bg2"/>
                </a:solidFill>
              </a:rPr>
              <a:t>DONE?!</a:t>
            </a:r>
            <a:endParaRPr lang="de-DE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fol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fol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fol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155713" y="779986"/>
            <a:ext cx="3835511" cy="2144189"/>
            <a:chOff x="2155713" y="779986"/>
            <a:chExt cx="3835511" cy="2144189"/>
          </a:xfrm>
        </p:grpSpPr>
        <p:sp>
          <p:nvSpPr>
            <p:cNvPr id="31" name="Rectangle 30"/>
            <p:cNvSpPr/>
            <p:nvPr/>
          </p:nvSpPr>
          <p:spPr>
            <a:xfrm>
              <a:off x="2157213" y="779986"/>
              <a:ext cx="3834011" cy="21441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157214" y="1291117"/>
              <a:ext cx="3834010" cy="0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55713" y="1752600"/>
              <a:ext cx="3835511" cy="0"/>
            </a:xfrm>
            <a:prstGeom prst="line">
              <a:avLst/>
            </a:prstGeom>
            <a:ln w="15875">
              <a:solidFill>
                <a:srgbClr val="92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155713" y="2190750"/>
              <a:ext cx="3835511" cy="0"/>
            </a:xfrm>
            <a:prstGeom prst="line">
              <a:avLst/>
            </a:prstGeom>
            <a:ln w="15875">
              <a:solidFill>
                <a:srgbClr val="92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155713" y="2627762"/>
              <a:ext cx="3835511" cy="0"/>
            </a:xfrm>
            <a:prstGeom prst="line">
              <a:avLst/>
            </a:prstGeom>
            <a:ln w="15875">
              <a:solidFill>
                <a:srgbClr val="92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81608" y="3438525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Scenario</a:t>
            </a:r>
            <a:endParaRPr lang="de-DE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072663" y="707128"/>
            <a:ext cx="90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Story</a:t>
            </a:r>
            <a:endParaRPr lang="de-DE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425642" y="1261817"/>
            <a:ext cx="3394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In order to [benefit]</a:t>
            </a:r>
          </a:p>
          <a:p>
            <a:r>
              <a:rPr lang="de-DE" sz="2800" dirty="0" smtClean="0"/>
              <a:t>As a [stakeholder]</a:t>
            </a:r>
          </a:p>
          <a:p>
            <a:r>
              <a:rPr lang="de-DE" sz="2800" dirty="0" smtClean="0"/>
              <a:t>I want [some feature]</a:t>
            </a:r>
            <a:endParaRPr lang="de-DE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2425642" y="799461"/>
            <a:ext cx="339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[Title]</a:t>
            </a:r>
            <a:endParaRPr lang="de-DE" sz="28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57214" y="1291117"/>
            <a:ext cx="3834010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55713" y="1752600"/>
            <a:ext cx="3835511" cy="0"/>
          </a:xfrm>
          <a:prstGeom prst="line">
            <a:avLst/>
          </a:prstGeom>
          <a:ln w="15875">
            <a:solidFill>
              <a:srgbClr val="92A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55713" y="2190750"/>
            <a:ext cx="3835511" cy="0"/>
          </a:xfrm>
          <a:prstGeom prst="line">
            <a:avLst/>
          </a:prstGeom>
          <a:ln w="15875">
            <a:solidFill>
              <a:srgbClr val="92A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55713" y="2627762"/>
            <a:ext cx="3835511" cy="0"/>
          </a:xfrm>
          <a:prstGeom prst="line">
            <a:avLst/>
          </a:prstGeom>
          <a:ln w="15875">
            <a:solidFill>
              <a:srgbClr val="92A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155713" y="3527056"/>
            <a:ext cx="6331062" cy="2911844"/>
            <a:chOff x="2155713" y="3527056"/>
            <a:chExt cx="5914276" cy="2911844"/>
          </a:xfrm>
        </p:grpSpPr>
        <p:sp>
          <p:nvSpPr>
            <p:cNvPr id="37" name="Rectangle 36"/>
            <p:cNvSpPr/>
            <p:nvPr/>
          </p:nvSpPr>
          <p:spPr>
            <a:xfrm>
              <a:off x="2158025" y="3527056"/>
              <a:ext cx="5909650" cy="29118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158027" y="4038187"/>
              <a:ext cx="5909648" cy="0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155713" y="4499670"/>
              <a:ext cx="5911962" cy="0"/>
            </a:xfrm>
            <a:prstGeom prst="line">
              <a:avLst/>
            </a:prstGeom>
            <a:ln w="15875">
              <a:solidFill>
                <a:srgbClr val="92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155713" y="4937820"/>
              <a:ext cx="5911962" cy="0"/>
            </a:xfrm>
            <a:prstGeom prst="line">
              <a:avLst/>
            </a:prstGeom>
            <a:ln w="15875">
              <a:solidFill>
                <a:srgbClr val="92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155713" y="5374832"/>
              <a:ext cx="5911962" cy="0"/>
            </a:xfrm>
            <a:prstGeom prst="line">
              <a:avLst/>
            </a:prstGeom>
            <a:ln w="15875">
              <a:solidFill>
                <a:srgbClr val="92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155713" y="5791200"/>
              <a:ext cx="5911962" cy="0"/>
            </a:xfrm>
            <a:prstGeom prst="line">
              <a:avLst/>
            </a:prstGeom>
            <a:ln w="15875">
              <a:solidFill>
                <a:srgbClr val="92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158027" y="6200775"/>
              <a:ext cx="5911962" cy="0"/>
            </a:xfrm>
            <a:prstGeom prst="line">
              <a:avLst/>
            </a:prstGeom>
            <a:ln w="15875">
              <a:solidFill>
                <a:srgbClr val="92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2743605" y="3545030"/>
            <a:ext cx="1018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>
                <a:solidFill>
                  <a:schemeClr val="bg2"/>
                </a:solidFill>
              </a:rPr>
              <a:t>Given</a:t>
            </a:r>
            <a:endParaRPr lang="de-DE" sz="2800" dirty="0"/>
          </a:p>
        </p:txBody>
      </p:sp>
      <p:sp>
        <p:nvSpPr>
          <p:cNvPr id="51" name="Rectangle 50"/>
          <p:cNvSpPr/>
          <p:nvPr/>
        </p:nvSpPr>
        <p:spPr>
          <a:xfrm>
            <a:off x="4633450" y="3545030"/>
            <a:ext cx="1013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>
                <a:solidFill>
                  <a:schemeClr val="bg2"/>
                </a:solidFill>
              </a:rPr>
              <a:t>When</a:t>
            </a:r>
            <a:endParaRPr lang="de-DE" sz="2800" dirty="0"/>
          </a:p>
        </p:txBody>
      </p:sp>
      <p:sp>
        <p:nvSpPr>
          <p:cNvPr id="52" name="Rectangle 51"/>
          <p:cNvSpPr/>
          <p:nvPr/>
        </p:nvSpPr>
        <p:spPr>
          <a:xfrm>
            <a:off x="6779303" y="3545030"/>
            <a:ext cx="928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>
                <a:solidFill>
                  <a:schemeClr val="bg2"/>
                </a:solidFill>
              </a:rPr>
              <a:t>Then</a:t>
            </a:r>
            <a:endParaRPr lang="de-DE" sz="2800" dirty="0"/>
          </a:p>
        </p:txBody>
      </p:sp>
      <p:sp>
        <p:nvSpPr>
          <p:cNvPr id="53" name="Rectangle 52"/>
          <p:cNvSpPr/>
          <p:nvPr/>
        </p:nvSpPr>
        <p:spPr>
          <a:xfrm>
            <a:off x="2067169" y="3997170"/>
            <a:ext cx="22710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/>
              <a:t> [some context]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189159" y="3997170"/>
            <a:ext cx="21050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/>
              <a:t> [some action]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15049" y="3990562"/>
            <a:ext cx="2466376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de-DE" sz="2800" dirty="0" smtClean="0">
                <a:solidFill>
                  <a:schemeClr val="bg2"/>
                </a:solidFill>
              </a:rPr>
              <a:t> </a:t>
            </a:r>
            <a:r>
              <a:rPr lang="de-DE" sz="2800" dirty="0" smtClean="0"/>
              <a:t>[some outcome]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274884" y="3527056"/>
            <a:ext cx="0" cy="29118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208497" y="3527056"/>
            <a:ext cx="0" cy="29118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5791"/>
          <a:stretch>
            <a:fillRect/>
          </a:stretch>
        </p:blipFill>
        <p:spPr bwMode="auto">
          <a:xfrm>
            <a:off x="2509837" y="1171575"/>
            <a:ext cx="40290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9837" y="1171575"/>
            <a:ext cx="40290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509837" y="2771775"/>
            <a:ext cx="4029075" cy="22860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2538412" y="3171825"/>
            <a:ext cx="4029075" cy="22860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2509837" y="3600450"/>
            <a:ext cx="4029075" cy="22860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528887" y="4019550"/>
            <a:ext cx="4029075" cy="22860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2346158" y="1836158"/>
            <a:ext cx="4214396" cy="41360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Oval 45"/>
          <p:cNvSpPr/>
          <p:nvPr/>
        </p:nvSpPr>
        <p:spPr>
          <a:xfrm>
            <a:off x="2355683" y="1836158"/>
            <a:ext cx="4214396" cy="413601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Oval 46"/>
          <p:cNvSpPr/>
          <p:nvPr/>
        </p:nvSpPr>
        <p:spPr>
          <a:xfrm>
            <a:off x="3440729" y="2901766"/>
            <a:ext cx="2050930" cy="20127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2355683" y="1836158"/>
            <a:ext cx="4214396" cy="4136018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2895316" y="2370022"/>
            <a:ext cx="3143262" cy="3084802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Oval 10"/>
          <p:cNvSpPr/>
          <p:nvPr/>
        </p:nvSpPr>
        <p:spPr>
          <a:xfrm>
            <a:off x="3440729" y="2901766"/>
            <a:ext cx="2050930" cy="2012788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Oval 16"/>
          <p:cNvSpPr/>
          <p:nvPr/>
        </p:nvSpPr>
        <p:spPr>
          <a:xfrm>
            <a:off x="3962111" y="3421725"/>
            <a:ext cx="1013732" cy="99488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" name="Group 22"/>
          <p:cNvGrpSpPr/>
          <p:nvPr/>
        </p:nvGrpSpPr>
        <p:grpSpPr>
          <a:xfrm>
            <a:off x="4611972" y="714161"/>
            <a:ext cx="1063449" cy="594506"/>
            <a:chOff x="2155713" y="779986"/>
            <a:chExt cx="3835511" cy="2144189"/>
          </a:xfrm>
        </p:grpSpPr>
        <p:grpSp>
          <p:nvGrpSpPr>
            <p:cNvPr id="3" name="Group 15"/>
            <p:cNvGrpSpPr/>
            <p:nvPr/>
          </p:nvGrpSpPr>
          <p:grpSpPr>
            <a:xfrm>
              <a:off x="2155713" y="779986"/>
              <a:ext cx="3835511" cy="2144189"/>
              <a:chOff x="2155713" y="779986"/>
              <a:chExt cx="3835511" cy="2144189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157213" y="779986"/>
                <a:ext cx="3834011" cy="21441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7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157214" y="1291117"/>
                <a:ext cx="3834010" cy="0"/>
              </a:xfrm>
              <a:prstGeom prst="line">
                <a:avLst/>
              </a:prstGeom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155713" y="1752600"/>
                <a:ext cx="3835511" cy="0"/>
              </a:xfrm>
              <a:prstGeom prst="line">
                <a:avLst/>
              </a:prstGeom>
              <a:ln w="15875">
                <a:solidFill>
                  <a:srgbClr val="92A2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155713" y="2190750"/>
                <a:ext cx="3835511" cy="0"/>
              </a:xfrm>
              <a:prstGeom prst="line">
                <a:avLst/>
              </a:prstGeom>
              <a:ln w="15875">
                <a:solidFill>
                  <a:srgbClr val="92A2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55713" y="2627762"/>
                <a:ext cx="3835511" cy="0"/>
              </a:xfrm>
              <a:prstGeom prst="line">
                <a:avLst/>
              </a:prstGeom>
              <a:ln w="15875">
                <a:solidFill>
                  <a:srgbClr val="92A2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2425640" y="1261816"/>
              <a:ext cx="3394228" cy="1498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In order to [benefit]</a:t>
              </a:r>
            </a:p>
            <a:p>
              <a:r>
                <a:rPr lang="de-DE" sz="700" dirty="0" smtClean="0"/>
                <a:t>As a [stakeholder]</a:t>
              </a:r>
            </a:p>
            <a:p>
              <a:r>
                <a:rPr lang="de-DE" sz="700" dirty="0" smtClean="0"/>
                <a:t>I want [some feature]</a:t>
              </a:r>
              <a:endParaRPr lang="de-DE" sz="7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5640" y="799458"/>
              <a:ext cx="3394228" cy="721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[Title]</a:t>
              </a:r>
              <a:endParaRPr lang="de-DE" sz="7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077004" y="2223236"/>
            <a:ext cx="1318761" cy="678530"/>
            <a:chOff x="3077004" y="2223236"/>
            <a:chExt cx="1318761" cy="678530"/>
          </a:xfrm>
        </p:grpSpPr>
        <p:sp>
          <p:nvSpPr>
            <p:cNvPr id="18" name="TextBox 17"/>
            <p:cNvSpPr txBox="1"/>
            <p:nvPr/>
          </p:nvSpPr>
          <p:spPr>
            <a:xfrm>
              <a:off x="3077004" y="2440101"/>
              <a:ext cx="992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smtClean="0"/>
                <a:t>engine</a:t>
              </a:r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4079108" y="2524147"/>
              <a:ext cx="316657" cy="2173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Straight Connector 38"/>
            <p:cNvCxnSpPr>
              <a:stCxn id="34" idx="3"/>
              <a:endCxn id="36" idx="1"/>
            </p:cNvCxnSpPr>
            <p:nvPr/>
          </p:nvCxnSpPr>
          <p:spPr>
            <a:xfrm>
              <a:off x="4069583" y="2223236"/>
              <a:ext cx="88689" cy="409597"/>
            </a:xfrm>
            <a:prstGeom prst="line">
              <a:avLst/>
            </a:prstGeom>
            <a:ln w="349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4336839" y="3254745"/>
            <a:ext cx="1813810" cy="916627"/>
            <a:chOff x="4336839" y="3254745"/>
            <a:chExt cx="1813810" cy="916627"/>
          </a:xfrm>
        </p:grpSpPr>
        <p:sp>
          <p:nvSpPr>
            <p:cNvPr id="19" name="TextBox 18"/>
            <p:cNvSpPr txBox="1"/>
            <p:nvPr/>
          </p:nvSpPr>
          <p:spPr>
            <a:xfrm>
              <a:off x="4720449" y="3709707"/>
              <a:ext cx="14302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smtClean="0"/>
                <a:t>string </a:t>
              </a:r>
              <a:r>
                <a:rPr lang="de-DE" sz="2400" dirty="0" smtClean="0"/>
                <a:t>utils</a:t>
              </a:r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4336839" y="3723168"/>
              <a:ext cx="316657" cy="2173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Straight Connector 43"/>
            <p:cNvCxnSpPr>
              <a:stCxn id="40" idx="3"/>
              <a:endCxn id="37" idx="0"/>
            </p:cNvCxnSpPr>
            <p:nvPr/>
          </p:nvCxnSpPr>
          <p:spPr>
            <a:xfrm>
              <a:off x="4459692" y="3254745"/>
              <a:ext cx="35476" cy="468423"/>
            </a:xfrm>
            <a:prstGeom prst="line">
              <a:avLst/>
            </a:prstGeom>
            <a:ln w="349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ight Arrow 37"/>
          <p:cNvSpPr/>
          <p:nvPr/>
        </p:nvSpPr>
        <p:spPr>
          <a:xfrm>
            <a:off x="1905000" y="4416605"/>
            <a:ext cx="2431839" cy="660220"/>
          </a:xfrm>
          <a:prstGeom prst="rightArrow">
            <a:avLst/>
          </a:prstGeom>
          <a:solidFill>
            <a:srgbClr val="92A2BD"/>
          </a:solidFill>
          <a:ln>
            <a:solidFill>
              <a:schemeClr val="bg2"/>
            </a:solidFill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Outside-In</a:t>
            </a:r>
            <a:endParaRPr lang="de-DE" dirty="0"/>
          </a:p>
        </p:txBody>
      </p:sp>
      <p:grpSp>
        <p:nvGrpSpPr>
          <p:cNvPr id="76" name="Group 75"/>
          <p:cNvGrpSpPr/>
          <p:nvPr/>
        </p:nvGrpSpPr>
        <p:grpSpPr>
          <a:xfrm>
            <a:off x="4975843" y="1544199"/>
            <a:ext cx="1821206" cy="722751"/>
            <a:chOff x="4975843" y="1544199"/>
            <a:chExt cx="1821206" cy="722751"/>
          </a:xfrm>
        </p:grpSpPr>
        <p:sp>
          <p:nvSpPr>
            <p:cNvPr id="35" name="Isosceles Triangle 34"/>
            <p:cNvSpPr/>
            <p:nvPr/>
          </p:nvSpPr>
          <p:spPr>
            <a:xfrm>
              <a:off x="4975843" y="2049578"/>
              <a:ext cx="316657" cy="2173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161280" y="1544199"/>
              <a:ext cx="16357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dirty="0" smtClean="0"/>
                <a:t>environment</a:t>
              </a:r>
              <a:endParaRPr lang="de-DE" sz="24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060604" y="1470967"/>
            <a:ext cx="1167307" cy="752269"/>
            <a:chOff x="3060604" y="1470967"/>
            <a:chExt cx="1167307" cy="752269"/>
          </a:xfrm>
        </p:grpSpPr>
        <p:sp>
          <p:nvSpPr>
            <p:cNvPr id="34" name="Isosceles Triangle 33"/>
            <p:cNvSpPr/>
            <p:nvPr/>
          </p:nvSpPr>
          <p:spPr>
            <a:xfrm>
              <a:off x="3911254" y="2005864"/>
              <a:ext cx="316657" cy="2173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60604" y="1470967"/>
              <a:ext cx="11673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smtClean="0"/>
                <a:t>curiosity</a:t>
              </a:r>
              <a:endParaRPr lang="de-DE" sz="2400" dirty="0" smtClean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611972" y="2266950"/>
            <a:ext cx="1538677" cy="705401"/>
            <a:chOff x="4611972" y="2266950"/>
            <a:chExt cx="1538677" cy="705401"/>
          </a:xfrm>
        </p:grpSpPr>
        <p:sp>
          <p:nvSpPr>
            <p:cNvPr id="33" name="Rectangle 32"/>
            <p:cNvSpPr/>
            <p:nvPr/>
          </p:nvSpPr>
          <p:spPr>
            <a:xfrm>
              <a:off x="5105170" y="2510686"/>
              <a:ext cx="10454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dirty="0" smtClean="0"/>
                <a:t>camera</a:t>
              </a:r>
              <a:endParaRPr lang="de-DE" sz="2400" dirty="0"/>
            </a:p>
          </p:txBody>
        </p:sp>
        <p:cxnSp>
          <p:nvCxnSpPr>
            <p:cNvPr id="41" name="Straight Connector 40"/>
            <p:cNvCxnSpPr>
              <a:stCxn id="35" idx="3"/>
              <a:endCxn id="57" idx="5"/>
            </p:cNvCxnSpPr>
            <p:nvPr/>
          </p:nvCxnSpPr>
          <p:spPr>
            <a:xfrm flipH="1">
              <a:off x="4849465" y="2266950"/>
              <a:ext cx="284707" cy="474569"/>
            </a:xfrm>
            <a:prstGeom prst="line">
              <a:avLst/>
            </a:prstGeom>
            <a:ln w="349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/>
            <p:cNvSpPr/>
            <p:nvPr/>
          </p:nvSpPr>
          <p:spPr>
            <a:xfrm>
              <a:off x="4611972" y="2632833"/>
              <a:ext cx="316657" cy="2173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59539" y="2741519"/>
            <a:ext cx="3210762" cy="737356"/>
            <a:chOff x="1559539" y="2741519"/>
            <a:chExt cx="3210762" cy="737356"/>
          </a:xfrm>
        </p:grpSpPr>
        <p:sp>
          <p:nvSpPr>
            <p:cNvPr id="32" name="TextBox 31"/>
            <p:cNvSpPr txBox="1"/>
            <p:nvPr/>
          </p:nvSpPr>
          <p:spPr>
            <a:xfrm>
              <a:off x="1559539" y="3017210"/>
              <a:ext cx="2900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smtClean="0"/>
                <a:t>communication service</a:t>
              </a:r>
              <a:endParaRPr lang="de-DE" sz="2400" dirty="0"/>
            </a:p>
          </p:txBody>
        </p:sp>
        <p:sp>
          <p:nvSpPr>
            <p:cNvPr id="40" name="Isosceles Triangle 39"/>
            <p:cNvSpPr/>
            <p:nvPr/>
          </p:nvSpPr>
          <p:spPr>
            <a:xfrm>
              <a:off x="4301363" y="3037373"/>
              <a:ext cx="316657" cy="2173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Straight Connector 50"/>
            <p:cNvCxnSpPr>
              <a:stCxn id="36" idx="3"/>
              <a:endCxn id="40" idx="1"/>
            </p:cNvCxnSpPr>
            <p:nvPr/>
          </p:nvCxnSpPr>
          <p:spPr>
            <a:xfrm>
              <a:off x="4237437" y="2741519"/>
              <a:ext cx="143090" cy="404540"/>
            </a:xfrm>
            <a:prstGeom prst="line">
              <a:avLst/>
            </a:prstGeom>
            <a:ln w="349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7" idx="3"/>
              <a:endCxn id="40" idx="5"/>
            </p:cNvCxnSpPr>
            <p:nvPr/>
          </p:nvCxnSpPr>
          <p:spPr>
            <a:xfrm flipH="1">
              <a:off x="4538856" y="2850205"/>
              <a:ext cx="231445" cy="295854"/>
            </a:xfrm>
            <a:prstGeom prst="line">
              <a:avLst/>
            </a:prstGeom>
            <a:ln w="349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/>
          <a:srcRect r="5791"/>
          <a:stretch>
            <a:fillRect/>
          </a:stretch>
        </p:blipFill>
        <p:spPr bwMode="auto">
          <a:xfrm>
            <a:off x="4849465" y="3254745"/>
            <a:ext cx="40290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2355683" y="1836158"/>
            <a:ext cx="4214396" cy="41360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Oval 39"/>
          <p:cNvSpPr/>
          <p:nvPr/>
        </p:nvSpPr>
        <p:spPr>
          <a:xfrm>
            <a:off x="3440728" y="2901765"/>
            <a:ext cx="2050931" cy="201278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Oval 50"/>
          <p:cNvSpPr/>
          <p:nvPr/>
        </p:nvSpPr>
        <p:spPr>
          <a:xfrm>
            <a:off x="2895316" y="2370022"/>
            <a:ext cx="3143262" cy="3084802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Oval 51"/>
          <p:cNvSpPr/>
          <p:nvPr/>
        </p:nvSpPr>
        <p:spPr>
          <a:xfrm>
            <a:off x="3440729" y="2901766"/>
            <a:ext cx="2050930" cy="2012788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Oval 52"/>
          <p:cNvSpPr/>
          <p:nvPr/>
        </p:nvSpPr>
        <p:spPr>
          <a:xfrm>
            <a:off x="3962111" y="3421725"/>
            <a:ext cx="1013732" cy="99488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4" name="Group 22"/>
          <p:cNvGrpSpPr/>
          <p:nvPr/>
        </p:nvGrpSpPr>
        <p:grpSpPr>
          <a:xfrm>
            <a:off x="4611972" y="714161"/>
            <a:ext cx="1063449" cy="594506"/>
            <a:chOff x="2155713" y="779986"/>
            <a:chExt cx="3835511" cy="2144189"/>
          </a:xfrm>
        </p:grpSpPr>
        <p:grpSp>
          <p:nvGrpSpPr>
            <p:cNvPr id="55" name="Group 15"/>
            <p:cNvGrpSpPr/>
            <p:nvPr/>
          </p:nvGrpSpPr>
          <p:grpSpPr>
            <a:xfrm>
              <a:off x="2155713" y="779986"/>
              <a:ext cx="3835511" cy="2144189"/>
              <a:chOff x="2155713" y="779986"/>
              <a:chExt cx="3835511" cy="214418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157213" y="779986"/>
                <a:ext cx="3834011" cy="21441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7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2157214" y="1291117"/>
                <a:ext cx="3834010" cy="0"/>
              </a:xfrm>
              <a:prstGeom prst="line">
                <a:avLst/>
              </a:prstGeom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155713" y="1752600"/>
                <a:ext cx="3835511" cy="0"/>
              </a:xfrm>
              <a:prstGeom prst="line">
                <a:avLst/>
              </a:prstGeom>
              <a:ln w="15875">
                <a:solidFill>
                  <a:srgbClr val="92A2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155713" y="2190750"/>
                <a:ext cx="3835511" cy="0"/>
              </a:xfrm>
              <a:prstGeom prst="line">
                <a:avLst/>
              </a:prstGeom>
              <a:ln w="15875">
                <a:solidFill>
                  <a:srgbClr val="92A2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155713" y="2627762"/>
                <a:ext cx="3835511" cy="0"/>
              </a:xfrm>
              <a:prstGeom prst="line">
                <a:avLst/>
              </a:prstGeom>
              <a:ln w="15875">
                <a:solidFill>
                  <a:srgbClr val="92A2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2425640" y="1261816"/>
              <a:ext cx="3394228" cy="1498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In order to [benefit]</a:t>
              </a:r>
            </a:p>
            <a:p>
              <a:r>
                <a:rPr lang="de-DE" sz="700" dirty="0" smtClean="0"/>
                <a:t>As a [stakeholder]</a:t>
              </a:r>
            </a:p>
            <a:p>
              <a:r>
                <a:rPr lang="de-DE" sz="700" dirty="0" smtClean="0"/>
                <a:t>I want [some feature]</a:t>
              </a:r>
              <a:endParaRPr lang="de-DE" sz="7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25640" y="799458"/>
              <a:ext cx="3394228" cy="721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[Title]</a:t>
              </a:r>
              <a:endParaRPr lang="de-DE" sz="700" dirty="0"/>
            </a:p>
          </p:txBody>
        </p:sp>
      </p:grpSp>
      <p:sp>
        <p:nvSpPr>
          <p:cNvPr id="77" name="Right Arrow 76"/>
          <p:cNvSpPr/>
          <p:nvPr/>
        </p:nvSpPr>
        <p:spPr>
          <a:xfrm>
            <a:off x="1905000" y="4416605"/>
            <a:ext cx="2431839" cy="660220"/>
          </a:xfrm>
          <a:prstGeom prst="rightArrow">
            <a:avLst/>
          </a:prstGeom>
          <a:solidFill>
            <a:srgbClr val="92A2BD"/>
          </a:solidFill>
          <a:ln>
            <a:solidFill>
              <a:schemeClr val="bg2"/>
            </a:solidFill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Outside-In</a:t>
            </a:r>
            <a:endParaRPr lang="de-DE" dirty="0"/>
          </a:p>
        </p:txBody>
      </p:sp>
      <p:sp>
        <p:nvSpPr>
          <p:cNvPr id="66" name="TextBox 65"/>
          <p:cNvSpPr txBox="1"/>
          <p:nvPr/>
        </p:nvSpPr>
        <p:spPr>
          <a:xfrm>
            <a:off x="3077004" y="244010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engine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105170" y="2510686"/>
            <a:ext cx="1045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camera</a:t>
            </a:r>
            <a:endParaRPr lang="de-DE" sz="2400" dirty="0"/>
          </a:p>
        </p:txBody>
      </p:sp>
      <p:sp>
        <p:nvSpPr>
          <p:cNvPr id="69" name="Isosceles Triangle 68"/>
          <p:cNvSpPr/>
          <p:nvPr/>
        </p:nvSpPr>
        <p:spPr>
          <a:xfrm>
            <a:off x="3911254" y="2005864"/>
            <a:ext cx="316657" cy="217372"/>
          </a:xfrm>
          <a:prstGeom prst="triangl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Isosceles Triangle 87"/>
          <p:cNvSpPr/>
          <p:nvPr/>
        </p:nvSpPr>
        <p:spPr>
          <a:xfrm>
            <a:off x="4975843" y="2049578"/>
            <a:ext cx="316657" cy="217372"/>
          </a:xfrm>
          <a:prstGeom prst="triangl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Box 88"/>
          <p:cNvSpPr txBox="1"/>
          <p:nvPr/>
        </p:nvSpPr>
        <p:spPr>
          <a:xfrm>
            <a:off x="1559539" y="3017210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communication service</a:t>
            </a:r>
            <a:endParaRPr lang="de-DE" sz="2400" dirty="0"/>
          </a:p>
        </p:txBody>
      </p:sp>
      <p:sp>
        <p:nvSpPr>
          <p:cNvPr id="90" name="Isosceles Triangle 89"/>
          <p:cNvSpPr/>
          <p:nvPr/>
        </p:nvSpPr>
        <p:spPr>
          <a:xfrm>
            <a:off x="4079108" y="2524147"/>
            <a:ext cx="316657" cy="217372"/>
          </a:xfrm>
          <a:prstGeom prst="triangl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Straight Connector 90"/>
          <p:cNvCxnSpPr>
            <a:stCxn id="69" idx="3"/>
            <a:endCxn id="90" idx="1"/>
          </p:cNvCxnSpPr>
          <p:nvPr/>
        </p:nvCxnSpPr>
        <p:spPr>
          <a:xfrm>
            <a:off x="4069583" y="2223236"/>
            <a:ext cx="88689" cy="409597"/>
          </a:xfrm>
          <a:prstGeom prst="line">
            <a:avLst/>
          </a:prstGeom>
          <a:ln w="349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8" idx="3"/>
            <a:endCxn id="99" idx="5"/>
          </p:cNvCxnSpPr>
          <p:nvPr/>
        </p:nvCxnSpPr>
        <p:spPr>
          <a:xfrm flipH="1">
            <a:off x="4849465" y="2266950"/>
            <a:ext cx="284707" cy="474569"/>
          </a:xfrm>
          <a:prstGeom prst="line">
            <a:avLst/>
          </a:prstGeom>
          <a:ln w="349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92"/>
          <p:cNvSpPr/>
          <p:nvPr/>
        </p:nvSpPr>
        <p:spPr>
          <a:xfrm>
            <a:off x="4336839" y="3723168"/>
            <a:ext cx="316657" cy="217372"/>
          </a:xfrm>
          <a:prstGeom prst="triangl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4" name="Straight Connector 93"/>
          <p:cNvCxnSpPr>
            <a:stCxn id="95" idx="3"/>
            <a:endCxn id="93" idx="0"/>
          </p:cNvCxnSpPr>
          <p:nvPr/>
        </p:nvCxnSpPr>
        <p:spPr>
          <a:xfrm>
            <a:off x="4459692" y="3254745"/>
            <a:ext cx="35476" cy="468423"/>
          </a:xfrm>
          <a:prstGeom prst="line">
            <a:avLst/>
          </a:prstGeom>
          <a:ln w="349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Isosceles Triangle 94"/>
          <p:cNvSpPr/>
          <p:nvPr/>
        </p:nvSpPr>
        <p:spPr>
          <a:xfrm>
            <a:off x="4301363" y="3037373"/>
            <a:ext cx="316657" cy="217372"/>
          </a:xfrm>
          <a:prstGeom prst="triangl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6" name="Straight Connector 95"/>
          <p:cNvCxnSpPr>
            <a:stCxn id="90" idx="3"/>
            <a:endCxn id="95" idx="1"/>
          </p:cNvCxnSpPr>
          <p:nvPr/>
        </p:nvCxnSpPr>
        <p:spPr>
          <a:xfrm>
            <a:off x="4237437" y="2741519"/>
            <a:ext cx="143090" cy="404540"/>
          </a:xfrm>
          <a:prstGeom prst="line">
            <a:avLst/>
          </a:prstGeom>
          <a:ln w="349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161280" y="1544199"/>
            <a:ext cx="1635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environment</a:t>
            </a:r>
            <a:endParaRPr lang="de-DE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3060604" y="1470967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curiosity</a:t>
            </a:r>
            <a:endParaRPr lang="de-DE" sz="2400" dirty="0" smtClean="0"/>
          </a:p>
        </p:txBody>
      </p:sp>
      <p:sp>
        <p:nvSpPr>
          <p:cNvPr id="99" name="Isosceles Triangle 98"/>
          <p:cNvSpPr/>
          <p:nvPr/>
        </p:nvSpPr>
        <p:spPr>
          <a:xfrm>
            <a:off x="4611972" y="2632833"/>
            <a:ext cx="316657" cy="217372"/>
          </a:xfrm>
          <a:prstGeom prst="triangl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0" name="Straight Connector 99"/>
          <p:cNvCxnSpPr>
            <a:stCxn id="99" idx="3"/>
            <a:endCxn id="95" idx="5"/>
          </p:cNvCxnSpPr>
          <p:nvPr/>
        </p:nvCxnSpPr>
        <p:spPr>
          <a:xfrm flipH="1">
            <a:off x="4538856" y="2850205"/>
            <a:ext cx="231445" cy="295854"/>
          </a:xfrm>
          <a:prstGeom prst="line">
            <a:avLst/>
          </a:prstGeom>
          <a:ln w="349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720449" y="3709707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string </a:t>
            </a:r>
            <a:r>
              <a:rPr lang="de-DE" sz="2400" dirty="0" smtClean="0"/>
              <a:t>utils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1204" y="2952404"/>
            <a:ext cx="49530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MW_Car_IT_4zu3_2L_E">
  <a:themeElements>
    <a:clrScheme name="BMW GROUP">
      <a:dk1>
        <a:sysClr val="windowText" lastClr="000000"/>
      </a:dk1>
      <a:lt1>
        <a:sysClr val="window" lastClr="FFFFFF"/>
      </a:lt1>
      <a:dk2>
        <a:srgbClr val="595443"/>
      </a:dk2>
      <a:lt2>
        <a:srgbClr val="5678A9"/>
      </a:lt2>
      <a:accent1>
        <a:srgbClr val="00B050"/>
      </a:accent1>
      <a:accent2>
        <a:srgbClr val="FFD600"/>
      </a:accent2>
      <a:accent3>
        <a:srgbClr val="914F28"/>
      </a:accent3>
      <a:accent4>
        <a:srgbClr val="FF0000"/>
      </a:accent4>
      <a:accent5>
        <a:srgbClr val="F19100"/>
      </a:accent5>
      <a:accent6>
        <a:srgbClr val="0070C0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BMW_Car_IT_4zu3_2L_E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birgit.engelmann</dc:creator>
  <cp:lastModifiedBy>birgit.engelmann</cp:lastModifiedBy>
  <cp:revision>176</cp:revision>
  <dcterms:created xsi:type="dcterms:W3CDTF">2012-03-14T08:09:08Z</dcterms:created>
  <dcterms:modified xsi:type="dcterms:W3CDTF">2012-10-11T14:24:29Z</dcterms:modified>
</cp:coreProperties>
</file>