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3.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03" r:id="rId5"/>
    <p:sldMasterId id="2147484240" r:id="rId6"/>
    <p:sldMasterId id="2147484324" r:id="rId7"/>
  </p:sldMasterIdLst>
  <p:notesMasterIdLst>
    <p:notesMasterId r:id="rId30"/>
  </p:notesMasterIdLst>
  <p:handoutMasterIdLst>
    <p:handoutMasterId r:id="rId31"/>
  </p:handoutMasterIdLst>
  <p:sldIdLst>
    <p:sldId id="456" r:id="rId8"/>
    <p:sldId id="541" r:id="rId9"/>
    <p:sldId id="540" r:id="rId10"/>
    <p:sldId id="564" r:id="rId11"/>
    <p:sldId id="565" r:id="rId12"/>
    <p:sldId id="566" r:id="rId13"/>
    <p:sldId id="567" r:id="rId14"/>
    <p:sldId id="569" r:id="rId15"/>
    <p:sldId id="570" r:id="rId16"/>
    <p:sldId id="571" r:id="rId17"/>
    <p:sldId id="572" r:id="rId18"/>
    <p:sldId id="573" r:id="rId19"/>
    <p:sldId id="549" r:id="rId20"/>
    <p:sldId id="559" r:id="rId21"/>
    <p:sldId id="560" r:id="rId22"/>
    <p:sldId id="561" r:id="rId23"/>
    <p:sldId id="552" r:id="rId24"/>
    <p:sldId id="568" r:id="rId25"/>
    <p:sldId id="562" r:id="rId26"/>
    <p:sldId id="563" r:id="rId27"/>
    <p:sldId id="558" r:id="rId28"/>
    <p:sldId id="528" r:id="rId29"/>
  </p:sldIdLst>
  <p:sldSz cx="12436475" cy="6994525"/>
  <p:notesSz cx="7023100" cy="9309100"/>
  <p:defaultTex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
          <p15:clr>
            <a:srgbClr val="A4A3A4"/>
          </p15:clr>
        </p15:guide>
        <p15:guide id="2" orient="horz" pos="821" userDrawn="1">
          <p15:clr>
            <a:srgbClr val="A4A3A4"/>
          </p15:clr>
        </p15:guide>
        <p15:guide id="3" orient="horz" pos="1339" userDrawn="1">
          <p15:clr>
            <a:srgbClr val="A4A3A4"/>
          </p15:clr>
        </p15:guide>
        <p15:guide id="4" orient="horz" pos="2484">
          <p15:clr>
            <a:srgbClr val="A4A3A4"/>
          </p15:clr>
        </p15:guide>
        <p15:guide id="5" orient="horz" pos="4219">
          <p15:clr>
            <a:srgbClr val="A4A3A4"/>
          </p15:clr>
        </p15:guide>
        <p15:guide id="6" orient="horz" pos="3067">
          <p15:clr>
            <a:srgbClr val="A4A3A4"/>
          </p15:clr>
        </p15:guide>
        <p15:guide id="7" orient="horz" pos="3643" userDrawn="1">
          <p15:clr>
            <a:srgbClr val="A4A3A4"/>
          </p15:clr>
        </p15:guide>
        <p15:guide id="8" orient="horz" pos="302">
          <p15:clr>
            <a:srgbClr val="A4A3A4"/>
          </p15:clr>
        </p15:guide>
        <p15:guide id="9" orient="horz" pos="4104">
          <p15:clr>
            <a:srgbClr val="A4A3A4"/>
          </p15:clr>
        </p15:guide>
        <p15:guide id="10" orient="horz" pos="1912">
          <p15:clr>
            <a:srgbClr val="A4A3A4"/>
          </p15:clr>
        </p15:guide>
        <p15:guide id="11" pos="3629" userDrawn="1">
          <p15:clr>
            <a:srgbClr val="A4A3A4"/>
          </p15:clr>
        </p15:guide>
        <p15:guide id="12" pos="749">
          <p15:clr>
            <a:srgbClr val="A4A3A4"/>
          </p15:clr>
        </p15:guide>
        <p15:guide id="13" pos="4203">
          <p15:clr>
            <a:srgbClr val="A4A3A4"/>
          </p15:clr>
        </p15:guide>
        <p15:guide id="14" pos="1325" userDrawn="1">
          <p15:clr>
            <a:srgbClr val="A4A3A4"/>
          </p15:clr>
        </p15:guide>
        <p15:guide id="15" pos="1901" userDrawn="1">
          <p15:clr>
            <a:srgbClr val="A4A3A4"/>
          </p15:clr>
        </p15:guide>
        <p15:guide id="16" pos="3053">
          <p15:clr>
            <a:srgbClr val="A4A3A4"/>
          </p15:clr>
        </p15:guide>
        <p15:guide id="17" pos="7085" userDrawn="1">
          <p15:clr>
            <a:srgbClr val="A4A3A4"/>
          </p15:clr>
        </p15:guide>
        <p15:guide id="18" pos="4781">
          <p15:clr>
            <a:srgbClr val="A4A3A4"/>
          </p15:clr>
        </p15:guide>
        <p15:guide id="19" pos="5357" userDrawn="1">
          <p15:clr>
            <a:srgbClr val="A4A3A4"/>
          </p15:clr>
        </p15:guide>
        <p15:guide id="20" pos="5933" userDrawn="1">
          <p15:clr>
            <a:srgbClr val="A4A3A4"/>
          </p15:clr>
        </p15:guide>
        <p15:guide id="21" pos="2477">
          <p15:clr>
            <a:srgbClr val="A4A3A4"/>
          </p15:clr>
        </p15:guide>
        <p15:guide id="22" pos="6509" userDrawn="1">
          <p15:clr>
            <a:srgbClr val="A4A3A4"/>
          </p15:clr>
        </p15:guide>
        <p15:guide id="23" pos="171">
          <p15:clr>
            <a:srgbClr val="A4A3A4"/>
          </p15:clr>
        </p15:guide>
        <p15:guide id="24" pos="7663">
          <p15:clr>
            <a:srgbClr val="A4A3A4"/>
          </p15:clr>
        </p15:guide>
        <p15:guide id="25" pos="288">
          <p15:clr>
            <a:srgbClr val="A4A3A4"/>
          </p15:clr>
        </p15:guide>
        <p15:guide id="26" pos="7517"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5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30B2"/>
    <a:srgbClr val="6B227E"/>
    <a:srgbClr val="55C5E9"/>
    <a:srgbClr val="0072C6"/>
    <a:srgbClr val="CC00CC"/>
    <a:srgbClr val="7FBA00"/>
    <a:srgbClr val="68217A"/>
    <a:srgbClr val="888888"/>
    <a:srgbClr val="949494"/>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6" autoAdjust="0"/>
    <p:restoredTop sz="86378" autoAdjust="0"/>
  </p:normalViewPr>
  <p:slideViewPr>
    <p:cSldViewPr>
      <p:cViewPr varScale="1">
        <p:scale>
          <a:sx n="101" d="100"/>
          <a:sy n="101" d="100"/>
        </p:scale>
        <p:origin x="666" y="114"/>
      </p:cViewPr>
      <p:guideLst>
        <p:guide orient="horz" pos="187"/>
        <p:guide orient="horz" pos="821"/>
        <p:guide orient="horz" pos="1339"/>
        <p:guide orient="horz" pos="2484"/>
        <p:guide orient="horz" pos="4219"/>
        <p:guide orient="horz" pos="3067"/>
        <p:guide orient="horz" pos="3643"/>
        <p:guide orient="horz" pos="302"/>
        <p:guide orient="horz" pos="4104"/>
        <p:guide orient="horz" pos="1912"/>
        <p:guide pos="3629"/>
        <p:guide pos="749"/>
        <p:guide pos="4203"/>
        <p:guide pos="1325"/>
        <p:guide pos="1901"/>
        <p:guide pos="3053"/>
        <p:guide pos="7085"/>
        <p:guide pos="4781"/>
        <p:guide pos="5357"/>
        <p:guide pos="5933"/>
        <p:guide pos="2477"/>
        <p:guide pos="6509"/>
        <p:guide pos="171"/>
        <p:guide pos="7663"/>
        <p:guide pos="288"/>
        <p:guide pos="7517"/>
      </p:guideLst>
    </p:cSldViewPr>
  </p:slideViewPr>
  <p:notesTextViewPr>
    <p:cViewPr>
      <p:scale>
        <a:sx n="100" d="100"/>
        <a:sy n="100" d="100"/>
      </p:scale>
      <p:origin x="0" y="0"/>
    </p:cViewPr>
  </p:notesTextViewPr>
  <p:sorterViewPr>
    <p:cViewPr>
      <p:scale>
        <a:sx n="60" d="100"/>
        <a:sy n="60" d="100"/>
      </p:scale>
      <p:origin x="0" y="0"/>
    </p:cViewPr>
  </p:sorterViewPr>
  <p:notesViewPr>
    <p:cSldViewPr showGuides="1">
      <p:cViewPr varScale="1">
        <p:scale>
          <a:sx n="96" d="100"/>
          <a:sy n="96" d="100"/>
        </p:scale>
        <p:origin x="3558" y="96"/>
      </p:cViewPr>
      <p:guideLst>
        <p:guide orient="horz" pos="2932"/>
        <p:guide pos="2212"/>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43343" cy="465455"/>
          </a:xfrm>
          <a:prstGeom prst="rect">
            <a:avLst/>
          </a:prstGeom>
        </p:spPr>
        <p:txBody>
          <a:bodyPr vert="horz" lIns="92445" tIns="46222" rIns="92445" bIns="46222" rtlCol="0"/>
          <a:lstStyle>
            <a:lvl1pPr algn="l">
              <a:defRPr sz="1200"/>
            </a:lvl1pPr>
          </a:lstStyle>
          <a:p>
            <a:r>
              <a:rPr lang="en-US" dirty="0" smtClean="0">
                <a:latin typeface="Segoe UI" pitchFamily="34" charset="0"/>
              </a:rPr>
              <a:t>Visual Studio</a:t>
            </a:r>
            <a:endParaRPr lang="en-US" dirty="0">
              <a:latin typeface="Segoe UI" pitchFamily="34" charset="0"/>
            </a:endParaRPr>
          </a:p>
        </p:txBody>
      </p:sp>
      <p:sp>
        <p:nvSpPr>
          <p:cNvPr id="7" name="Date Placeholder 6"/>
          <p:cNvSpPr>
            <a:spLocks noGrp="1"/>
          </p:cNvSpPr>
          <p:nvPr>
            <p:ph type="dt" sz="quarter" idx="1"/>
          </p:nvPr>
        </p:nvSpPr>
        <p:spPr>
          <a:xfrm>
            <a:off x="3978133" y="0"/>
            <a:ext cx="3043343" cy="465455"/>
          </a:xfrm>
          <a:prstGeom prst="rect">
            <a:avLst/>
          </a:prstGeom>
        </p:spPr>
        <p:txBody>
          <a:bodyPr vert="horz" lIns="92445" tIns="46222" rIns="92445" bIns="46222" rtlCol="0"/>
          <a:lstStyle>
            <a:lvl1pPr algn="r">
              <a:defRPr sz="1200"/>
            </a:lvl1pPr>
          </a:lstStyle>
          <a:p>
            <a:fld id="{A05DE074-417F-4E98-836F-7EE19226B4A5}" type="datetime1">
              <a:rPr lang="en-US" smtClean="0">
                <a:latin typeface="Segoe UI" pitchFamily="34" charset="0"/>
              </a:rPr>
              <a:t>2/24/2015</a:t>
            </a:fld>
            <a:endParaRPr lang="en-US" dirty="0">
              <a:latin typeface="Segoe UI" pitchFamily="34" charset="0"/>
            </a:endParaRPr>
          </a:p>
        </p:txBody>
      </p:sp>
      <p:sp>
        <p:nvSpPr>
          <p:cNvPr id="8" name="Footer Placeholder 7"/>
          <p:cNvSpPr>
            <a:spLocks noGrp="1"/>
          </p:cNvSpPr>
          <p:nvPr>
            <p:ph type="ftr" sz="quarter" idx="2"/>
          </p:nvPr>
        </p:nvSpPr>
        <p:spPr>
          <a:xfrm>
            <a:off x="0" y="8842029"/>
            <a:ext cx="5934520" cy="338436"/>
          </a:xfrm>
          <a:prstGeom prst="rect">
            <a:avLst/>
          </a:prstGeom>
        </p:spPr>
        <p:txBody>
          <a:bodyPr vert="horz" lIns="92445" tIns="46222" rIns="92445" bIns="46222" rtlCol="0" anchor="b"/>
          <a:lstStyle>
            <a:lvl1pPr algn="l">
              <a:defRPr sz="1200"/>
            </a:lvl1pPr>
          </a:lstStyle>
          <a:p>
            <a:pPr marL="402841" defTabSz="924144"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2841" defTabSz="924144"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22813" y="8842030"/>
            <a:ext cx="1098661" cy="465455"/>
          </a:xfrm>
          <a:prstGeom prst="rect">
            <a:avLst/>
          </a:prstGeom>
        </p:spPr>
        <p:txBody>
          <a:bodyPr vert="horz" lIns="92445" tIns="46222" rIns="92445" bIns="4622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2445" tIns="46222" rIns="92445" bIns="46222" rtlCol="0"/>
          <a:lstStyle>
            <a:lvl1pPr algn="l">
              <a:defRPr sz="1200">
                <a:latin typeface="Segoe UI" pitchFamily="34" charset="0"/>
              </a:defRPr>
            </a:lvl1pPr>
          </a:lstStyle>
          <a:p>
            <a:r>
              <a:rPr lang="en-US" dirty="0" smtClean="0"/>
              <a:t>Visual Studio</a:t>
            </a:r>
            <a:endParaRPr lang="en-US" dirty="0"/>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2445" tIns="46222" rIns="92445" bIns="46222" rtlCol="0" anchor="ctr"/>
          <a:lstStyle/>
          <a:p>
            <a:endParaRPr lang="en-US" dirty="0"/>
          </a:p>
        </p:txBody>
      </p:sp>
      <p:sp>
        <p:nvSpPr>
          <p:cNvPr id="10" name="Footer Placeholder 9"/>
          <p:cNvSpPr>
            <a:spLocks noGrp="1"/>
          </p:cNvSpPr>
          <p:nvPr>
            <p:ph type="ftr" sz="quarter" idx="4"/>
          </p:nvPr>
        </p:nvSpPr>
        <p:spPr>
          <a:xfrm>
            <a:off x="0" y="8843647"/>
            <a:ext cx="6063276" cy="362391"/>
          </a:xfrm>
          <a:prstGeom prst="rect">
            <a:avLst/>
          </a:prstGeom>
        </p:spPr>
        <p:txBody>
          <a:bodyPr vert="horz" lIns="92445" tIns="46222" rIns="92445" bIns="46222" rtlCol="0" anchor="b"/>
          <a:lstStyle>
            <a:lvl1pPr marL="577780" indent="0" algn="l">
              <a:defRPr sz="1200"/>
            </a:lvl1p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978133" y="0"/>
            <a:ext cx="3043343" cy="465455"/>
          </a:xfrm>
          <a:prstGeom prst="rect">
            <a:avLst/>
          </a:prstGeom>
        </p:spPr>
        <p:txBody>
          <a:bodyPr vert="horz" lIns="92445" tIns="46222" rIns="92445" bIns="46222" rtlCol="0"/>
          <a:lstStyle>
            <a:lvl1pPr algn="r">
              <a:defRPr sz="1200">
                <a:latin typeface="Segoe UI" pitchFamily="34" charset="0"/>
              </a:defRPr>
            </a:lvl1pPr>
          </a:lstStyle>
          <a:p>
            <a:fld id="{E1290EE1-A306-43E3-89F1-0B131898A858}" type="datetime1">
              <a:rPr lang="en-US" smtClean="0"/>
              <a:t>2/24/2015</a:t>
            </a:fld>
            <a:endParaRPr lang="en-US" dirty="0"/>
          </a:p>
        </p:txBody>
      </p:sp>
      <p:sp>
        <p:nvSpPr>
          <p:cNvPr id="12" name="Notes Placeholder 11"/>
          <p:cNvSpPr>
            <a:spLocks noGrp="1"/>
          </p:cNvSpPr>
          <p:nvPr>
            <p:ph type="body" sz="quarter" idx="3"/>
          </p:nvPr>
        </p:nvSpPr>
        <p:spPr>
          <a:xfrm>
            <a:off x="702310" y="4421824"/>
            <a:ext cx="5618480" cy="4189095"/>
          </a:xfrm>
          <a:prstGeom prst="rect">
            <a:avLst/>
          </a:prstGeom>
        </p:spPr>
        <p:txBody>
          <a:bodyPr vert="horz" lIns="92445" tIns="46222" rIns="92445" bIns="462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051570" y="8842030"/>
            <a:ext cx="969904" cy="465455"/>
          </a:xfrm>
          <a:prstGeom prst="rect">
            <a:avLst/>
          </a:prstGeom>
        </p:spPr>
        <p:txBody>
          <a:bodyPr vert="horz" lIns="92445" tIns="46222" rIns="92445" bIns="4622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46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98" indent="-10792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566"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04" indent="-149745"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13" indent="-117369" algn="l" defTabSz="93246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170" algn="l" defTabSz="932468" rtl="0" eaLnBrk="1" latinLnBrk="0" hangingPunct="1">
      <a:defRPr sz="1200" kern="1200">
        <a:solidFill>
          <a:schemeClr val="tx1"/>
        </a:solidFill>
        <a:latin typeface="+mn-lt"/>
        <a:ea typeface="+mn-ea"/>
        <a:cs typeface="+mn-cs"/>
      </a:defRPr>
    </a:lvl6pPr>
    <a:lvl7pPr marL="2797404" algn="l" defTabSz="932468" rtl="0" eaLnBrk="1" latinLnBrk="0" hangingPunct="1">
      <a:defRPr sz="1200" kern="1200">
        <a:solidFill>
          <a:schemeClr val="tx1"/>
        </a:solidFill>
        <a:latin typeface="+mn-lt"/>
        <a:ea typeface="+mn-ea"/>
        <a:cs typeface="+mn-cs"/>
      </a:defRPr>
    </a:lvl7pPr>
    <a:lvl8pPr marL="3263638" algn="l" defTabSz="932468" rtl="0" eaLnBrk="1" latinLnBrk="0" hangingPunct="1">
      <a:defRPr sz="1200" kern="1200">
        <a:solidFill>
          <a:schemeClr val="tx1"/>
        </a:solidFill>
        <a:latin typeface="+mn-lt"/>
        <a:ea typeface="+mn-ea"/>
        <a:cs typeface="+mn-cs"/>
      </a:defRPr>
    </a:lvl8pPr>
    <a:lvl9pPr marL="3729872" algn="l" defTabSz="93246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fld id="{3B75F877-52B8-464B-9C9D-0DA0EBA4CC3C}" type="datetime1">
              <a:rPr lang="en-US" smtClean="0">
                <a:solidFill>
                  <a:prstClr val="black"/>
                </a:solidFill>
              </a:rPr>
              <a:pPr/>
              <a:t>2/24/2015</a:t>
            </a:fld>
            <a:endParaRPr lang="en-US" dirty="0">
              <a:solidFill>
                <a:prstClr val="black"/>
              </a:solidFill>
            </a:endParaRPr>
          </a:p>
        </p:txBody>
      </p:sp>
      <p:sp>
        <p:nvSpPr>
          <p:cNvPr id="9" name="Footer Placeholder 8"/>
          <p:cNvSpPr>
            <a:spLocks noGrp="1"/>
          </p:cNvSpPr>
          <p:nvPr>
            <p:ph type="ftr" sz="quarter" idx="11"/>
          </p:nvPr>
        </p:nvSpPr>
        <p:spPr/>
        <p:txBody>
          <a:bodyPr/>
          <a:lstStyle/>
          <a:p>
            <a:pPr defTabSz="92276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2760"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0" name="Slide Number Placeholder 9"/>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smtClean="0">
                <a:solidFill>
                  <a:prstClr val="black"/>
                </a:solidFill>
              </a:rPr>
              <a:t>Visual Studio</a:t>
            </a:r>
            <a:endParaRPr lang="en-US" dirty="0">
              <a:solidFill>
                <a:prstClr val="black"/>
              </a:solidFill>
            </a:endParaRPr>
          </a:p>
        </p:txBody>
      </p:sp>
    </p:spTree>
    <p:extLst>
      <p:ext uri="{BB962C8B-B14F-4D97-AF65-F5344CB8AC3E}">
        <p14:creationId xmlns:p14="http://schemas.microsoft.com/office/powerpoint/2010/main" val="1201474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Visual Studio</a:t>
            </a:r>
            <a:endParaRPr lang="en-US" dirty="0"/>
          </a:p>
        </p:txBody>
      </p:sp>
      <p:sp>
        <p:nvSpPr>
          <p:cNvPr id="5" name="Footer Placeholder 4"/>
          <p:cNvSpPr>
            <a:spLocks noGrp="1"/>
          </p:cNvSpPr>
          <p:nvPr>
            <p:ph type="ftr" sz="quarter" idx="11"/>
          </p:nvPr>
        </p:nvSpPr>
        <p:spPr/>
        <p:txBody>
          <a:bodyPr/>
          <a:lstStyle/>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24144"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1290EE1-A306-43E3-89F1-0B131898A858}" type="datetime1">
              <a:rPr lang="en-US" smtClean="0"/>
              <a:t>2/24/2015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07895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w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30.png"/></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2.pn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32.png"/></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4.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w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wmf"/></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30641423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30023077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4101098"/>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947767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wo Column Content Ti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439780"/>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mp; 2-color Non-bullete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158938"/>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2511428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2" name="Footer Placeholder 1"/>
          <p:cNvSpPr>
            <a:spLocks noGrp="1"/>
          </p:cNvSpPr>
          <p:nvPr>
            <p:ph type="ftr" sz="quarter" idx="12"/>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5" name="Slide Number Placeholder 4"/>
          <p:cNvSpPr>
            <a:spLocks noGrp="1"/>
          </p:cNvSpPr>
          <p:nvPr>
            <p:ph type="sldNum" sz="quarter" idx="13"/>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6" name="Text Placeholder 5"/>
          <p:cNvSpPr>
            <a:spLocks noGrp="1"/>
          </p:cNvSpPr>
          <p:nvPr>
            <p:ph type="body" sz="quarter" idx="14" hasCustomPrompt="1"/>
          </p:nvPr>
        </p:nvSpPr>
        <p:spPr>
          <a:xfrm>
            <a:off x="4426014" y="3628284"/>
            <a:ext cx="2249424" cy="2249424"/>
          </a:xfrm>
          <a:solidFill>
            <a:schemeClr val="accent3"/>
          </a:solidFill>
        </p:spPr>
        <p:txBody>
          <a:bodyPr/>
          <a:lstStyle>
            <a:lvl1pPr marL="0" indent="0">
              <a:lnSpc>
                <a:spcPts val="3700"/>
              </a:lnSpc>
              <a:spcBef>
                <a:spcPts val="0"/>
              </a:spcBef>
              <a:buNone/>
              <a:defRPr sz="32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Quote</a:t>
            </a:r>
          </a:p>
          <a:p>
            <a:pPr lvl="0"/>
            <a:r>
              <a:rPr lang="en-US" smtClean="0"/>
              <a:t>statement</a:t>
            </a:r>
          </a:p>
          <a:p>
            <a:pPr lvl="0"/>
            <a:r>
              <a:rPr lang="en-US" smtClean="0"/>
              <a:t>here</a:t>
            </a:r>
            <a:endParaRPr lang="en-US"/>
          </a:p>
        </p:txBody>
      </p:sp>
      <p:sp>
        <p:nvSpPr>
          <p:cNvPr id="20" name="Text Placeholder 5"/>
          <p:cNvSpPr>
            <a:spLocks noGrp="1"/>
          </p:cNvSpPr>
          <p:nvPr>
            <p:ph type="body" sz="quarter" idx="15" hasCustomPrompt="1"/>
          </p:nvPr>
        </p:nvSpPr>
        <p:spPr>
          <a:xfrm>
            <a:off x="6033080"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21" name="Text Placeholder 5"/>
          <p:cNvSpPr>
            <a:spLocks noGrp="1"/>
          </p:cNvSpPr>
          <p:nvPr>
            <p:ph type="body" sz="quarter" idx="16" hasCustomPrompt="1"/>
          </p:nvPr>
        </p:nvSpPr>
        <p:spPr>
          <a:xfrm>
            <a:off x="9418638"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
        <p:nvSpPr>
          <p:cNvPr id="22" name="Text Placeholder 5"/>
          <p:cNvSpPr>
            <a:spLocks noGrp="1"/>
          </p:cNvSpPr>
          <p:nvPr>
            <p:ph type="body" sz="quarter" idx="17" hasCustomPrompt="1"/>
          </p:nvPr>
        </p:nvSpPr>
        <p:spPr>
          <a:xfrm>
            <a:off x="9418638" y="3631833"/>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900" indent="0">
              <a:buNone/>
              <a:defRPr sz="3200"/>
            </a:lvl2pPr>
            <a:lvl3pPr marL="571500" indent="0">
              <a:buNone/>
              <a:defRPr sz="3200"/>
            </a:lvl3pPr>
            <a:lvl4pPr marL="800100" indent="0">
              <a:buNone/>
              <a:defRPr sz="3200"/>
            </a:lvl4pPr>
            <a:lvl5pPr marL="1028700" indent="0">
              <a:buNone/>
              <a:defRPr sz="3200"/>
            </a:lvl5pPr>
          </a:lstStyle>
          <a:p>
            <a:pPr lvl="0"/>
            <a:r>
              <a:rPr lang="en-US" smtClean="0"/>
              <a:t> </a:t>
            </a:r>
            <a:endParaRPr lang="en-US"/>
          </a:p>
        </p:txBody>
      </p:sp>
    </p:spTree>
    <p:extLst>
      <p:ext uri="{BB962C8B-B14F-4D97-AF65-F5344CB8AC3E}">
        <p14:creationId xmlns:p14="http://schemas.microsoft.com/office/powerpoint/2010/main" val="1256117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accent2"/>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157914942"/>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22226087"/>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3384866"/>
          </a:xfrm>
        </p:spPr>
        <p:txBody>
          <a:bodyPr lIns="146304" tIns="91440" rIns="146304" bIns="91440"/>
          <a:lstStyle>
            <a:lvl1pPr>
              <a:lnSpc>
                <a:spcPts val="6300"/>
              </a:lnSpc>
              <a:defRPr sz="5800" baseline="0">
                <a:solidFill>
                  <a:schemeClr val="bg1"/>
                </a:solidFill>
              </a:defRPr>
            </a:lvl1pPr>
          </a:lstStyle>
          <a:p>
            <a:r>
              <a:rPr lang="en-US" smtClean="0"/>
              <a:t>Lorem ipsum dolor sit</a:t>
            </a:r>
            <a:br>
              <a:rPr lang="en-US" smtClean="0"/>
            </a:br>
            <a:r>
              <a:rPr lang="en-US" smtClean="0"/>
              <a:t>amet, consectetuer adipi</a:t>
            </a:r>
            <a:br>
              <a:rPr lang="en-US" smtClean="0"/>
            </a:br>
            <a:r>
              <a:rPr lang="en-US" smtClean="0"/>
              <a:t>scing elit aenean massa.</a:t>
            </a:r>
            <a:br>
              <a:rPr lang="en-US" smtClean="0"/>
            </a:br>
            <a:r>
              <a:rPr lang="en-US" smtClean="0"/>
              <a:t>Cum sociis natoque.</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200"/>
              </a:spcBef>
              <a:buNone/>
              <a:defRPr sz="1600" baseline="0">
                <a:solidFill>
                  <a:schemeClr val="bg1"/>
                </a:solidFill>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Nunc et sagittis ligula, non laoreet urna. Aenean porttitor pulvinar lorem, eu accumsan purus mattis nec. Suspendisse eu justo tempus, volutpat velit ut, eleifend velit. </a:t>
            </a:r>
          </a:p>
          <a:p>
            <a:pPr lvl="0"/>
            <a:r>
              <a:rPr lang="en-US" smtClean="0"/>
              <a:t>Cum sociis natoque penatibus et magnis dis parturient montes, nascetur ridiculus mus. Nullam tempus lorem justo, ac placerat neque molestie ut. </a:t>
            </a:r>
            <a:endParaRPr lang="en-US"/>
          </a:p>
        </p:txBody>
      </p:sp>
    </p:spTree>
    <p:extLst>
      <p:ext uri="{BB962C8B-B14F-4D97-AF65-F5344CB8AC3E}">
        <p14:creationId xmlns:p14="http://schemas.microsoft.com/office/powerpoint/2010/main" val="3357352314"/>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accent2"/>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116803952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accent6"/>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2667000416"/>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828800"/>
          </a:xfrm>
        </p:spPr>
        <p:txBody>
          <a:bodyPr lIns="146304" tIns="91440" rIns="146304" bIns="91440"/>
          <a:lstStyle>
            <a:lvl1pPr>
              <a:lnSpc>
                <a:spcPts val="6300"/>
              </a:lnSpc>
              <a:defRPr sz="5800" baseline="0">
                <a:solidFill>
                  <a:schemeClr val="bg1"/>
                </a:solidFill>
              </a:defRPr>
            </a:lvl1pPr>
          </a:lstStyle>
          <a:p>
            <a:r>
              <a:rPr lang="en-US" smtClean="0"/>
              <a:t>Lorem ipsum dolor sit</a:t>
            </a:r>
            <a:br>
              <a:rPr lang="en-US" smtClean="0"/>
            </a:br>
            <a:r>
              <a:rPr lang="en-US" smtClean="0"/>
              <a:t>amet, consectetuer adipi.</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7" name="Text Placeholder 6"/>
          <p:cNvSpPr>
            <a:spLocks noGrp="1"/>
          </p:cNvSpPr>
          <p:nvPr>
            <p:ph type="body" sz="quarter" idx="12" hasCustomPrompt="1"/>
          </p:nvPr>
        </p:nvSpPr>
        <p:spPr>
          <a:xfrm>
            <a:off x="274638" y="2857189"/>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a:t>
            </a:r>
            <a:br>
              <a:rPr lang="en-US" smtClean="0"/>
            </a:br>
            <a:r>
              <a:rPr lang="en-US" smtClean="0"/>
              <a:t>elit. Nunc et sagittis ligula, non laoreet urna. </a:t>
            </a:r>
          </a:p>
          <a:p>
            <a:pPr lvl="0"/>
            <a:r>
              <a:rPr lang="en-US" smtClean="0"/>
              <a:t>Aenean porttitor pulvinar lorem, eu accumsan purus mattis nec. Suspendisse eu justo tempus. </a:t>
            </a:r>
          </a:p>
          <a:p>
            <a:pPr lvl="0"/>
            <a:r>
              <a:rPr lang="en-US" smtClean="0"/>
              <a:t>Cum sociis natoque penatibus et magnis dis parturient montes, nascetur ridiculus mus.</a:t>
            </a:r>
            <a:endParaRPr lang="en-US"/>
          </a:p>
        </p:txBody>
      </p:sp>
    </p:spTree>
    <p:extLst>
      <p:ext uri="{BB962C8B-B14F-4D97-AF65-F5344CB8AC3E}">
        <p14:creationId xmlns:p14="http://schemas.microsoft.com/office/powerpoint/2010/main" val="1325817823"/>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8" name="Text Placeholder 7"/>
          <p:cNvSpPr>
            <a:spLocks noGrp="1"/>
          </p:cNvSpPr>
          <p:nvPr>
            <p:ph type="body" sz="quarter" idx="13" hasCustomPrompt="1"/>
          </p:nvPr>
        </p:nvSpPr>
        <p:spPr>
          <a:xfrm>
            <a:off x="274638" y="2125663"/>
            <a:ext cx="9144000" cy="4082870"/>
          </a:xfrm>
        </p:spPr>
        <p:txBody>
          <a:bodyPr/>
          <a:lstStyle>
            <a:lvl1pPr marL="233363" indent="-233363">
              <a:spcBef>
                <a:spcPts val="1200"/>
              </a:spcBef>
              <a:defRPr sz="2600">
                <a:latin typeface="+mn-lt"/>
              </a:defRPr>
            </a:lvl1pPr>
            <a:lvl2pPr marL="690563" indent="-233363">
              <a:spcBef>
                <a:spcPts val="1200"/>
              </a:spcBef>
              <a:buSzPct val="100000"/>
              <a:buFont typeface="Segoe UI" pitchFamily="34" charset="0"/>
              <a:buChar char="‐"/>
              <a:defRPr/>
            </a:lvl2pPr>
            <a:lvl3pPr marL="1147763" indent="-233363">
              <a:spcBef>
                <a:spcPts val="1200"/>
              </a:spcBef>
              <a:buFont typeface="Wingdings" pitchFamily="2" charset="2"/>
              <a:buChar char="§"/>
              <a:defRPr/>
            </a:lvl3pPr>
            <a:lvl4pPr marL="1600200" indent="-342900">
              <a:spcBef>
                <a:spcPts val="1200"/>
              </a:spcBef>
              <a:buFont typeface="+mj-lt"/>
              <a:buAutoNum type="arabicPeriod"/>
              <a:defRPr/>
            </a:lvl4pPr>
            <a:lvl5pPr marL="1946275" indent="-342900">
              <a:spcBef>
                <a:spcPts val="1200"/>
              </a:spcBef>
              <a:buFont typeface="+mj-lt"/>
              <a:buAutoNum type="alphaLcParenR"/>
              <a:defRPr/>
            </a:lvl5pPr>
          </a:lstStyle>
          <a:p>
            <a:pPr lvl="0"/>
            <a:r>
              <a:rPr lang="en-US" smtClean="0"/>
              <a:t>Lorem ipsum dolor sit amet, consectetur adipiscing </a:t>
            </a:r>
            <a:br>
              <a:rPr lang="en-US" smtClean="0"/>
            </a:br>
            <a:r>
              <a:rPr lang="en-US" smtClean="0"/>
              <a:t>elit. Nunc et sagittis ligula</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68818752"/>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5964865" cy="6994525"/>
          </a:xfrm>
          <a:prstGeom prst="rect">
            <a:avLst/>
          </a:prstGeom>
        </p:spPr>
      </p:pic>
      <p:sp>
        <p:nvSpPr>
          <p:cNvPr id="9" name="Rectangle 8"/>
          <p:cNvSpPr/>
          <p:nvPr userDrawn="1"/>
        </p:nvSpPr>
        <p:spPr bwMode="auto">
          <a:xfrm>
            <a:off x="4891618" y="0"/>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0"/>
            <a:ext cx="6409624" cy="5303462"/>
          </a:xfrm>
        </p:spPr>
        <p:txBody>
          <a:bodyPr/>
          <a:lstStyle>
            <a:lvl1pPr marL="0" indent="0">
              <a:lnSpc>
                <a:spcPts val="3400"/>
              </a:lnSpc>
              <a:spcBef>
                <a:spcPts val="3600"/>
              </a:spcBef>
              <a:buNone/>
              <a:defRPr sz="3000" baseline="0">
                <a:solidFill>
                  <a:schemeClr val="tx2"/>
                </a:solidFill>
                <a:latin typeface="+mj-lt"/>
              </a:defRPr>
            </a:lvl1pPr>
            <a:lvl2pPr marL="0" indent="0">
              <a:lnSpc>
                <a:spcPts val="1800"/>
              </a:lnSpc>
              <a:spcBef>
                <a:spcPts val="1200"/>
              </a:spcBef>
              <a:buNone/>
              <a:defRPr sz="1600"/>
            </a:lvl2pPr>
            <a:lvl3pPr marL="0" indent="0">
              <a:lnSpc>
                <a:spcPts val="1800"/>
              </a:lnSpc>
              <a:spcBef>
                <a:spcPts val="1200"/>
              </a:spcBef>
              <a:buNone/>
              <a:defRPr sz="1600"/>
            </a:lvl3pPr>
            <a:lvl4pPr marL="0" indent="0">
              <a:lnSpc>
                <a:spcPts val="1800"/>
              </a:lnSpc>
              <a:spcBef>
                <a:spcPts val="1200"/>
              </a:spcBef>
              <a:buNone/>
              <a:defRPr sz="1600"/>
            </a:lvl4pPr>
            <a:lvl5pPr marL="0" indent="0">
              <a:lnSpc>
                <a:spcPts val="1800"/>
              </a:lnSpc>
              <a:spcBef>
                <a:spcPts val="1200"/>
              </a:spcBef>
              <a:buNone/>
              <a:defRPr sz="1600"/>
            </a:lvl5pPr>
          </a:lstStyle>
          <a:p>
            <a:pPr lvl="0"/>
            <a:r>
              <a:rPr lang="en-US" smtClean="0"/>
              <a:t>Lorem ipsum dolor sit amet, consectetur adipiscing elit. Suspendisse eu justo tempus. </a:t>
            </a:r>
          </a:p>
          <a:p>
            <a:pPr lvl="0"/>
            <a:r>
              <a:rPr lang="en-US" smtClean="0"/>
              <a:t>Aenean porttitor pulvinar lorem, </a:t>
            </a:r>
            <a:br>
              <a:rPr lang="en-US" smtClean="0"/>
            </a:br>
            <a:r>
              <a:rPr lang="en-US" smtClean="0"/>
              <a:t>eu accumsan purus mattis nec. </a:t>
            </a:r>
          </a:p>
          <a:p>
            <a:pPr lvl="0"/>
            <a:r>
              <a:rPr lang="en-US" smtClean="0"/>
              <a:t>Cum sociis natoque penatibus </a:t>
            </a:r>
            <a:br>
              <a:rPr lang="en-US" smtClean="0"/>
            </a:br>
            <a:r>
              <a:rPr lang="en-US" smtClean="0"/>
              <a:t>et magnis dis parturient montes, nascetur ridiculus mus.</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Tree>
    <p:extLst>
      <p:ext uri="{BB962C8B-B14F-4D97-AF65-F5344CB8AC3E}">
        <p14:creationId xmlns:p14="http://schemas.microsoft.com/office/powerpoint/2010/main" val="3281508123"/>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64964"/>
            <a:ext cx="9143999" cy="1097302"/>
          </a:xfrm>
        </p:spPr>
        <p:txBody>
          <a:bodyPr lIns="146304" tIns="91440" rIns="146304" bIns="91440"/>
          <a:lstStyle>
            <a:lvl1pPr>
              <a:lnSpc>
                <a:spcPts val="6300"/>
              </a:lnSpc>
              <a:defRPr sz="5800" baseline="0">
                <a:solidFill>
                  <a:schemeClr val="accent2"/>
                </a:solidFill>
              </a:defRPr>
            </a:lvl1pPr>
          </a:lstStyle>
          <a:p>
            <a:r>
              <a:rPr lang="en-US" smtClean="0"/>
              <a:t>Lorem ipsum dolor sit.</a:t>
            </a:r>
            <a:endParaRPr lang="en-US"/>
          </a:p>
        </p:txBody>
      </p:sp>
      <p:sp>
        <p:nvSpPr>
          <p:cNvPr id="3" name="Footer Placeholder 2"/>
          <p:cNvSpPr>
            <a:spLocks noGrp="1"/>
          </p:cNvSpPr>
          <p:nvPr>
            <p:ph type="ftr" sz="quarter" idx="10"/>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4" name="Slide Number Placeholder 3"/>
          <p:cNvSpPr>
            <a:spLocks noGrp="1"/>
          </p:cNvSpPr>
          <p:nvPr>
            <p:ph type="sldNum" sz="quarter" idx="11"/>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828673574"/>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3"/>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8" name="Text Placeholder 4"/>
          <p:cNvSpPr>
            <a:spLocks noGrp="1"/>
          </p:cNvSpPr>
          <p:nvPr>
            <p:ph type="body" sz="quarter" idx="11"/>
          </p:nvPr>
        </p:nvSpPr>
        <p:spPr>
          <a:xfrm>
            <a:off x="274639" y="355512"/>
            <a:ext cx="6400799" cy="629914"/>
          </a:xfrm>
        </p:spPr>
        <p:txBody>
          <a:bodyPr lIns="146304" tIns="109728" rIns="146304" bIns="109728" anchor="t" anchorCtr="0"/>
          <a:lstStyle>
            <a:lvl1pPr marL="0" indent="0">
              <a:lnSpc>
                <a:spcPts val="3600"/>
              </a:lnSpc>
              <a:buFontTx/>
              <a:buNone/>
              <a:defRPr sz="3600">
                <a:solidFill>
                  <a:schemeClr val="tx2"/>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
        <p:nvSpPr>
          <p:cNvPr id="11" name="Text Placeholder 10"/>
          <p:cNvSpPr>
            <a:spLocks noGrp="1"/>
          </p:cNvSpPr>
          <p:nvPr>
            <p:ph type="body" sz="quarter" idx="14"/>
          </p:nvPr>
        </p:nvSpPr>
        <p:spPr>
          <a:xfrm>
            <a:off x="274638" y="2125663"/>
            <a:ext cx="3200429" cy="2743200"/>
          </a:xfrm>
        </p:spPr>
        <p:txBody>
          <a:bodyPr/>
          <a:lstStyle>
            <a:lvl1pPr marL="0" indent="0">
              <a:lnSpc>
                <a:spcPct val="100000"/>
              </a:lnSpc>
              <a:spcBef>
                <a:spcPts val="0"/>
              </a:spcBef>
              <a:spcAft>
                <a:spcPts val="3000"/>
              </a:spcAft>
              <a:buNone/>
              <a:defRPr sz="1800">
                <a:latin typeface="+mn-lt"/>
              </a:defRPr>
            </a:lvl1pPr>
            <a:lvl2pPr marL="3175" indent="0">
              <a:lnSpc>
                <a:spcPts val="1450"/>
              </a:lnSpc>
              <a:spcBef>
                <a:spcPts val="0"/>
              </a:spcBef>
              <a:spcAft>
                <a:spcPts val="1200"/>
              </a:spcAft>
              <a:buNone/>
              <a:defRPr sz="1300" b="1"/>
            </a:lvl2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8380787"/>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505050"/>
                </a:solidFill>
              </a:defRPr>
            </a:lvl1pPr>
          </a:lstStyle>
          <a:p>
            <a:r>
              <a:rPr lang="en-US" smtClean="0"/>
              <a:t>Click icon to add picture</a:t>
            </a:r>
            <a:endParaRPr lang="en-US" dirty="0"/>
          </a:p>
        </p:txBody>
      </p:sp>
      <p:sp>
        <p:nvSpPr>
          <p:cNvPr id="2" name="Footer Placeholder 1"/>
          <p:cNvSpPr>
            <a:spLocks noGrp="1"/>
          </p:cNvSpPr>
          <p:nvPr>
            <p:ph type="ftr" sz="quarter" idx="12"/>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5" name="Slide Number Placeholder 4"/>
          <p:cNvSpPr>
            <a:spLocks noGrp="1"/>
          </p:cNvSpPr>
          <p:nvPr>
            <p:ph type="sldNum" sz="quarter" idx="13"/>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900" indent="0">
              <a:buNone/>
              <a:defRPr/>
            </a:lvl2pPr>
            <a:lvl3pPr marL="571500" indent="0">
              <a:buNone/>
              <a:defRPr/>
            </a:lvl3pPr>
            <a:lvl4pPr marL="800100" indent="0">
              <a:buNone/>
              <a:defRPr/>
            </a:lvl4pPr>
            <a:lvl5pPr marL="1028700" indent="0">
              <a:buNone/>
              <a:defRPr/>
            </a:lvl5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3274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a:p>
        </p:txBody>
      </p:sp>
    </p:spTree>
    <p:extLst>
      <p:ext uri="{BB962C8B-B14F-4D97-AF65-F5344CB8AC3E}">
        <p14:creationId xmlns:p14="http://schemas.microsoft.com/office/powerpoint/2010/main" val="3889355916"/>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3"/>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9" name="Text Placeholder 4"/>
          <p:cNvSpPr>
            <a:spLocks noGrp="1"/>
          </p:cNvSpPr>
          <p:nvPr>
            <p:ph type="body" sz="quarter" idx="10"/>
          </p:nvPr>
        </p:nvSpPr>
        <p:spPr>
          <a:xfrm>
            <a:off x="274818" y="375657"/>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550183965"/>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4" y="1499851"/>
            <a:ext cx="8244658" cy="677108"/>
          </a:xfrm>
        </p:spPr>
        <p:txBody>
          <a:bodyPr lIns="146304" tIns="91440" rIns="146304" bIns="91440"/>
          <a:lstStyle>
            <a:lvl1pPr marL="0" indent="0">
              <a:lnSpc>
                <a:spcPct val="90000"/>
              </a:lnSpc>
              <a:buFontTx/>
              <a:buNone/>
              <a:defRPr sz="4800">
                <a:solidFill>
                  <a:schemeClr val="tx2"/>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
        <p:nvSpPr>
          <p:cNvPr id="2" name="Footer Placeholder 1"/>
          <p:cNvSpPr>
            <a:spLocks noGrp="1"/>
          </p:cNvSpPr>
          <p:nvPr>
            <p:ph type="ftr" sz="quarter" idx="14"/>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5"/>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
        <p:nvSpPr>
          <p:cNvPr id="10" name="Text Placeholder 4"/>
          <p:cNvSpPr>
            <a:spLocks noGrp="1"/>
          </p:cNvSpPr>
          <p:nvPr>
            <p:ph type="body" sz="quarter" idx="10"/>
          </p:nvPr>
        </p:nvSpPr>
        <p:spPr>
          <a:xfrm>
            <a:off x="274819" y="375657"/>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67" indent="0">
              <a:buFontTx/>
              <a:buNone/>
              <a:defRPr sz="2400">
                <a:latin typeface="Segoe Pro Light"/>
              </a:defRPr>
            </a:lvl2pPr>
            <a:lvl3pPr marL="571444" indent="0">
              <a:buFontTx/>
              <a:buNone/>
              <a:defRPr sz="2400">
                <a:latin typeface="Segoe Pro Light"/>
              </a:defRPr>
            </a:lvl3pPr>
            <a:lvl4pPr marL="800021" indent="0">
              <a:buFontTx/>
              <a:buNone/>
              <a:defRPr sz="2400">
                <a:latin typeface="Segoe Pro Light"/>
              </a:defRPr>
            </a:lvl4pPr>
            <a:lvl5pPr marL="1028598" indent="0">
              <a:buFontTx/>
              <a:buNone/>
              <a:defRPr sz="24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496368509"/>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p>
            <a:r>
              <a:rPr smtClean="0">
                <a:solidFill>
                  <a:srgbClr val="505050"/>
                </a:solidFill>
              </a:rPr>
              <a:t>Microsoft Confidential</a:t>
            </a:r>
            <a:endParaRPr>
              <a:solidFill>
                <a:srgbClr val="505050"/>
              </a:solidFill>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p>
            <a:fld id="{27258FFF-F925-446B-8502-81C933981705}" type="slidenum">
              <a:rPr>
                <a:solidFill>
                  <a:srgbClr val="505050"/>
                </a:solidFill>
              </a:rPr>
              <a:pPr/>
              <a:t>‹#›</a:t>
            </a:fld>
            <a:endParaRPr>
              <a:solidFill>
                <a:srgbClr val="505050"/>
              </a:solidFill>
            </a:endParaRPr>
          </a:p>
        </p:txBody>
      </p:sp>
    </p:spTree>
    <p:extLst>
      <p:ext uri="{BB962C8B-B14F-4D97-AF65-F5344CB8AC3E}">
        <p14:creationId xmlns:p14="http://schemas.microsoft.com/office/powerpoint/2010/main" val="2804265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grpSp>
        <p:nvGrpSpPr>
          <p:cNvPr id="13" name="Group 12"/>
          <p:cNvGrpSpPr/>
          <p:nvPr userDrawn="1"/>
        </p:nvGrpSpPr>
        <p:grpSpPr>
          <a:xfrm>
            <a:off x="278608" y="296863"/>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38" y="2122379"/>
            <a:ext cx="11887200" cy="1828800"/>
          </a:xfrm>
        </p:spPr>
        <p:txBody>
          <a:bodyPr lIns="146304" tIns="91440" rIns="146304" bIns="91440"/>
          <a:lstStyle>
            <a:lvl1pPr marL="0" indent="0">
              <a:lnSpc>
                <a:spcPct val="90000"/>
              </a:lnSpc>
              <a:buFontTx/>
              <a:buNone/>
              <a:defRPr sz="8800" b="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125851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
        <p:nvSpPr>
          <p:cNvPr id="4" name="Text Placeholder 4"/>
          <p:cNvSpPr>
            <a:spLocks noGrp="1"/>
          </p:cNvSpPr>
          <p:nvPr>
            <p:ph type="body" sz="quarter" idx="13"/>
          </p:nvPr>
        </p:nvSpPr>
        <p:spPr>
          <a:xfrm>
            <a:off x="274638" y="296863"/>
            <a:ext cx="11887200" cy="1828800"/>
          </a:xfrm>
        </p:spPr>
        <p:txBody>
          <a:bodyPr lIns="146304" tIns="91440" rIns="146304" bIns="91440"/>
          <a:lstStyle>
            <a:lvl1pPr marL="0" indent="0">
              <a:lnSpc>
                <a:spcPct val="90000"/>
              </a:lnSpc>
              <a:buFontTx/>
              <a:buNone/>
              <a:defRPr sz="5400">
                <a:solidFill>
                  <a:schemeClr val="bg1"/>
                </a:solidFill>
                <a:latin typeface="+mj-lt"/>
              </a:defRPr>
            </a:lvl1pPr>
            <a:lvl2pPr marL="342867" indent="0">
              <a:buFontTx/>
              <a:buNone/>
              <a:defRPr sz="3600">
                <a:latin typeface="Segoe Pro Light"/>
              </a:defRPr>
            </a:lvl2pPr>
            <a:lvl3pPr marL="571444" indent="0">
              <a:buFontTx/>
              <a:buNone/>
              <a:defRPr sz="3600">
                <a:latin typeface="Segoe Pro Light"/>
              </a:defRPr>
            </a:lvl3pPr>
            <a:lvl4pPr marL="800021" indent="0">
              <a:buFontTx/>
              <a:buNone/>
              <a:defRPr sz="3600">
                <a:latin typeface="Segoe Pro Light"/>
              </a:defRPr>
            </a:lvl4pPr>
            <a:lvl5pPr marL="1028598" indent="0">
              <a:buFontTx/>
              <a:buNone/>
              <a:defRPr sz="3600">
                <a:latin typeface="Segoe Pro Light"/>
              </a:defRPr>
            </a:lvl5pPr>
          </a:lstStyle>
          <a:p>
            <a:pPr lvl="0"/>
            <a:r>
              <a:rPr lang="en-US" smtClean="0"/>
              <a:t>Click to edit Master text styles</a:t>
            </a:r>
          </a:p>
        </p:txBody>
      </p:sp>
    </p:spTree>
    <p:extLst>
      <p:ext uri="{BB962C8B-B14F-4D97-AF65-F5344CB8AC3E}">
        <p14:creationId xmlns:p14="http://schemas.microsoft.com/office/powerpoint/2010/main" val="300951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57200" y="6565392"/>
            <a:ext cx="3937000" cy="137160"/>
          </a:xfrm>
          <a:prstGeom prst="rect">
            <a:avLst/>
          </a:prstGeom>
        </p:spPr>
        <p:txBody>
          <a:bodyPr/>
          <a:lstStyle>
            <a:lvl1pPr>
              <a:defRPr>
                <a:solidFill>
                  <a:schemeClr val="bg1"/>
                </a:solidFill>
              </a:defRPr>
            </a:lvl1pPr>
          </a:lstStyle>
          <a:p>
            <a:r>
              <a:rPr smtClean="0">
                <a:solidFill>
                  <a:srgbClr val="FFFFFF"/>
                </a:solidFill>
              </a:rPr>
              <a:t>Microsoft Confidential</a:t>
            </a:r>
            <a:endParaRPr>
              <a:solidFill>
                <a:srgbClr val="FFFFFF"/>
              </a:solidFill>
            </a:endParaRPr>
          </a:p>
        </p:txBody>
      </p:sp>
      <p:sp>
        <p:nvSpPr>
          <p:cNvPr id="3" name="Slide Number Placeholder 2"/>
          <p:cNvSpPr>
            <a:spLocks noGrp="1"/>
          </p:cNvSpPr>
          <p:nvPr>
            <p:ph type="sldNum" sz="quarter" idx="11"/>
          </p:nvPr>
        </p:nvSpPr>
        <p:spPr>
          <a:xfrm>
            <a:off x="11595101" y="6565392"/>
            <a:ext cx="566737" cy="137160"/>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a:t>
            </a:fld>
            <a:endParaRPr>
              <a:solidFill>
                <a:srgbClr val="FFFFFF"/>
              </a:solidFill>
            </a:endParaRPr>
          </a:p>
        </p:txBody>
      </p:sp>
    </p:spTree>
    <p:extLst>
      <p:ext uri="{BB962C8B-B14F-4D97-AF65-F5344CB8AC3E}">
        <p14:creationId xmlns:p14="http://schemas.microsoft.com/office/powerpoint/2010/main" val="2576129733"/>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2674311"/>
            <a:ext cx="11228387" cy="1737340"/>
          </a:xfrm>
        </p:spPr>
        <p:txBody>
          <a:bodyPr anchor="ctr"/>
          <a:lstStyle>
            <a:lvl1pPr>
              <a:defRPr sz="6000">
                <a:solidFill>
                  <a:schemeClr val="tx2"/>
                </a:solidFill>
              </a:defRPr>
            </a:lvl1pPr>
          </a:lstStyle>
          <a:p>
            <a:r>
              <a:rPr lang="en-US" smtClean="0"/>
              <a:t>Thank you</a:t>
            </a:r>
            <a:endParaRPr lang="en-US"/>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0440" y="492475"/>
            <a:ext cx="1250445" cy="266701"/>
          </a:xfrm>
          <a:prstGeom prst="rect">
            <a:avLst/>
          </a:prstGeom>
        </p:spPr>
      </p:pic>
    </p:spTree>
    <p:extLst>
      <p:ext uri="{BB962C8B-B14F-4D97-AF65-F5344CB8AC3E}">
        <p14:creationId xmlns:p14="http://schemas.microsoft.com/office/powerpoint/2010/main" val="299371550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310573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3_Title Slide Soli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457008" cy="7003117"/>
          </a:xfrm>
          <a:prstGeom prst="rect">
            <a:avLst/>
          </a:prstGeom>
        </p:spPr>
      </p:pic>
      <p:sp>
        <p:nvSpPr>
          <p:cNvPr id="5" name="Rectangle 4"/>
          <p:cNvSpPr/>
          <p:nvPr userDrawn="1"/>
        </p:nvSpPr>
        <p:spPr bwMode="auto">
          <a:xfrm>
            <a:off x="285750" y="315913"/>
            <a:ext cx="6413500" cy="6413500"/>
          </a:xfrm>
          <a:prstGeom prst="rect">
            <a:avLst/>
          </a:prstGeom>
          <a:solidFill>
            <a:srgbClr val="002050">
              <a:alpha val="9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4829" y="534927"/>
            <a:ext cx="1255374" cy="275082"/>
          </a:xfrm>
          <a:prstGeom prst="rect">
            <a:avLst/>
          </a:prstGeom>
        </p:spPr>
      </p:pic>
      <p:sp>
        <p:nvSpPr>
          <p:cNvPr id="4" name="TextBox 3"/>
          <p:cNvSpPr txBox="1"/>
          <p:nvPr userDrawn="1"/>
        </p:nvSpPr>
        <p:spPr>
          <a:xfrm>
            <a:off x="-1490007" y="-1659216"/>
            <a:ext cx="914400" cy="914400"/>
          </a:xfrm>
          <a:prstGeom prst="rect">
            <a:avLst/>
          </a:prstGeom>
          <a:noFill/>
        </p:spPr>
        <p:txBody>
          <a:bodyPr wrap="none" lIns="182854" tIns="146283" rIns="182854" bIns="146283" rtlCol="0">
            <a:noAutofit/>
          </a:bodyPr>
          <a:lstStyle/>
          <a:p>
            <a:pPr defTabSz="932563">
              <a:lnSpc>
                <a:spcPct val="90000"/>
              </a:lnSpc>
              <a:spcAft>
                <a:spcPts val="600"/>
              </a:spcAft>
            </a:pPr>
            <a:endParaRPr lang="en-US" sz="2400" dirty="0">
              <a:gradFill>
                <a:gsLst>
                  <a:gs pos="2917">
                    <a:srgbClr val="000000"/>
                  </a:gs>
                  <a:gs pos="30000">
                    <a:srgbClr val="000000"/>
                  </a:gs>
                </a:gsLst>
                <a:lin ang="5400000" scaled="0"/>
              </a:gradFill>
            </a:endParaRPr>
          </a:p>
        </p:txBody>
      </p:sp>
      <p:sp>
        <p:nvSpPr>
          <p:cNvPr id="17" name="Title 1"/>
          <p:cNvSpPr>
            <a:spLocks noGrp="1"/>
          </p:cNvSpPr>
          <p:nvPr>
            <p:ph type="ctrTitle" hasCustomPrompt="1"/>
          </p:nvPr>
        </p:nvSpPr>
        <p:spPr>
          <a:xfrm>
            <a:off x="383492" y="1441151"/>
            <a:ext cx="5143830" cy="2538441"/>
          </a:xfrm>
        </p:spPr>
        <p:txBody>
          <a:bodyPr/>
          <a:lstStyle>
            <a:lvl1pPr>
              <a:defRPr sz="5199" baseline="0">
                <a:solidFill>
                  <a:schemeClr val="bg1"/>
                </a:solidFill>
              </a:defRPr>
            </a:lvl1pPr>
          </a:lstStyle>
          <a:p>
            <a:r>
              <a:rPr lang="en-US" dirty="0" err="1" smtClean="0"/>
              <a:t>Lorem</a:t>
            </a:r>
            <a:r>
              <a:rPr lang="en-US" dirty="0" smtClean="0"/>
              <a:t> </a:t>
            </a:r>
            <a:r>
              <a:rPr lang="en-US" dirty="0" err="1" smtClean="0"/>
              <a:t>ipsum</a:t>
            </a:r>
            <a:r>
              <a:rPr lang="en-US" dirty="0" smtClean="0"/>
              <a:t> dolor</a:t>
            </a:r>
            <a:endParaRPr lang="en-US" dirty="0"/>
          </a:p>
        </p:txBody>
      </p:sp>
      <p:sp>
        <p:nvSpPr>
          <p:cNvPr id="19" name="Subtitle 2"/>
          <p:cNvSpPr>
            <a:spLocks noGrp="1"/>
          </p:cNvSpPr>
          <p:nvPr>
            <p:ph type="subTitle" idx="1" hasCustomPrompt="1"/>
          </p:nvPr>
        </p:nvSpPr>
        <p:spPr>
          <a:xfrm>
            <a:off x="383555" y="4313835"/>
            <a:ext cx="7834977" cy="619152"/>
          </a:xfrm>
        </p:spPr>
        <p:txBody>
          <a:bodyPr anchor="ctr"/>
          <a:lstStyle>
            <a:lvl1pPr marL="0" indent="0" algn="l">
              <a:lnSpc>
                <a:spcPts val="2600"/>
              </a:lnSpc>
              <a:buNone/>
              <a:defRPr sz="1599">
                <a:solidFill>
                  <a:schemeClr val="bg1"/>
                </a:solidFill>
                <a:latin typeface="+mj-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dirty="0" smtClean="0"/>
              <a:t>Speaker Name</a:t>
            </a:r>
            <a:br>
              <a:rPr lang="en-US" dirty="0" smtClean="0"/>
            </a:br>
            <a:r>
              <a:rPr lang="en-US" dirty="0" smtClean="0"/>
              <a:t>Date</a:t>
            </a:r>
          </a:p>
        </p:txBody>
      </p:sp>
    </p:spTree>
    <p:extLst>
      <p:ext uri="{BB962C8B-B14F-4D97-AF65-F5344CB8AC3E}">
        <p14:creationId xmlns:p14="http://schemas.microsoft.com/office/powerpoint/2010/main" val="63855913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97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Walkin">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33037" y="482564"/>
            <a:ext cx="1646237" cy="351905"/>
          </a:xfrm>
          <a:prstGeom prst="rect">
            <a:avLst/>
          </a:prstGeom>
        </p:spPr>
      </p:pic>
    </p:spTree>
    <p:extLst>
      <p:ext uri="{BB962C8B-B14F-4D97-AF65-F5344CB8AC3E}">
        <p14:creationId xmlns:p14="http://schemas.microsoft.com/office/powerpoint/2010/main" val="99132006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North America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7" name="Group 96"/>
          <p:cNvGrpSpPr/>
          <p:nvPr userDrawn="1"/>
        </p:nvGrpSpPr>
        <p:grpSpPr>
          <a:xfrm>
            <a:off x="6765997" y="4102100"/>
            <a:ext cx="2232026" cy="1533525"/>
            <a:chOff x="15328900" y="1957388"/>
            <a:chExt cx="2232026" cy="1533525"/>
          </a:xfrm>
        </p:grpSpPr>
        <p:sp>
          <p:nvSpPr>
            <p:cNvPr id="12" name="Freeform 5"/>
            <p:cNvSpPr>
              <a:spLocks/>
            </p:cNvSpPr>
            <p:nvPr userDrawn="1"/>
          </p:nvSpPr>
          <p:spPr bwMode="auto">
            <a:xfrm>
              <a:off x="16663988" y="3295650"/>
              <a:ext cx="85725" cy="39688"/>
            </a:xfrm>
            <a:custGeom>
              <a:avLst/>
              <a:gdLst>
                <a:gd name="T0" fmla="*/ 18 w 31"/>
                <a:gd name="T1" fmla="*/ 3 h 14"/>
                <a:gd name="T2" fmla="*/ 15 w 31"/>
                <a:gd name="T3" fmla="*/ 3 h 14"/>
                <a:gd name="T4" fmla="*/ 7 w 31"/>
                <a:gd name="T5" fmla="*/ 1 h 14"/>
                <a:gd name="T6" fmla="*/ 10 w 31"/>
                <a:gd name="T7" fmla="*/ 8 h 14"/>
                <a:gd name="T8" fmla="*/ 0 w 31"/>
                <a:gd name="T9" fmla="*/ 10 h 14"/>
                <a:gd name="T10" fmla="*/ 7 w 31"/>
                <a:gd name="T11" fmla="*/ 12 h 14"/>
                <a:gd name="T12" fmla="*/ 14 w 31"/>
                <a:gd name="T13" fmla="*/ 12 h 14"/>
                <a:gd name="T14" fmla="*/ 14 w 31"/>
                <a:gd name="T15" fmla="*/ 13 h 14"/>
                <a:gd name="T16" fmla="*/ 21 w 31"/>
                <a:gd name="T17" fmla="*/ 10 h 14"/>
                <a:gd name="T18" fmla="*/ 31 w 31"/>
                <a:gd name="T19" fmla="*/ 8 h 14"/>
                <a:gd name="T20" fmla="*/ 18 w 31"/>
                <a:gd name="T2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4">
                  <a:moveTo>
                    <a:pt x="18" y="3"/>
                  </a:moveTo>
                  <a:cubicBezTo>
                    <a:pt x="17" y="3"/>
                    <a:pt x="16" y="3"/>
                    <a:pt x="15" y="3"/>
                  </a:cubicBezTo>
                  <a:cubicBezTo>
                    <a:pt x="12" y="2"/>
                    <a:pt x="8" y="0"/>
                    <a:pt x="7" y="1"/>
                  </a:cubicBezTo>
                  <a:cubicBezTo>
                    <a:pt x="5" y="3"/>
                    <a:pt x="10" y="6"/>
                    <a:pt x="10" y="8"/>
                  </a:cubicBezTo>
                  <a:cubicBezTo>
                    <a:pt x="10" y="10"/>
                    <a:pt x="1" y="8"/>
                    <a:pt x="0" y="10"/>
                  </a:cubicBezTo>
                  <a:cubicBezTo>
                    <a:pt x="0" y="11"/>
                    <a:pt x="3" y="13"/>
                    <a:pt x="7" y="12"/>
                  </a:cubicBezTo>
                  <a:cubicBezTo>
                    <a:pt x="10" y="10"/>
                    <a:pt x="12" y="12"/>
                    <a:pt x="14" y="12"/>
                  </a:cubicBezTo>
                  <a:cubicBezTo>
                    <a:pt x="14" y="13"/>
                    <a:pt x="14" y="13"/>
                    <a:pt x="14" y="13"/>
                  </a:cubicBezTo>
                  <a:cubicBezTo>
                    <a:pt x="16" y="14"/>
                    <a:pt x="17" y="12"/>
                    <a:pt x="21" y="10"/>
                  </a:cubicBezTo>
                  <a:cubicBezTo>
                    <a:pt x="25" y="9"/>
                    <a:pt x="31" y="12"/>
                    <a:pt x="31" y="8"/>
                  </a:cubicBezTo>
                  <a:cubicBezTo>
                    <a:pt x="31" y="5"/>
                    <a:pt x="20" y="2"/>
                    <a:pt x="18"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3" name="Freeform 6"/>
            <p:cNvSpPr>
              <a:spLocks/>
            </p:cNvSpPr>
            <p:nvPr userDrawn="1"/>
          </p:nvSpPr>
          <p:spPr bwMode="auto">
            <a:xfrm>
              <a:off x="16481425" y="3373438"/>
              <a:ext cx="144463" cy="117475"/>
            </a:xfrm>
            <a:custGeom>
              <a:avLst/>
              <a:gdLst>
                <a:gd name="T0" fmla="*/ 10 w 52"/>
                <a:gd name="T1" fmla="*/ 3 h 42"/>
                <a:gd name="T2" fmla="*/ 5 w 52"/>
                <a:gd name="T3" fmla="*/ 6 h 42"/>
                <a:gd name="T4" fmla="*/ 3 w 52"/>
                <a:gd name="T5" fmla="*/ 9 h 42"/>
                <a:gd name="T6" fmla="*/ 2 w 52"/>
                <a:gd name="T7" fmla="*/ 10 h 42"/>
                <a:gd name="T8" fmla="*/ 0 w 52"/>
                <a:gd name="T9" fmla="*/ 11 h 42"/>
                <a:gd name="T10" fmla="*/ 1 w 52"/>
                <a:gd name="T11" fmla="*/ 13 h 42"/>
                <a:gd name="T12" fmla="*/ 7 w 52"/>
                <a:gd name="T13" fmla="*/ 19 h 42"/>
                <a:gd name="T14" fmla="*/ 9 w 52"/>
                <a:gd name="T15" fmla="*/ 21 h 42"/>
                <a:gd name="T16" fmla="*/ 8 w 52"/>
                <a:gd name="T17" fmla="*/ 23 h 42"/>
                <a:gd name="T18" fmla="*/ 10 w 52"/>
                <a:gd name="T19" fmla="*/ 27 h 42"/>
                <a:gd name="T20" fmla="*/ 13 w 52"/>
                <a:gd name="T21" fmla="*/ 27 h 42"/>
                <a:gd name="T22" fmla="*/ 15 w 52"/>
                <a:gd name="T23" fmla="*/ 29 h 42"/>
                <a:gd name="T24" fmla="*/ 18 w 52"/>
                <a:gd name="T25" fmla="*/ 32 h 42"/>
                <a:gd name="T26" fmla="*/ 21 w 52"/>
                <a:gd name="T27" fmla="*/ 34 h 42"/>
                <a:gd name="T28" fmla="*/ 23 w 52"/>
                <a:gd name="T29" fmla="*/ 34 h 42"/>
                <a:gd name="T30" fmla="*/ 29 w 52"/>
                <a:gd name="T31" fmla="*/ 37 h 42"/>
                <a:gd name="T32" fmla="*/ 33 w 52"/>
                <a:gd name="T33" fmla="*/ 40 h 42"/>
                <a:gd name="T34" fmla="*/ 37 w 52"/>
                <a:gd name="T35" fmla="*/ 39 h 42"/>
                <a:gd name="T36" fmla="*/ 35 w 52"/>
                <a:gd name="T37" fmla="*/ 36 h 42"/>
                <a:gd name="T38" fmla="*/ 38 w 52"/>
                <a:gd name="T39" fmla="*/ 34 h 42"/>
                <a:gd name="T40" fmla="*/ 44 w 52"/>
                <a:gd name="T41" fmla="*/ 32 h 42"/>
                <a:gd name="T42" fmla="*/ 45 w 52"/>
                <a:gd name="T43" fmla="*/ 35 h 42"/>
                <a:gd name="T44" fmla="*/ 48 w 52"/>
                <a:gd name="T45" fmla="*/ 41 h 42"/>
                <a:gd name="T46" fmla="*/ 52 w 52"/>
                <a:gd name="T47" fmla="*/ 37 h 42"/>
                <a:gd name="T48" fmla="*/ 52 w 52"/>
                <a:gd name="T49" fmla="*/ 36 h 42"/>
                <a:gd name="T50" fmla="*/ 49 w 52"/>
                <a:gd name="T51" fmla="*/ 32 h 42"/>
                <a:gd name="T52" fmla="*/ 42 w 52"/>
                <a:gd name="T53" fmla="*/ 28 h 42"/>
                <a:gd name="T54" fmla="*/ 35 w 52"/>
                <a:gd name="T55" fmla="*/ 31 h 42"/>
                <a:gd name="T56" fmla="*/ 27 w 52"/>
                <a:gd name="T57" fmla="*/ 31 h 42"/>
                <a:gd name="T58" fmla="*/ 24 w 52"/>
                <a:gd name="T59" fmla="*/ 28 h 42"/>
                <a:gd name="T60" fmla="*/ 19 w 52"/>
                <a:gd name="T61" fmla="*/ 22 h 42"/>
                <a:gd name="T62" fmla="*/ 18 w 52"/>
                <a:gd name="T63" fmla="*/ 21 h 42"/>
                <a:gd name="T64" fmla="*/ 20 w 52"/>
                <a:gd name="T65" fmla="*/ 14 h 42"/>
                <a:gd name="T66" fmla="*/ 20 w 52"/>
                <a:gd name="T67" fmla="*/ 6 h 42"/>
                <a:gd name="T68" fmla="*/ 21 w 52"/>
                <a:gd name="T69" fmla="*/ 0 h 42"/>
                <a:gd name="T70" fmla="*/ 21 w 52"/>
                <a:gd name="T71" fmla="*/ 0 h 42"/>
                <a:gd name="T72" fmla="*/ 15 w 52"/>
                <a:gd name="T73" fmla="*/ 2 h 42"/>
                <a:gd name="T74" fmla="*/ 10 w 52"/>
                <a:gd name="T7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2" h="42">
                  <a:moveTo>
                    <a:pt x="10" y="3"/>
                  </a:moveTo>
                  <a:cubicBezTo>
                    <a:pt x="10" y="5"/>
                    <a:pt x="8" y="5"/>
                    <a:pt x="5" y="6"/>
                  </a:cubicBezTo>
                  <a:cubicBezTo>
                    <a:pt x="2" y="6"/>
                    <a:pt x="3" y="8"/>
                    <a:pt x="3" y="9"/>
                  </a:cubicBezTo>
                  <a:cubicBezTo>
                    <a:pt x="3" y="9"/>
                    <a:pt x="2" y="10"/>
                    <a:pt x="2" y="10"/>
                  </a:cubicBezTo>
                  <a:cubicBezTo>
                    <a:pt x="0" y="11"/>
                    <a:pt x="0" y="11"/>
                    <a:pt x="0" y="11"/>
                  </a:cubicBezTo>
                  <a:cubicBezTo>
                    <a:pt x="0" y="11"/>
                    <a:pt x="0" y="12"/>
                    <a:pt x="1" y="13"/>
                  </a:cubicBezTo>
                  <a:cubicBezTo>
                    <a:pt x="2" y="14"/>
                    <a:pt x="5" y="18"/>
                    <a:pt x="7" y="19"/>
                  </a:cubicBezTo>
                  <a:cubicBezTo>
                    <a:pt x="8" y="19"/>
                    <a:pt x="8" y="20"/>
                    <a:pt x="9" y="21"/>
                  </a:cubicBezTo>
                  <a:cubicBezTo>
                    <a:pt x="9" y="22"/>
                    <a:pt x="9" y="22"/>
                    <a:pt x="8" y="23"/>
                  </a:cubicBezTo>
                  <a:cubicBezTo>
                    <a:pt x="7" y="23"/>
                    <a:pt x="7" y="26"/>
                    <a:pt x="10" y="27"/>
                  </a:cubicBezTo>
                  <a:cubicBezTo>
                    <a:pt x="12" y="28"/>
                    <a:pt x="11" y="27"/>
                    <a:pt x="13" y="27"/>
                  </a:cubicBezTo>
                  <a:cubicBezTo>
                    <a:pt x="14" y="27"/>
                    <a:pt x="14" y="29"/>
                    <a:pt x="15" y="29"/>
                  </a:cubicBezTo>
                  <a:cubicBezTo>
                    <a:pt x="16" y="29"/>
                    <a:pt x="19" y="30"/>
                    <a:pt x="18" y="32"/>
                  </a:cubicBezTo>
                  <a:cubicBezTo>
                    <a:pt x="18" y="34"/>
                    <a:pt x="19" y="34"/>
                    <a:pt x="21" y="34"/>
                  </a:cubicBezTo>
                  <a:cubicBezTo>
                    <a:pt x="22" y="34"/>
                    <a:pt x="22" y="34"/>
                    <a:pt x="23" y="34"/>
                  </a:cubicBezTo>
                  <a:cubicBezTo>
                    <a:pt x="25" y="35"/>
                    <a:pt x="28" y="36"/>
                    <a:pt x="29" y="37"/>
                  </a:cubicBezTo>
                  <a:cubicBezTo>
                    <a:pt x="31" y="39"/>
                    <a:pt x="32" y="38"/>
                    <a:pt x="33" y="40"/>
                  </a:cubicBezTo>
                  <a:cubicBezTo>
                    <a:pt x="34" y="42"/>
                    <a:pt x="36" y="40"/>
                    <a:pt x="37" y="39"/>
                  </a:cubicBezTo>
                  <a:cubicBezTo>
                    <a:pt x="37" y="38"/>
                    <a:pt x="36" y="37"/>
                    <a:pt x="35" y="36"/>
                  </a:cubicBezTo>
                  <a:cubicBezTo>
                    <a:pt x="35" y="35"/>
                    <a:pt x="38" y="35"/>
                    <a:pt x="38" y="34"/>
                  </a:cubicBezTo>
                  <a:cubicBezTo>
                    <a:pt x="39" y="32"/>
                    <a:pt x="42" y="31"/>
                    <a:pt x="44" y="32"/>
                  </a:cubicBezTo>
                  <a:cubicBezTo>
                    <a:pt x="45" y="32"/>
                    <a:pt x="47" y="34"/>
                    <a:pt x="45" y="35"/>
                  </a:cubicBezTo>
                  <a:cubicBezTo>
                    <a:pt x="44" y="37"/>
                    <a:pt x="46" y="39"/>
                    <a:pt x="48" y="41"/>
                  </a:cubicBezTo>
                  <a:cubicBezTo>
                    <a:pt x="50" y="39"/>
                    <a:pt x="51" y="38"/>
                    <a:pt x="52" y="37"/>
                  </a:cubicBezTo>
                  <a:cubicBezTo>
                    <a:pt x="52" y="37"/>
                    <a:pt x="52" y="36"/>
                    <a:pt x="52" y="36"/>
                  </a:cubicBezTo>
                  <a:cubicBezTo>
                    <a:pt x="52" y="35"/>
                    <a:pt x="51" y="34"/>
                    <a:pt x="49" y="32"/>
                  </a:cubicBezTo>
                  <a:cubicBezTo>
                    <a:pt x="47" y="29"/>
                    <a:pt x="44" y="29"/>
                    <a:pt x="42" y="28"/>
                  </a:cubicBezTo>
                  <a:cubicBezTo>
                    <a:pt x="40" y="27"/>
                    <a:pt x="37" y="29"/>
                    <a:pt x="35" y="31"/>
                  </a:cubicBezTo>
                  <a:cubicBezTo>
                    <a:pt x="32" y="33"/>
                    <a:pt x="29" y="32"/>
                    <a:pt x="27" y="31"/>
                  </a:cubicBezTo>
                  <a:cubicBezTo>
                    <a:pt x="26" y="30"/>
                    <a:pt x="25" y="29"/>
                    <a:pt x="24" y="28"/>
                  </a:cubicBezTo>
                  <a:cubicBezTo>
                    <a:pt x="22" y="26"/>
                    <a:pt x="20" y="24"/>
                    <a:pt x="19" y="22"/>
                  </a:cubicBezTo>
                  <a:cubicBezTo>
                    <a:pt x="19" y="22"/>
                    <a:pt x="18" y="21"/>
                    <a:pt x="18" y="21"/>
                  </a:cubicBezTo>
                  <a:cubicBezTo>
                    <a:pt x="18" y="19"/>
                    <a:pt x="19" y="17"/>
                    <a:pt x="20" y="14"/>
                  </a:cubicBezTo>
                  <a:cubicBezTo>
                    <a:pt x="20" y="12"/>
                    <a:pt x="19" y="7"/>
                    <a:pt x="20" y="6"/>
                  </a:cubicBezTo>
                  <a:cubicBezTo>
                    <a:pt x="21" y="4"/>
                    <a:pt x="21" y="3"/>
                    <a:pt x="21" y="0"/>
                  </a:cubicBezTo>
                  <a:cubicBezTo>
                    <a:pt x="21" y="0"/>
                    <a:pt x="21" y="0"/>
                    <a:pt x="21" y="0"/>
                  </a:cubicBezTo>
                  <a:cubicBezTo>
                    <a:pt x="19" y="0"/>
                    <a:pt x="16" y="2"/>
                    <a:pt x="15" y="2"/>
                  </a:cubicBezTo>
                  <a:cubicBezTo>
                    <a:pt x="14" y="2"/>
                    <a:pt x="11" y="1"/>
                    <a:pt x="10"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4" name="Freeform 7"/>
            <p:cNvSpPr>
              <a:spLocks/>
            </p:cNvSpPr>
            <p:nvPr userDrawn="1"/>
          </p:nvSpPr>
          <p:spPr bwMode="auto">
            <a:xfrm>
              <a:off x="16519525" y="3246438"/>
              <a:ext cx="150813" cy="55563"/>
            </a:xfrm>
            <a:custGeom>
              <a:avLst/>
              <a:gdLst>
                <a:gd name="T0" fmla="*/ 44 w 54"/>
                <a:gd name="T1" fmla="*/ 13 h 20"/>
                <a:gd name="T2" fmla="*/ 19 w 54"/>
                <a:gd name="T3" fmla="*/ 3 h 20"/>
                <a:gd name="T4" fmla="*/ 1 w 54"/>
                <a:gd name="T5" fmla="*/ 9 h 20"/>
                <a:gd name="T6" fmla="*/ 10 w 54"/>
                <a:gd name="T7" fmla="*/ 5 h 20"/>
                <a:gd name="T8" fmla="*/ 15 w 54"/>
                <a:gd name="T9" fmla="*/ 7 h 20"/>
                <a:gd name="T10" fmla="*/ 23 w 54"/>
                <a:gd name="T11" fmla="*/ 9 h 20"/>
                <a:gd name="T12" fmla="*/ 34 w 54"/>
                <a:gd name="T13" fmla="*/ 15 h 20"/>
                <a:gd name="T14" fmla="*/ 37 w 54"/>
                <a:gd name="T15" fmla="*/ 19 h 20"/>
                <a:gd name="T16" fmla="*/ 53 w 54"/>
                <a:gd name="T17" fmla="*/ 18 h 20"/>
                <a:gd name="T18" fmla="*/ 44 w 54"/>
                <a:gd name="T19"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44" y="13"/>
                  </a:moveTo>
                  <a:cubicBezTo>
                    <a:pt x="40" y="13"/>
                    <a:pt x="29" y="5"/>
                    <a:pt x="19" y="3"/>
                  </a:cubicBezTo>
                  <a:cubicBezTo>
                    <a:pt x="9" y="0"/>
                    <a:pt x="0" y="8"/>
                    <a:pt x="1" y="9"/>
                  </a:cubicBezTo>
                  <a:cubicBezTo>
                    <a:pt x="2" y="11"/>
                    <a:pt x="7" y="7"/>
                    <a:pt x="10" y="5"/>
                  </a:cubicBezTo>
                  <a:cubicBezTo>
                    <a:pt x="12" y="3"/>
                    <a:pt x="14" y="6"/>
                    <a:pt x="15" y="7"/>
                  </a:cubicBezTo>
                  <a:cubicBezTo>
                    <a:pt x="15" y="8"/>
                    <a:pt x="18" y="9"/>
                    <a:pt x="23" y="9"/>
                  </a:cubicBezTo>
                  <a:cubicBezTo>
                    <a:pt x="28" y="9"/>
                    <a:pt x="29" y="14"/>
                    <a:pt x="34" y="15"/>
                  </a:cubicBezTo>
                  <a:cubicBezTo>
                    <a:pt x="39" y="16"/>
                    <a:pt x="34" y="18"/>
                    <a:pt x="37" y="19"/>
                  </a:cubicBezTo>
                  <a:cubicBezTo>
                    <a:pt x="39" y="20"/>
                    <a:pt x="52" y="20"/>
                    <a:pt x="53" y="18"/>
                  </a:cubicBezTo>
                  <a:cubicBezTo>
                    <a:pt x="54" y="17"/>
                    <a:pt x="47" y="13"/>
                    <a:pt x="44"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5" name="Freeform 8"/>
            <p:cNvSpPr>
              <a:spLocks/>
            </p:cNvSpPr>
            <p:nvPr userDrawn="1"/>
          </p:nvSpPr>
          <p:spPr bwMode="auto">
            <a:xfrm>
              <a:off x="16605250" y="3317875"/>
              <a:ext cx="33338" cy="17463"/>
            </a:xfrm>
            <a:custGeom>
              <a:avLst/>
              <a:gdLst>
                <a:gd name="T0" fmla="*/ 1 w 12"/>
                <a:gd name="T1" fmla="*/ 2 h 6"/>
                <a:gd name="T2" fmla="*/ 11 w 12"/>
                <a:gd name="T3" fmla="*/ 4 h 6"/>
                <a:gd name="T4" fmla="*/ 1 w 12"/>
                <a:gd name="T5" fmla="*/ 2 h 6"/>
              </a:gdLst>
              <a:ahLst/>
              <a:cxnLst>
                <a:cxn ang="0">
                  <a:pos x="T0" y="T1"/>
                </a:cxn>
                <a:cxn ang="0">
                  <a:pos x="T2" y="T3"/>
                </a:cxn>
                <a:cxn ang="0">
                  <a:pos x="T4" y="T5"/>
                </a:cxn>
              </a:cxnLst>
              <a:rect l="0" t="0" r="r" b="b"/>
              <a:pathLst>
                <a:path w="12" h="6">
                  <a:moveTo>
                    <a:pt x="1" y="2"/>
                  </a:moveTo>
                  <a:cubicBezTo>
                    <a:pt x="2" y="4"/>
                    <a:pt x="11" y="6"/>
                    <a:pt x="11" y="4"/>
                  </a:cubicBezTo>
                  <a:cubicBezTo>
                    <a:pt x="12" y="2"/>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6" name="Freeform 9"/>
            <p:cNvSpPr>
              <a:spLocks/>
            </p:cNvSpPr>
            <p:nvPr userDrawn="1"/>
          </p:nvSpPr>
          <p:spPr bwMode="auto">
            <a:xfrm>
              <a:off x="16764000" y="3317875"/>
              <a:ext cx="33338" cy="17463"/>
            </a:xfrm>
            <a:custGeom>
              <a:avLst/>
              <a:gdLst>
                <a:gd name="T0" fmla="*/ 2 w 12"/>
                <a:gd name="T1" fmla="*/ 3 h 6"/>
                <a:gd name="T2" fmla="*/ 11 w 12"/>
                <a:gd name="T3" fmla="*/ 3 h 6"/>
                <a:gd name="T4" fmla="*/ 2 w 12"/>
                <a:gd name="T5" fmla="*/ 3 h 6"/>
              </a:gdLst>
              <a:ahLst/>
              <a:cxnLst>
                <a:cxn ang="0">
                  <a:pos x="T0" y="T1"/>
                </a:cxn>
                <a:cxn ang="0">
                  <a:pos x="T2" y="T3"/>
                </a:cxn>
                <a:cxn ang="0">
                  <a:pos x="T4" y="T5"/>
                </a:cxn>
              </a:cxnLst>
              <a:rect l="0" t="0" r="r" b="b"/>
              <a:pathLst>
                <a:path w="12" h="6">
                  <a:moveTo>
                    <a:pt x="2" y="3"/>
                  </a:moveTo>
                  <a:cubicBezTo>
                    <a:pt x="4" y="6"/>
                    <a:pt x="10" y="4"/>
                    <a:pt x="11" y="3"/>
                  </a:cubicBezTo>
                  <a:cubicBezTo>
                    <a:pt x="12" y="1"/>
                    <a:pt x="0"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7" name="Freeform 10"/>
            <p:cNvSpPr>
              <a:spLocks/>
            </p:cNvSpPr>
            <p:nvPr userDrawn="1"/>
          </p:nvSpPr>
          <p:spPr bwMode="auto">
            <a:xfrm>
              <a:off x="16692563" y="1957388"/>
              <a:ext cx="868363" cy="652463"/>
            </a:xfrm>
            <a:custGeom>
              <a:avLst/>
              <a:gdLst>
                <a:gd name="T0" fmla="*/ 275 w 313"/>
                <a:gd name="T1" fmla="*/ 28 h 235"/>
                <a:gd name="T2" fmla="*/ 251 w 313"/>
                <a:gd name="T3" fmla="*/ 38 h 235"/>
                <a:gd name="T4" fmla="*/ 250 w 313"/>
                <a:gd name="T5" fmla="*/ 24 h 235"/>
                <a:gd name="T6" fmla="*/ 224 w 313"/>
                <a:gd name="T7" fmla="*/ 22 h 235"/>
                <a:gd name="T8" fmla="*/ 250 w 313"/>
                <a:gd name="T9" fmla="*/ 18 h 235"/>
                <a:gd name="T10" fmla="*/ 247 w 313"/>
                <a:gd name="T11" fmla="*/ 8 h 235"/>
                <a:gd name="T12" fmla="*/ 211 w 313"/>
                <a:gd name="T13" fmla="*/ 1 h 235"/>
                <a:gd name="T14" fmla="*/ 178 w 313"/>
                <a:gd name="T15" fmla="*/ 5 h 235"/>
                <a:gd name="T16" fmla="*/ 152 w 313"/>
                <a:gd name="T17" fmla="*/ 5 h 235"/>
                <a:gd name="T18" fmla="*/ 131 w 313"/>
                <a:gd name="T19" fmla="*/ 15 h 235"/>
                <a:gd name="T20" fmla="*/ 126 w 313"/>
                <a:gd name="T21" fmla="*/ 18 h 235"/>
                <a:gd name="T22" fmla="*/ 112 w 313"/>
                <a:gd name="T23" fmla="*/ 22 h 235"/>
                <a:gd name="T24" fmla="*/ 98 w 313"/>
                <a:gd name="T25" fmla="*/ 27 h 235"/>
                <a:gd name="T26" fmla="*/ 73 w 313"/>
                <a:gd name="T27" fmla="*/ 22 h 235"/>
                <a:gd name="T28" fmla="*/ 60 w 313"/>
                <a:gd name="T29" fmla="*/ 32 h 235"/>
                <a:gd name="T30" fmla="*/ 40 w 313"/>
                <a:gd name="T31" fmla="*/ 45 h 235"/>
                <a:gd name="T32" fmla="*/ 0 w 313"/>
                <a:gd name="T33" fmla="*/ 65 h 235"/>
                <a:gd name="T34" fmla="*/ 25 w 313"/>
                <a:gd name="T35" fmla="*/ 72 h 235"/>
                <a:gd name="T36" fmla="*/ 7 w 313"/>
                <a:gd name="T37" fmla="*/ 79 h 235"/>
                <a:gd name="T38" fmla="*/ 22 w 313"/>
                <a:gd name="T39" fmla="*/ 89 h 235"/>
                <a:gd name="T40" fmla="*/ 43 w 313"/>
                <a:gd name="T41" fmla="*/ 88 h 235"/>
                <a:gd name="T42" fmla="*/ 73 w 313"/>
                <a:gd name="T43" fmla="*/ 96 h 235"/>
                <a:gd name="T44" fmla="*/ 89 w 313"/>
                <a:gd name="T45" fmla="*/ 117 h 235"/>
                <a:gd name="T46" fmla="*/ 91 w 313"/>
                <a:gd name="T47" fmla="*/ 136 h 235"/>
                <a:gd name="T48" fmla="*/ 111 w 313"/>
                <a:gd name="T49" fmla="*/ 142 h 235"/>
                <a:gd name="T50" fmla="*/ 109 w 313"/>
                <a:gd name="T51" fmla="*/ 149 h 235"/>
                <a:gd name="T52" fmla="*/ 106 w 313"/>
                <a:gd name="T53" fmla="*/ 162 h 235"/>
                <a:gd name="T54" fmla="*/ 102 w 313"/>
                <a:gd name="T55" fmla="*/ 178 h 235"/>
                <a:gd name="T56" fmla="*/ 106 w 313"/>
                <a:gd name="T57" fmla="*/ 198 h 235"/>
                <a:gd name="T58" fmla="*/ 116 w 313"/>
                <a:gd name="T59" fmla="*/ 211 h 235"/>
                <a:gd name="T60" fmla="*/ 130 w 313"/>
                <a:gd name="T61" fmla="*/ 227 h 235"/>
                <a:gd name="T62" fmla="*/ 150 w 313"/>
                <a:gd name="T63" fmla="*/ 234 h 235"/>
                <a:gd name="T64" fmla="*/ 156 w 313"/>
                <a:gd name="T65" fmla="*/ 214 h 235"/>
                <a:gd name="T66" fmla="*/ 164 w 313"/>
                <a:gd name="T67" fmla="*/ 204 h 235"/>
                <a:gd name="T68" fmla="*/ 165 w 313"/>
                <a:gd name="T69" fmla="*/ 195 h 235"/>
                <a:gd name="T70" fmla="*/ 174 w 313"/>
                <a:gd name="T71" fmla="*/ 188 h 235"/>
                <a:gd name="T72" fmla="*/ 182 w 313"/>
                <a:gd name="T73" fmla="*/ 186 h 235"/>
                <a:gd name="T74" fmla="*/ 209 w 313"/>
                <a:gd name="T75" fmla="*/ 168 h 235"/>
                <a:gd name="T76" fmla="*/ 226 w 313"/>
                <a:gd name="T77" fmla="*/ 163 h 235"/>
                <a:gd name="T78" fmla="*/ 261 w 313"/>
                <a:gd name="T79" fmla="*/ 148 h 235"/>
                <a:gd name="T80" fmla="*/ 242 w 313"/>
                <a:gd name="T81" fmla="*/ 144 h 235"/>
                <a:gd name="T82" fmla="*/ 262 w 313"/>
                <a:gd name="T83" fmla="*/ 145 h 235"/>
                <a:gd name="T84" fmla="*/ 258 w 313"/>
                <a:gd name="T85" fmla="*/ 128 h 235"/>
                <a:gd name="T86" fmla="*/ 248 w 313"/>
                <a:gd name="T87" fmla="*/ 119 h 235"/>
                <a:gd name="T88" fmla="*/ 270 w 313"/>
                <a:gd name="T89" fmla="*/ 116 h 235"/>
                <a:gd name="T90" fmla="*/ 276 w 313"/>
                <a:gd name="T91" fmla="*/ 105 h 235"/>
                <a:gd name="T92" fmla="*/ 273 w 313"/>
                <a:gd name="T93" fmla="*/ 88 h 235"/>
                <a:gd name="T94" fmla="*/ 267 w 313"/>
                <a:gd name="T95" fmla="*/ 81 h 235"/>
                <a:gd name="T96" fmla="*/ 269 w 313"/>
                <a:gd name="T97" fmla="*/ 74 h 235"/>
                <a:gd name="T98" fmla="*/ 262 w 313"/>
                <a:gd name="T99" fmla="*/ 71 h 235"/>
                <a:gd name="T100" fmla="*/ 283 w 313"/>
                <a:gd name="T101" fmla="*/ 49 h 235"/>
                <a:gd name="T102" fmla="*/ 278 w 313"/>
                <a:gd name="T103" fmla="*/ 43 h 235"/>
                <a:gd name="T104" fmla="*/ 284 w 313"/>
                <a:gd name="T105" fmla="*/ 38 h 235"/>
                <a:gd name="T106" fmla="*/ 313 w 313"/>
                <a:gd name="T107" fmla="*/ 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3" h="235">
                  <a:moveTo>
                    <a:pt x="295" y="22"/>
                  </a:moveTo>
                  <a:cubicBezTo>
                    <a:pt x="290" y="22"/>
                    <a:pt x="285" y="23"/>
                    <a:pt x="285" y="27"/>
                  </a:cubicBezTo>
                  <a:cubicBezTo>
                    <a:pt x="285" y="31"/>
                    <a:pt x="278" y="26"/>
                    <a:pt x="275" y="28"/>
                  </a:cubicBezTo>
                  <a:cubicBezTo>
                    <a:pt x="272" y="29"/>
                    <a:pt x="273" y="24"/>
                    <a:pt x="270" y="26"/>
                  </a:cubicBezTo>
                  <a:cubicBezTo>
                    <a:pt x="267" y="27"/>
                    <a:pt x="264" y="31"/>
                    <a:pt x="260" y="33"/>
                  </a:cubicBezTo>
                  <a:cubicBezTo>
                    <a:pt x="256" y="34"/>
                    <a:pt x="254" y="38"/>
                    <a:pt x="251" y="38"/>
                  </a:cubicBezTo>
                  <a:cubicBezTo>
                    <a:pt x="249" y="38"/>
                    <a:pt x="256" y="31"/>
                    <a:pt x="260" y="28"/>
                  </a:cubicBezTo>
                  <a:cubicBezTo>
                    <a:pt x="264" y="24"/>
                    <a:pt x="262" y="20"/>
                    <a:pt x="257" y="20"/>
                  </a:cubicBezTo>
                  <a:cubicBezTo>
                    <a:pt x="252" y="21"/>
                    <a:pt x="253" y="24"/>
                    <a:pt x="250" y="24"/>
                  </a:cubicBezTo>
                  <a:cubicBezTo>
                    <a:pt x="247" y="25"/>
                    <a:pt x="234" y="31"/>
                    <a:pt x="234" y="29"/>
                  </a:cubicBezTo>
                  <a:cubicBezTo>
                    <a:pt x="233" y="27"/>
                    <a:pt x="245" y="24"/>
                    <a:pt x="244" y="23"/>
                  </a:cubicBezTo>
                  <a:cubicBezTo>
                    <a:pt x="244" y="21"/>
                    <a:pt x="230" y="21"/>
                    <a:pt x="224" y="22"/>
                  </a:cubicBezTo>
                  <a:cubicBezTo>
                    <a:pt x="217" y="23"/>
                    <a:pt x="206" y="27"/>
                    <a:pt x="206" y="25"/>
                  </a:cubicBezTo>
                  <a:cubicBezTo>
                    <a:pt x="206" y="23"/>
                    <a:pt x="219" y="20"/>
                    <a:pt x="226" y="20"/>
                  </a:cubicBezTo>
                  <a:cubicBezTo>
                    <a:pt x="233" y="19"/>
                    <a:pt x="245" y="20"/>
                    <a:pt x="250" y="18"/>
                  </a:cubicBezTo>
                  <a:cubicBezTo>
                    <a:pt x="255" y="16"/>
                    <a:pt x="263" y="16"/>
                    <a:pt x="264" y="14"/>
                  </a:cubicBezTo>
                  <a:cubicBezTo>
                    <a:pt x="265" y="12"/>
                    <a:pt x="258" y="10"/>
                    <a:pt x="254" y="10"/>
                  </a:cubicBezTo>
                  <a:cubicBezTo>
                    <a:pt x="251" y="10"/>
                    <a:pt x="247" y="10"/>
                    <a:pt x="247" y="8"/>
                  </a:cubicBezTo>
                  <a:cubicBezTo>
                    <a:pt x="248" y="6"/>
                    <a:pt x="242" y="6"/>
                    <a:pt x="241" y="5"/>
                  </a:cubicBezTo>
                  <a:cubicBezTo>
                    <a:pt x="241" y="3"/>
                    <a:pt x="229" y="4"/>
                    <a:pt x="227" y="3"/>
                  </a:cubicBezTo>
                  <a:cubicBezTo>
                    <a:pt x="225" y="1"/>
                    <a:pt x="217" y="0"/>
                    <a:pt x="211" y="1"/>
                  </a:cubicBezTo>
                  <a:cubicBezTo>
                    <a:pt x="205" y="1"/>
                    <a:pt x="193" y="1"/>
                    <a:pt x="190" y="2"/>
                  </a:cubicBezTo>
                  <a:cubicBezTo>
                    <a:pt x="187" y="2"/>
                    <a:pt x="185" y="3"/>
                    <a:pt x="183" y="3"/>
                  </a:cubicBezTo>
                  <a:cubicBezTo>
                    <a:pt x="180" y="3"/>
                    <a:pt x="176" y="4"/>
                    <a:pt x="178" y="5"/>
                  </a:cubicBezTo>
                  <a:cubicBezTo>
                    <a:pt x="181" y="8"/>
                    <a:pt x="174" y="9"/>
                    <a:pt x="174" y="7"/>
                  </a:cubicBezTo>
                  <a:cubicBezTo>
                    <a:pt x="175" y="5"/>
                    <a:pt x="168" y="4"/>
                    <a:pt x="166" y="5"/>
                  </a:cubicBezTo>
                  <a:cubicBezTo>
                    <a:pt x="164" y="7"/>
                    <a:pt x="154" y="4"/>
                    <a:pt x="152" y="5"/>
                  </a:cubicBezTo>
                  <a:cubicBezTo>
                    <a:pt x="151" y="7"/>
                    <a:pt x="139" y="7"/>
                    <a:pt x="135" y="7"/>
                  </a:cubicBezTo>
                  <a:cubicBezTo>
                    <a:pt x="132" y="8"/>
                    <a:pt x="141" y="11"/>
                    <a:pt x="141" y="12"/>
                  </a:cubicBezTo>
                  <a:cubicBezTo>
                    <a:pt x="140" y="14"/>
                    <a:pt x="129" y="12"/>
                    <a:pt x="131" y="15"/>
                  </a:cubicBezTo>
                  <a:cubicBezTo>
                    <a:pt x="134" y="18"/>
                    <a:pt x="141" y="20"/>
                    <a:pt x="144" y="23"/>
                  </a:cubicBezTo>
                  <a:cubicBezTo>
                    <a:pt x="148" y="27"/>
                    <a:pt x="142" y="24"/>
                    <a:pt x="138" y="22"/>
                  </a:cubicBezTo>
                  <a:cubicBezTo>
                    <a:pt x="134" y="19"/>
                    <a:pt x="129" y="20"/>
                    <a:pt x="126" y="18"/>
                  </a:cubicBezTo>
                  <a:cubicBezTo>
                    <a:pt x="124" y="15"/>
                    <a:pt x="115" y="13"/>
                    <a:pt x="113" y="15"/>
                  </a:cubicBezTo>
                  <a:cubicBezTo>
                    <a:pt x="110" y="16"/>
                    <a:pt x="119" y="20"/>
                    <a:pt x="119" y="22"/>
                  </a:cubicBezTo>
                  <a:cubicBezTo>
                    <a:pt x="119" y="24"/>
                    <a:pt x="113" y="21"/>
                    <a:pt x="112" y="22"/>
                  </a:cubicBezTo>
                  <a:cubicBezTo>
                    <a:pt x="111" y="23"/>
                    <a:pt x="105" y="17"/>
                    <a:pt x="102" y="17"/>
                  </a:cubicBezTo>
                  <a:cubicBezTo>
                    <a:pt x="99" y="17"/>
                    <a:pt x="102" y="20"/>
                    <a:pt x="102" y="23"/>
                  </a:cubicBezTo>
                  <a:cubicBezTo>
                    <a:pt x="102" y="27"/>
                    <a:pt x="96" y="29"/>
                    <a:pt x="98" y="27"/>
                  </a:cubicBezTo>
                  <a:cubicBezTo>
                    <a:pt x="99" y="24"/>
                    <a:pt x="98" y="18"/>
                    <a:pt x="95" y="16"/>
                  </a:cubicBezTo>
                  <a:cubicBezTo>
                    <a:pt x="92" y="15"/>
                    <a:pt x="84" y="19"/>
                    <a:pt x="79" y="19"/>
                  </a:cubicBezTo>
                  <a:cubicBezTo>
                    <a:pt x="75" y="19"/>
                    <a:pt x="70" y="20"/>
                    <a:pt x="73" y="22"/>
                  </a:cubicBezTo>
                  <a:cubicBezTo>
                    <a:pt x="77" y="24"/>
                    <a:pt x="73" y="25"/>
                    <a:pt x="70" y="23"/>
                  </a:cubicBezTo>
                  <a:cubicBezTo>
                    <a:pt x="67" y="21"/>
                    <a:pt x="56" y="23"/>
                    <a:pt x="58" y="25"/>
                  </a:cubicBezTo>
                  <a:cubicBezTo>
                    <a:pt x="61" y="26"/>
                    <a:pt x="61" y="31"/>
                    <a:pt x="60" y="32"/>
                  </a:cubicBezTo>
                  <a:cubicBezTo>
                    <a:pt x="59" y="34"/>
                    <a:pt x="54" y="31"/>
                    <a:pt x="50" y="31"/>
                  </a:cubicBezTo>
                  <a:cubicBezTo>
                    <a:pt x="46" y="31"/>
                    <a:pt x="26" y="41"/>
                    <a:pt x="27" y="43"/>
                  </a:cubicBezTo>
                  <a:cubicBezTo>
                    <a:pt x="28" y="46"/>
                    <a:pt x="37" y="44"/>
                    <a:pt x="40" y="45"/>
                  </a:cubicBezTo>
                  <a:cubicBezTo>
                    <a:pt x="42" y="47"/>
                    <a:pt x="39" y="53"/>
                    <a:pt x="35" y="55"/>
                  </a:cubicBezTo>
                  <a:cubicBezTo>
                    <a:pt x="32" y="57"/>
                    <a:pt x="20" y="55"/>
                    <a:pt x="19" y="58"/>
                  </a:cubicBezTo>
                  <a:cubicBezTo>
                    <a:pt x="19" y="60"/>
                    <a:pt x="0" y="61"/>
                    <a:pt x="0" y="65"/>
                  </a:cubicBezTo>
                  <a:cubicBezTo>
                    <a:pt x="0" y="67"/>
                    <a:pt x="1" y="69"/>
                    <a:pt x="3" y="69"/>
                  </a:cubicBezTo>
                  <a:cubicBezTo>
                    <a:pt x="5" y="70"/>
                    <a:pt x="9" y="69"/>
                    <a:pt x="11" y="71"/>
                  </a:cubicBezTo>
                  <a:cubicBezTo>
                    <a:pt x="14" y="74"/>
                    <a:pt x="20" y="74"/>
                    <a:pt x="25" y="72"/>
                  </a:cubicBezTo>
                  <a:cubicBezTo>
                    <a:pt x="30" y="71"/>
                    <a:pt x="33" y="73"/>
                    <a:pt x="33" y="76"/>
                  </a:cubicBezTo>
                  <a:cubicBezTo>
                    <a:pt x="33" y="78"/>
                    <a:pt x="23" y="74"/>
                    <a:pt x="19" y="76"/>
                  </a:cubicBezTo>
                  <a:cubicBezTo>
                    <a:pt x="16" y="78"/>
                    <a:pt x="6" y="77"/>
                    <a:pt x="7" y="79"/>
                  </a:cubicBezTo>
                  <a:cubicBezTo>
                    <a:pt x="7" y="81"/>
                    <a:pt x="12" y="81"/>
                    <a:pt x="16" y="81"/>
                  </a:cubicBezTo>
                  <a:cubicBezTo>
                    <a:pt x="20" y="82"/>
                    <a:pt x="16" y="84"/>
                    <a:pt x="16" y="85"/>
                  </a:cubicBezTo>
                  <a:cubicBezTo>
                    <a:pt x="16" y="87"/>
                    <a:pt x="18" y="87"/>
                    <a:pt x="22" y="89"/>
                  </a:cubicBezTo>
                  <a:cubicBezTo>
                    <a:pt x="26" y="91"/>
                    <a:pt x="33" y="92"/>
                    <a:pt x="31" y="90"/>
                  </a:cubicBezTo>
                  <a:cubicBezTo>
                    <a:pt x="28" y="87"/>
                    <a:pt x="35" y="88"/>
                    <a:pt x="36" y="89"/>
                  </a:cubicBezTo>
                  <a:cubicBezTo>
                    <a:pt x="37" y="90"/>
                    <a:pt x="40" y="87"/>
                    <a:pt x="43" y="88"/>
                  </a:cubicBezTo>
                  <a:cubicBezTo>
                    <a:pt x="45" y="89"/>
                    <a:pt x="46" y="85"/>
                    <a:pt x="49" y="87"/>
                  </a:cubicBezTo>
                  <a:cubicBezTo>
                    <a:pt x="51" y="88"/>
                    <a:pt x="62" y="89"/>
                    <a:pt x="65" y="91"/>
                  </a:cubicBezTo>
                  <a:cubicBezTo>
                    <a:pt x="69" y="93"/>
                    <a:pt x="74" y="93"/>
                    <a:pt x="73" y="96"/>
                  </a:cubicBezTo>
                  <a:cubicBezTo>
                    <a:pt x="73" y="99"/>
                    <a:pt x="76" y="101"/>
                    <a:pt x="81" y="103"/>
                  </a:cubicBezTo>
                  <a:cubicBezTo>
                    <a:pt x="85" y="105"/>
                    <a:pt x="85" y="109"/>
                    <a:pt x="85" y="111"/>
                  </a:cubicBezTo>
                  <a:cubicBezTo>
                    <a:pt x="85" y="114"/>
                    <a:pt x="90" y="116"/>
                    <a:pt x="89" y="117"/>
                  </a:cubicBezTo>
                  <a:cubicBezTo>
                    <a:pt x="88" y="118"/>
                    <a:pt x="89" y="120"/>
                    <a:pt x="91" y="122"/>
                  </a:cubicBezTo>
                  <a:cubicBezTo>
                    <a:pt x="94" y="125"/>
                    <a:pt x="87" y="126"/>
                    <a:pt x="89" y="129"/>
                  </a:cubicBezTo>
                  <a:cubicBezTo>
                    <a:pt x="90" y="131"/>
                    <a:pt x="86" y="135"/>
                    <a:pt x="91" y="136"/>
                  </a:cubicBezTo>
                  <a:cubicBezTo>
                    <a:pt x="96" y="136"/>
                    <a:pt x="95" y="132"/>
                    <a:pt x="99" y="132"/>
                  </a:cubicBezTo>
                  <a:cubicBezTo>
                    <a:pt x="103" y="132"/>
                    <a:pt x="99" y="135"/>
                    <a:pt x="101" y="137"/>
                  </a:cubicBezTo>
                  <a:cubicBezTo>
                    <a:pt x="103" y="139"/>
                    <a:pt x="107" y="139"/>
                    <a:pt x="111" y="142"/>
                  </a:cubicBezTo>
                  <a:cubicBezTo>
                    <a:pt x="114" y="145"/>
                    <a:pt x="112" y="147"/>
                    <a:pt x="108" y="144"/>
                  </a:cubicBezTo>
                  <a:cubicBezTo>
                    <a:pt x="105" y="142"/>
                    <a:pt x="95" y="142"/>
                    <a:pt x="95" y="143"/>
                  </a:cubicBezTo>
                  <a:cubicBezTo>
                    <a:pt x="95" y="144"/>
                    <a:pt x="106" y="150"/>
                    <a:pt x="109" y="149"/>
                  </a:cubicBezTo>
                  <a:cubicBezTo>
                    <a:pt x="111" y="149"/>
                    <a:pt x="115" y="153"/>
                    <a:pt x="113" y="155"/>
                  </a:cubicBezTo>
                  <a:cubicBezTo>
                    <a:pt x="112" y="156"/>
                    <a:pt x="112" y="160"/>
                    <a:pt x="112" y="162"/>
                  </a:cubicBezTo>
                  <a:cubicBezTo>
                    <a:pt x="112" y="164"/>
                    <a:pt x="108" y="162"/>
                    <a:pt x="106" y="162"/>
                  </a:cubicBezTo>
                  <a:cubicBezTo>
                    <a:pt x="103" y="162"/>
                    <a:pt x="102" y="163"/>
                    <a:pt x="102" y="166"/>
                  </a:cubicBezTo>
                  <a:cubicBezTo>
                    <a:pt x="102" y="168"/>
                    <a:pt x="98" y="170"/>
                    <a:pt x="97" y="173"/>
                  </a:cubicBezTo>
                  <a:cubicBezTo>
                    <a:pt x="97" y="177"/>
                    <a:pt x="100" y="176"/>
                    <a:pt x="102" y="178"/>
                  </a:cubicBezTo>
                  <a:cubicBezTo>
                    <a:pt x="104" y="179"/>
                    <a:pt x="99" y="180"/>
                    <a:pt x="98" y="182"/>
                  </a:cubicBezTo>
                  <a:cubicBezTo>
                    <a:pt x="98" y="185"/>
                    <a:pt x="103" y="189"/>
                    <a:pt x="105" y="190"/>
                  </a:cubicBezTo>
                  <a:cubicBezTo>
                    <a:pt x="107" y="191"/>
                    <a:pt x="106" y="196"/>
                    <a:pt x="106" y="198"/>
                  </a:cubicBezTo>
                  <a:cubicBezTo>
                    <a:pt x="107" y="201"/>
                    <a:pt x="110" y="198"/>
                    <a:pt x="109" y="201"/>
                  </a:cubicBezTo>
                  <a:cubicBezTo>
                    <a:pt x="109" y="205"/>
                    <a:pt x="112" y="204"/>
                    <a:pt x="112" y="206"/>
                  </a:cubicBezTo>
                  <a:cubicBezTo>
                    <a:pt x="112" y="208"/>
                    <a:pt x="117" y="208"/>
                    <a:pt x="116" y="211"/>
                  </a:cubicBezTo>
                  <a:cubicBezTo>
                    <a:pt x="115" y="213"/>
                    <a:pt x="117" y="215"/>
                    <a:pt x="118" y="217"/>
                  </a:cubicBezTo>
                  <a:cubicBezTo>
                    <a:pt x="119" y="218"/>
                    <a:pt x="123" y="221"/>
                    <a:pt x="124" y="223"/>
                  </a:cubicBezTo>
                  <a:cubicBezTo>
                    <a:pt x="125" y="225"/>
                    <a:pt x="127" y="228"/>
                    <a:pt x="130" y="227"/>
                  </a:cubicBezTo>
                  <a:cubicBezTo>
                    <a:pt x="133" y="226"/>
                    <a:pt x="133" y="229"/>
                    <a:pt x="135" y="228"/>
                  </a:cubicBezTo>
                  <a:cubicBezTo>
                    <a:pt x="137" y="228"/>
                    <a:pt x="140" y="229"/>
                    <a:pt x="141" y="231"/>
                  </a:cubicBezTo>
                  <a:cubicBezTo>
                    <a:pt x="141" y="233"/>
                    <a:pt x="148" y="234"/>
                    <a:pt x="150" y="234"/>
                  </a:cubicBezTo>
                  <a:cubicBezTo>
                    <a:pt x="152" y="235"/>
                    <a:pt x="152" y="231"/>
                    <a:pt x="154" y="230"/>
                  </a:cubicBezTo>
                  <a:cubicBezTo>
                    <a:pt x="155" y="230"/>
                    <a:pt x="155" y="223"/>
                    <a:pt x="156" y="222"/>
                  </a:cubicBezTo>
                  <a:cubicBezTo>
                    <a:pt x="158" y="222"/>
                    <a:pt x="157" y="215"/>
                    <a:pt x="156" y="214"/>
                  </a:cubicBezTo>
                  <a:cubicBezTo>
                    <a:pt x="154" y="214"/>
                    <a:pt x="155" y="211"/>
                    <a:pt x="158" y="212"/>
                  </a:cubicBezTo>
                  <a:cubicBezTo>
                    <a:pt x="162" y="212"/>
                    <a:pt x="161" y="209"/>
                    <a:pt x="162" y="208"/>
                  </a:cubicBezTo>
                  <a:cubicBezTo>
                    <a:pt x="164" y="208"/>
                    <a:pt x="163" y="205"/>
                    <a:pt x="164" y="204"/>
                  </a:cubicBezTo>
                  <a:cubicBezTo>
                    <a:pt x="166" y="204"/>
                    <a:pt x="165" y="202"/>
                    <a:pt x="164" y="201"/>
                  </a:cubicBezTo>
                  <a:cubicBezTo>
                    <a:pt x="164" y="200"/>
                    <a:pt x="165" y="199"/>
                    <a:pt x="166" y="198"/>
                  </a:cubicBezTo>
                  <a:cubicBezTo>
                    <a:pt x="168" y="198"/>
                    <a:pt x="168" y="195"/>
                    <a:pt x="165" y="195"/>
                  </a:cubicBezTo>
                  <a:cubicBezTo>
                    <a:pt x="163" y="194"/>
                    <a:pt x="164" y="191"/>
                    <a:pt x="166" y="193"/>
                  </a:cubicBezTo>
                  <a:cubicBezTo>
                    <a:pt x="169" y="194"/>
                    <a:pt x="170" y="193"/>
                    <a:pt x="169" y="191"/>
                  </a:cubicBezTo>
                  <a:cubicBezTo>
                    <a:pt x="168" y="189"/>
                    <a:pt x="171" y="189"/>
                    <a:pt x="174" y="188"/>
                  </a:cubicBezTo>
                  <a:cubicBezTo>
                    <a:pt x="177" y="188"/>
                    <a:pt x="179" y="186"/>
                    <a:pt x="178" y="184"/>
                  </a:cubicBezTo>
                  <a:cubicBezTo>
                    <a:pt x="177" y="181"/>
                    <a:pt x="182" y="182"/>
                    <a:pt x="181" y="184"/>
                  </a:cubicBezTo>
                  <a:cubicBezTo>
                    <a:pt x="180" y="186"/>
                    <a:pt x="180" y="188"/>
                    <a:pt x="182" y="186"/>
                  </a:cubicBezTo>
                  <a:cubicBezTo>
                    <a:pt x="183" y="185"/>
                    <a:pt x="186" y="186"/>
                    <a:pt x="191" y="184"/>
                  </a:cubicBezTo>
                  <a:cubicBezTo>
                    <a:pt x="196" y="183"/>
                    <a:pt x="201" y="179"/>
                    <a:pt x="203" y="175"/>
                  </a:cubicBezTo>
                  <a:cubicBezTo>
                    <a:pt x="204" y="171"/>
                    <a:pt x="210" y="171"/>
                    <a:pt x="209" y="168"/>
                  </a:cubicBezTo>
                  <a:cubicBezTo>
                    <a:pt x="208" y="166"/>
                    <a:pt x="210" y="164"/>
                    <a:pt x="214" y="166"/>
                  </a:cubicBezTo>
                  <a:cubicBezTo>
                    <a:pt x="218" y="168"/>
                    <a:pt x="215" y="165"/>
                    <a:pt x="219" y="165"/>
                  </a:cubicBezTo>
                  <a:cubicBezTo>
                    <a:pt x="223" y="165"/>
                    <a:pt x="222" y="164"/>
                    <a:pt x="226" y="163"/>
                  </a:cubicBezTo>
                  <a:cubicBezTo>
                    <a:pt x="230" y="163"/>
                    <a:pt x="241" y="161"/>
                    <a:pt x="245" y="158"/>
                  </a:cubicBezTo>
                  <a:cubicBezTo>
                    <a:pt x="248" y="155"/>
                    <a:pt x="256" y="153"/>
                    <a:pt x="259" y="151"/>
                  </a:cubicBezTo>
                  <a:cubicBezTo>
                    <a:pt x="262" y="149"/>
                    <a:pt x="263" y="147"/>
                    <a:pt x="261" y="148"/>
                  </a:cubicBezTo>
                  <a:cubicBezTo>
                    <a:pt x="259" y="149"/>
                    <a:pt x="255" y="149"/>
                    <a:pt x="252" y="149"/>
                  </a:cubicBezTo>
                  <a:cubicBezTo>
                    <a:pt x="249" y="148"/>
                    <a:pt x="244" y="145"/>
                    <a:pt x="241" y="147"/>
                  </a:cubicBezTo>
                  <a:cubicBezTo>
                    <a:pt x="237" y="149"/>
                    <a:pt x="239" y="144"/>
                    <a:pt x="242" y="144"/>
                  </a:cubicBezTo>
                  <a:cubicBezTo>
                    <a:pt x="245" y="144"/>
                    <a:pt x="244" y="142"/>
                    <a:pt x="243" y="139"/>
                  </a:cubicBezTo>
                  <a:cubicBezTo>
                    <a:pt x="242" y="136"/>
                    <a:pt x="248" y="138"/>
                    <a:pt x="250" y="142"/>
                  </a:cubicBezTo>
                  <a:cubicBezTo>
                    <a:pt x="253" y="145"/>
                    <a:pt x="257" y="147"/>
                    <a:pt x="262" y="145"/>
                  </a:cubicBezTo>
                  <a:cubicBezTo>
                    <a:pt x="266" y="144"/>
                    <a:pt x="262" y="141"/>
                    <a:pt x="263" y="139"/>
                  </a:cubicBezTo>
                  <a:cubicBezTo>
                    <a:pt x="265" y="136"/>
                    <a:pt x="251" y="129"/>
                    <a:pt x="250" y="127"/>
                  </a:cubicBezTo>
                  <a:cubicBezTo>
                    <a:pt x="249" y="124"/>
                    <a:pt x="254" y="126"/>
                    <a:pt x="258" y="128"/>
                  </a:cubicBezTo>
                  <a:cubicBezTo>
                    <a:pt x="262" y="129"/>
                    <a:pt x="262" y="125"/>
                    <a:pt x="262" y="122"/>
                  </a:cubicBezTo>
                  <a:cubicBezTo>
                    <a:pt x="262" y="120"/>
                    <a:pt x="254" y="120"/>
                    <a:pt x="250" y="122"/>
                  </a:cubicBezTo>
                  <a:cubicBezTo>
                    <a:pt x="246" y="124"/>
                    <a:pt x="243" y="120"/>
                    <a:pt x="248" y="119"/>
                  </a:cubicBezTo>
                  <a:cubicBezTo>
                    <a:pt x="253" y="118"/>
                    <a:pt x="248" y="116"/>
                    <a:pt x="250" y="115"/>
                  </a:cubicBezTo>
                  <a:cubicBezTo>
                    <a:pt x="251" y="113"/>
                    <a:pt x="258" y="119"/>
                    <a:pt x="261" y="118"/>
                  </a:cubicBezTo>
                  <a:cubicBezTo>
                    <a:pt x="265" y="117"/>
                    <a:pt x="267" y="118"/>
                    <a:pt x="270" y="116"/>
                  </a:cubicBezTo>
                  <a:cubicBezTo>
                    <a:pt x="273" y="114"/>
                    <a:pt x="265" y="112"/>
                    <a:pt x="263" y="110"/>
                  </a:cubicBezTo>
                  <a:cubicBezTo>
                    <a:pt x="261" y="108"/>
                    <a:pt x="271" y="108"/>
                    <a:pt x="274" y="108"/>
                  </a:cubicBezTo>
                  <a:cubicBezTo>
                    <a:pt x="277" y="109"/>
                    <a:pt x="278" y="104"/>
                    <a:pt x="276" y="105"/>
                  </a:cubicBezTo>
                  <a:cubicBezTo>
                    <a:pt x="273" y="106"/>
                    <a:pt x="265" y="102"/>
                    <a:pt x="267" y="99"/>
                  </a:cubicBezTo>
                  <a:cubicBezTo>
                    <a:pt x="268" y="97"/>
                    <a:pt x="272" y="100"/>
                    <a:pt x="275" y="98"/>
                  </a:cubicBezTo>
                  <a:cubicBezTo>
                    <a:pt x="279" y="96"/>
                    <a:pt x="276" y="88"/>
                    <a:pt x="273" y="88"/>
                  </a:cubicBezTo>
                  <a:cubicBezTo>
                    <a:pt x="270" y="88"/>
                    <a:pt x="264" y="87"/>
                    <a:pt x="264" y="86"/>
                  </a:cubicBezTo>
                  <a:cubicBezTo>
                    <a:pt x="264" y="85"/>
                    <a:pt x="259" y="84"/>
                    <a:pt x="260" y="82"/>
                  </a:cubicBezTo>
                  <a:cubicBezTo>
                    <a:pt x="262" y="81"/>
                    <a:pt x="264" y="84"/>
                    <a:pt x="267" y="81"/>
                  </a:cubicBezTo>
                  <a:cubicBezTo>
                    <a:pt x="271" y="79"/>
                    <a:pt x="278" y="82"/>
                    <a:pt x="281" y="81"/>
                  </a:cubicBezTo>
                  <a:cubicBezTo>
                    <a:pt x="284" y="81"/>
                    <a:pt x="280" y="75"/>
                    <a:pt x="278" y="76"/>
                  </a:cubicBezTo>
                  <a:cubicBezTo>
                    <a:pt x="276" y="77"/>
                    <a:pt x="270" y="77"/>
                    <a:pt x="269" y="74"/>
                  </a:cubicBezTo>
                  <a:cubicBezTo>
                    <a:pt x="269" y="71"/>
                    <a:pt x="275" y="74"/>
                    <a:pt x="276" y="72"/>
                  </a:cubicBezTo>
                  <a:cubicBezTo>
                    <a:pt x="277" y="71"/>
                    <a:pt x="268" y="67"/>
                    <a:pt x="266" y="70"/>
                  </a:cubicBezTo>
                  <a:cubicBezTo>
                    <a:pt x="265" y="73"/>
                    <a:pt x="259" y="72"/>
                    <a:pt x="262" y="71"/>
                  </a:cubicBezTo>
                  <a:cubicBezTo>
                    <a:pt x="265" y="69"/>
                    <a:pt x="265" y="64"/>
                    <a:pt x="265" y="61"/>
                  </a:cubicBezTo>
                  <a:cubicBezTo>
                    <a:pt x="265" y="58"/>
                    <a:pt x="275" y="58"/>
                    <a:pt x="274" y="54"/>
                  </a:cubicBezTo>
                  <a:cubicBezTo>
                    <a:pt x="273" y="50"/>
                    <a:pt x="279" y="49"/>
                    <a:pt x="283" y="49"/>
                  </a:cubicBezTo>
                  <a:cubicBezTo>
                    <a:pt x="286" y="49"/>
                    <a:pt x="283" y="44"/>
                    <a:pt x="279" y="45"/>
                  </a:cubicBezTo>
                  <a:cubicBezTo>
                    <a:pt x="276" y="45"/>
                    <a:pt x="272" y="49"/>
                    <a:pt x="271" y="48"/>
                  </a:cubicBezTo>
                  <a:cubicBezTo>
                    <a:pt x="269" y="46"/>
                    <a:pt x="275" y="43"/>
                    <a:pt x="278" y="43"/>
                  </a:cubicBezTo>
                  <a:cubicBezTo>
                    <a:pt x="281" y="43"/>
                    <a:pt x="288" y="43"/>
                    <a:pt x="291" y="41"/>
                  </a:cubicBezTo>
                  <a:cubicBezTo>
                    <a:pt x="293" y="40"/>
                    <a:pt x="286" y="39"/>
                    <a:pt x="281" y="39"/>
                  </a:cubicBezTo>
                  <a:cubicBezTo>
                    <a:pt x="276" y="40"/>
                    <a:pt x="276" y="38"/>
                    <a:pt x="284" y="38"/>
                  </a:cubicBezTo>
                  <a:cubicBezTo>
                    <a:pt x="291" y="37"/>
                    <a:pt x="290" y="36"/>
                    <a:pt x="295" y="35"/>
                  </a:cubicBezTo>
                  <a:cubicBezTo>
                    <a:pt x="300" y="35"/>
                    <a:pt x="298" y="33"/>
                    <a:pt x="301" y="32"/>
                  </a:cubicBezTo>
                  <a:cubicBezTo>
                    <a:pt x="305" y="32"/>
                    <a:pt x="313" y="29"/>
                    <a:pt x="313" y="27"/>
                  </a:cubicBezTo>
                  <a:cubicBezTo>
                    <a:pt x="313" y="25"/>
                    <a:pt x="301" y="22"/>
                    <a:pt x="295"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8" name="Freeform 11"/>
            <p:cNvSpPr>
              <a:spLocks/>
            </p:cNvSpPr>
            <p:nvPr userDrawn="1"/>
          </p:nvSpPr>
          <p:spPr bwMode="auto">
            <a:xfrm>
              <a:off x="16941800" y="2363788"/>
              <a:ext cx="47625" cy="33338"/>
            </a:xfrm>
            <a:custGeom>
              <a:avLst/>
              <a:gdLst>
                <a:gd name="T0" fmla="*/ 17 w 17"/>
                <a:gd name="T1" fmla="*/ 8 h 12"/>
                <a:gd name="T2" fmla="*/ 13 w 17"/>
                <a:gd name="T3" fmla="*/ 4 h 12"/>
                <a:gd name="T4" fmla="*/ 3 w 17"/>
                <a:gd name="T5" fmla="*/ 2 h 12"/>
                <a:gd name="T6" fmla="*/ 2 w 17"/>
                <a:gd name="T7" fmla="*/ 7 h 12"/>
                <a:gd name="T8" fmla="*/ 8 w 17"/>
                <a:gd name="T9" fmla="*/ 10 h 12"/>
                <a:gd name="T10" fmla="*/ 17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17" y="8"/>
                  </a:moveTo>
                  <a:cubicBezTo>
                    <a:pt x="17" y="5"/>
                    <a:pt x="14" y="7"/>
                    <a:pt x="13" y="4"/>
                  </a:cubicBezTo>
                  <a:cubicBezTo>
                    <a:pt x="11" y="1"/>
                    <a:pt x="4" y="0"/>
                    <a:pt x="3" y="2"/>
                  </a:cubicBezTo>
                  <a:cubicBezTo>
                    <a:pt x="3" y="3"/>
                    <a:pt x="0" y="5"/>
                    <a:pt x="2" y="7"/>
                  </a:cubicBezTo>
                  <a:cubicBezTo>
                    <a:pt x="4" y="9"/>
                    <a:pt x="5" y="8"/>
                    <a:pt x="8" y="10"/>
                  </a:cubicBezTo>
                  <a:cubicBezTo>
                    <a:pt x="10" y="12"/>
                    <a:pt x="17" y="10"/>
                    <a:pt x="17"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19" name="Freeform 12"/>
            <p:cNvSpPr>
              <a:spLocks/>
            </p:cNvSpPr>
            <p:nvPr userDrawn="1"/>
          </p:nvSpPr>
          <p:spPr bwMode="auto">
            <a:xfrm>
              <a:off x="15928975" y="2246313"/>
              <a:ext cx="157163" cy="100013"/>
            </a:xfrm>
            <a:custGeom>
              <a:avLst/>
              <a:gdLst>
                <a:gd name="T0" fmla="*/ 9 w 57"/>
                <a:gd name="T1" fmla="*/ 28 h 36"/>
                <a:gd name="T2" fmla="*/ 16 w 57"/>
                <a:gd name="T3" fmla="*/ 36 h 36"/>
                <a:gd name="T4" fmla="*/ 20 w 57"/>
                <a:gd name="T5" fmla="*/ 34 h 36"/>
                <a:gd name="T6" fmla="*/ 25 w 57"/>
                <a:gd name="T7" fmla="*/ 33 h 36"/>
                <a:gd name="T8" fmla="*/ 30 w 57"/>
                <a:gd name="T9" fmla="*/ 29 h 36"/>
                <a:gd name="T10" fmla="*/ 34 w 57"/>
                <a:gd name="T11" fmla="*/ 24 h 36"/>
                <a:gd name="T12" fmla="*/ 39 w 57"/>
                <a:gd name="T13" fmla="*/ 19 h 36"/>
                <a:gd name="T14" fmla="*/ 55 w 57"/>
                <a:gd name="T15" fmla="*/ 12 h 36"/>
                <a:gd name="T16" fmla="*/ 49 w 57"/>
                <a:gd name="T17" fmla="*/ 7 h 36"/>
                <a:gd name="T18" fmla="*/ 38 w 57"/>
                <a:gd name="T19" fmla="*/ 5 h 36"/>
                <a:gd name="T20" fmla="*/ 35 w 57"/>
                <a:gd name="T21" fmla="*/ 4 h 36"/>
                <a:gd name="T22" fmla="*/ 25 w 57"/>
                <a:gd name="T23" fmla="*/ 1 h 36"/>
                <a:gd name="T24" fmla="*/ 9 w 57"/>
                <a:gd name="T25" fmla="*/ 4 h 36"/>
                <a:gd name="T26" fmla="*/ 11 w 57"/>
                <a:gd name="T27" fmla="*/ 9 h 36"/>
                <a:gd name="T28" fmla="*/ 7 w 57"/>
                <a:gd name="T29" fmla="*/ 16 h 36"/>
                <a:gd name="T30" fmla="*/ 3 w 57"/>
                <a:gd name="T31" fmla="*/ 24 h 36"/>
                <a:gd name="T32" fmla="*/ 9 w 57"/>
                <a:gd name="T33"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6">
                  <a:moveTo>
                    <a:pt x="9" y="28"/>
                  </a:moveTo>
                  <a:cubicBezTo>
                    <a:pt x="13" y="29"/>
                    <a:pt x="14" y="36"/>
                    <a:pt x="16" y="36"/>
                  </a:cubicBezTo>
                  <a:cubicBezTo>
                    <a:pt x="18" y="36"/>
                    <a:pt x="17" y="34"/>
                    <a:pt x="20" y="34"/>
                  </a:cubicBezTo>
                  <a:cubicBezTo>
                    <a:pt x="23" y="34"/>
                    <a:pt x="22" y="33"/>
                    <a:pt x="25" y="33"/>
                  </a:cubicBezTo>
                  <a:cubicBezTo>
                    <a:pt x="27" y="33"/>
                    <a:pt x="30" y="32"/>
                    <a:pt x="30" y="29"/>
                  </a:cubicBezTo>
                  <a:cubicBezTo>
                    <a:pt x="30" y="26"/>
                    <a:pt x="32" y="25"/>
                    <a:pt x="34" y="24"/>
                  </a:cubicBezTo>
                  <a:cubicBezTo>
                    <a:pt x="37" y="23"/>
                    <a:pt x="35" y="20"/>
                    <a:pt x="39" y="19"/>
                  </a:cubicBezTo>
                  <a:cubicBezTo>
                    <a:pt x="42" y="18"/>
                    <a:pt x="53" y="14"/>
                    <a:pt x="55" y="12"/>
                  </a:cubicBezTo>
                  <a:cubicBezTo>
                    <a:pt x="57" y="11"/>
                    <a:pt x="53" y="9"/>
                    <a:pt x="49" y="7"/>
                  </a:cubicBezTo>
                  <a:cubicBezTo>
                    <a:pt x="44" y="4"/>
                    <a:pt x="41" y="3"/>
                    <a:pt x="38" y="5"/>
                  </a:cubicBezTo>
                  <a:cubicBezTo>
                    <a:pt x="35" y="7"/>
                    <a:pt x="37" y="3"/>
                    <a:pt x="35" y="4"/>
                  </a:cubicBezTo>
                  <a:cubicBezTo>
                    <a:pt x="32" y="5"/>
                    <a:pt x="26" y="2"/>
                    <a:pt x="25" y="1"/>
                  </a:cubicBezTo>
                  <a:cubicBezTo>
                    <a:pt x="24" y="0"/>
                    <a:pt x="12" y="4"/>
                    <a:pt x="9" y="4"/>
                  </a:cubicBezTo>
                  <a:cubicBezTo>
                    <a:pt x="6" y="4"/>
                    <a:pt x="9" y="7"/>
                    <a:pt x="11" y="9"/>
                  </a:cubicBezTo>
                  <a:cubicBezTo>
                    <a:pt x="13" y="10"/>
                    <a:pt x="6" y="15"/>
                    <a:pt x="7" y="16"/>
                  </a:cubicBezTo>
                  <a:cubicBezTo>
                    <a:pt x="9" y="17"/>
                    <a:pt x="6" y="20"/>
                    <a:pt x="3" y="24"/>
                  </a:cubicBezTo>
                  <a:cubicBezTo>
                    <a:pt x="0" y="28"/>
                    <a:pt x="5" y="27"/>
                    <a:pt x="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0" name="Freeform 13"/>
            <p:cNvSpPr>
              <a:spLocks/>
            </p:cNvSpPr>
            <p:nvPr userDrawn="1"/>
          </p:nvSpPr>
          <p:spPr bwMode="auto">
            <a:xfrm>
              <a:off x="16025813" y="2268538"/>
              <a:ext cx="263525" cy="141288"/>
            </a:xfrm>
            <a:custGeom>
              <a:avLst/>
              <a:gdLst>
                <a:gd name="T0" fmla="*/ 87 w 95"/>
                <a:gd name="T1" fmla="*/ 39 h 51"/>
                <a:gd name="T2" fmla="*/ 95 w 95"/>
                <a:gd name="T3" fmla="*/ 39 h 51"/>
                <a:gd name="T4" fmla="*/ 86 w 95"/>
                <a:gd name="T5" fmla="*/ 32 h 51"/>
                <a:gd name="T6" fmla="*/ 78 w 95"/>
                <a:gd name="T7" fmla="*/ 28 h 51"/>
                <a:gd name="T8" fmla="*/ 75 w 95"/>
                <a:gd name="T9" fmla="*/ 21 h 51"/>
                <a:gd name="T10" fmla="*/ 73 w 95"/>
                <a:gd name="T11" fmla="*/ 9 h 51"/>
                <a:gd name="T12" fmla="*/ 74 w 95"/>
                <a:gd name="T13" fmla="*/ 2 h 51"/>
                <a:gd name="T14" fmla="*/ 64 w 95"/>
                <a:gd name="T15" fmla="*/ 4 h 51"/>
                <a:gd name="T16" fmla="*/ 70 w 95"/>
                <a:gd name="T17" fmla="*/ 9 h 51"/>
                <a:gd name="T18" fmla="*/ 63 w 95"/>
                <a:gd name="T19" fmla="*/ 7 h 51"/>
                <a:gd name="T20" fmla="*/ 58 w 95"/>
                <a:gd name="T21" fmla="*/ 7 h 51"/>
                <a:gd name="T22" fmla="*/ 61 w 95"/>
                <a:gd name="T23" fmla="*/ 19 h 51"/>
                <a:gd name="T24" fmla="*/ 58 w 95"/>
                <a:gd name="T25" fmla="*/ 22 h 51"/>
                <a:gd name="T26" fmla="*/ 54 w 95"/>
                <a:gd name="T27" fmla="*/ 13 h 51"/>
                <a:gd name="T28" fmla="*/ 45 w 95"/>
                <a:gd name="T29" fmla="*/ 9 h 51"/>
                <a:gd name="T30" fmla="*/ 49 w 95"/>
                <a:gd name="T31" fmla="*/ 14 h 51"/>
                <a:gd name="T32" fmla="*/ 43 w 95"/>
                <a:gd name="T33" fmla="*/ 14 h 51"/>
                <a:gd name="T34" fmla="*/ 41 w 95"/>
                <a:gd name="T35" fmla="*/ 13 h 51"/>
                <a:gd name="T36" fmla="*/ 33 w 95"/>
                <a:gd name="T37" fmla="*/ 9 h 51"/>
                <a:gd name="T38" fmla="*/ 30 w 95"/>
                <a:gd name="T39" fmla="*/ 14 h 51"/>
                <a:gd name="T40" fmla="*/ 26 w 95"/>
                <a:gd name="T41" fmla="*/ 12 h 51"/>
                <a:gd name="T42" fmla="*/ 27 w 95"/>
                <a:gd name="T43" fmla="*/ 6 h 51"/>
                <a:gd name="T44" fmla="*/ 14 w 95"/>
                <a:gd name="T45" fmla="*/ 9 h 51"/>
                <a:gd name="T46" fmla="*/ 4 w 95"/>
                <a:gd name="T47" fmla="*/ 15 h 51"/>
                <a:gd name="T48" fmla="*/ 3 w 95"/>
                <a:gd name="T49" fmla="*/ 18 h 51"/>
                <a:gd name="T50" fmla="*/ 5 w 95"/>
                <a:gd name="T51" fmla="*/ 23 h 51"/>
                <a:gd name="T52" fmla="*/ 7 w 95"/>
                <a:gd name="T53" fmla="*/ 25 h 51"/>
                <a:gd name="T54" fmla="*/ 19 w 95"/>
                <a:gd name="T55" fmla="*/ 23 h 51"/>
                <a:gd name="T56" fmla="*/ 6 w 95"/>
                <a:gd name="T57" fmla="*/ 29 h 51"/>
                <a:gd name="T58" fmla="*/ 21 w 95"/>
                <a:gd name="T59" fmla="*/ 32 h 51"/>
                <a:gd name="T60" fmla="*/ 38 w 95"/>
                <a:gd name="T61" fmla="*/ 34 h 51"/>
                <a:gd name="T62" fmla="*/ 25 w 95"/>
                <a:gd name="T63" fmla="*/ 35 h 51"/>
                <a:gd name="T64" fmla="*/ 10 w 95"/>
                <a:gd name="T65" fmla="*/ 39 h 51"/>
                <a:gd name="T66" fmla="*/ 17 w 95"/>
                <a:gd name="T67" fmla="*/ 43 h 51"/>
                <a:gd name="T68" fmla="*/ 29 w 95"/>
                <a:gd name="T69" fmla="*/ 46 h 51"/>
                <a:gd name="T70" fmla="*/ 40 w 95"/>
                <a:gd name="T71" fmla="*/ 51 h 51"/>
                <a:gd name="T72" fmla="*/ 56 w 95"/>
                <a:gd name="T73" fmla="*/ 48 h 51"/>
                <a:gd name="T74" fmla="*/ 63 w 95"/>
                <a:gd name="T75" fmla="*/ 44 h 51"/>
                <a:gd name="T76" fmla="*/ 67 w 95"/>
                <a:gd name="T77" fmla="*/ 45 h 51"/>
                <a:gd name="T78" fmla="*/ 74 w 95"/>
                <a:gd name="T79" fmla="*/ 47 h 51"/>
                <a:gd name="T80" fmla="*/ 90 w 95"/>
                <a:gd name="T81" fmla="*/ 47 h 51"/>
                <a:gd name="T82" fmla="*/ 86 w 95"/>
                <a:gd name="T83" fmla="*/ 43 h 51"/>
                <a:gd name="T84" fmla="*/ 82 w 95"/>
                <a:gd name="T85" fmla="*/ 42 h 51"/>
                <a:gd name="T86" fmla="*/ 87 w 95"/>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5" h="51">
                  <a:moveTo>
                    <a:pt x="87" y="39"/>
                  </a:moveTo>
                  <a:cubicBezTo>
                    <a:pt x="89" y="37"/>
                    <a:pt x="95" y="42"/>
                    <a:pt x="95" y="39"/>
                  </a:cubicBezTo>
                  <a:cubicBezTo>
                    <a:pt x="95" y="35"/>
                    <a:pt x="88" y="34"/>
                    <a:pt x="86" y="32"/>
                  </a:cubicBezTo>
                  <a:cubicBezTo>
                    <a:pt x="83" y="30"/>
                    <a:pt x="82" y="31"/>
                    <a:pt x="78" y="28"/>
                  </a:cubicBezTo>
                  <a:cubicBezTo>
                    <a:pt x="73" y="25"/>
                    <a:pt x="79" y="23"/>
                    <a:pt x="75" y="21"/>
                  </a:cubicBezTo>
                  <a:cubicBezTo>
                    <a:pt x="72" y="18"/>
                    <a:pt x="71" y="11"/>
                    <a:pt x="73" y="9"/>
                  </a:cubicBezTo>
                  <a:cubicBezTo>
                    <a:pt x="76" y="7"/>
                    <a:pt x="78" y="3"/>
                    <a:pt x="74" y="2"/>
                  </a:cubicBezTo>
                  <a:cubicBezTo>
                    <a:pt x="70" y="0"/>
                    <a:pt x="63" y="3"/>
                    <a:pt x="64" y="4"/>
                  </a:cubicBezTo>
                  <a:cubicBezTo>
                    <a:pt x="65" y="5"/>
                    <a:pt x="70" y="8"/>
                    <a:pt x="70" y="9"/>
                  </a:cubicBezTo>
                  <a:cubicBezTo>
                    <a:pt x="70" y="11"/>
                    <a:pt x="65" y="6"/>
                    <a:pt x="63" y="7"/>
                  </a:cubicBezTo>
                  <a:cubicBezTo>
                    <a:pt x="62" y="8"/>
                    <a:pt x="60" y="4"/>
                    <a:pt x="58" y="7"/>
                  </a:cubicBezTo>
                  <a:cubicBezTo>
                    <a:pt x="56" y="9"/>
                    <a:pt x="60" y="17"/>
                    <a:pt x="61" y="19"/>
                  </a:cubicBezTo>
                  <a:cubicBezTo>
                    <a:pt x="63" y="21"/>
                    <a:pt x="60" y="21"/>
                    <a:pt x="58" y="22"/>
                  </a:cubicBezTo>
                  <a:cubicBezTo>
                    <a:pt x="56" y="22"/>
                    <a:pt x="56" y="16"/>
                    <a:pt x="54" y="13"/>
                  </a:cubicBezTo>
                  <a:cubicBezTo>
                    <a:pt x="53" y="11"/>
                    <a:pt x="45" y="8"/>
                    <a:pt x="45" y="9"/>
                  </a:cubicBezTo>
                  <a:cubicBezTo>
                    <a:pt x="44" y="11"/>
                    <a:pt x="49" y="11"/>
                    <a:pt x="49" y="14"/>
                  </a:cubicBezTo>
                  <a:cubicBezTo>
                    <a:pt x="48" y="16"/>
                    <a:pt x="45" y="12"/>
                    <a:pt x="43" y="14"/>
                  </a:cubicBezTo>
                  <a:cubicBezTo>
                    <a:pt x="40" y="16"/>
                    <a:pt x="41" y="15"/>
                    <a:pt x="41" y="13"/>
                  </a:cubicBezTo>
                  <a:cubicBezTo>
                    <a:pt x="42" y="11"/>
                    <a:pt x="38" y="9"/>
                    <a:pt x="33" y="9"/>
                  </a:cubicBezTo>
                  <a:cubicBezTo>
                    <a:pt x="28" y="9"/>
                    <a:pt x="31" y="13"/>
                    <a:pt x="30" y="14"/>
                  </a:cubicBezTo>
                  <a:cubicBezTo>
                    <a:pt x="28" y="15"/>
                    <a:pt x="21" y="13"/>
                    <a:pt x="26" y="12"/>
                  </a:cubicBezTo>
                  <a:cubicBezTo>
                    <a:pt x="30" y="11"/>
                    <a:pt x="28" y="9"/>
                    <a:pt x="27" y="6"/>
                  </a:cubicBezTo>
                  <a:cubicBezTo>
                    <a:pt x="25" y="4"/>
                    <a:pt x="21" y="7"/>
                    <a:pt x="14" y="9"/>
                  </a:cubicBezTo>
                  <a:cubicBezTo>
                    <a:pt x="7" y="12"/>
                    <a:pt x="4" y="14"/>
                    <a:pt x="4" y="15"/>
                  </a:cubicBezTo>
                  <a:cubicBezTo>
                    <a:pt x="5" y="15"/>
                    <a:pt x="6" y="16"/>
                    <a:pt x="3" y="18"/>
                  </a:cubicBezTo>
                  <a:cubicBezTo>
                    <a:pt x="0" y="21"/>
                    <a:pt x="3" y="23"/>
                    <a:pt x="5" y="23"/>
                  </a:cubicBezTo>
                  <a:cubicBezTo>
                    <a:pt x="8" y="23"/>
                    <a:pt x="6" y="25"/>
                    <a:pt x="7" y="25"/>
                  </a:cubicBezTo>
                  <a:cubicBezTo>
                    <a:pt x="9" y="26"/>
                    <a:pt x="17" y="22"/>
                    <a:pt x="19" y="23"/>
                  </a:cubicBezTo>
                  <a:cubicBezTo>
                    <a:pt x="22" y="25"/>
                    <a:pt x="6" y="26"/>
                    <a:pt x="6" y="29"/>
                  </a:cubicBezTo>
                  <a:cubicBezTo>
                    <a:pt x="6" y="31"/>
                    <a:pt x="15" y="33"/>
                    <a:pt x="21" y="32"/>
                  </a:cubicBezTo>
                  <a:cubicBezTo>
                    <a:pt x="27" y="31"/>
                    <a:pt x="38" y="33"/>
                    <a:pt x="38" y="34"/>
                  </a:cubicBezTo>
                  <a:cubicBezTo>
                    <a:pt x="38" y="36"/>
                    <a:pt x="31" y="36"/>
                    <a:pt x="25" y="35"/>
                  </a:cubicBezTo>
                  <a:cubicBezTo>
                    <a:pt x="20" y="35"/>
                    <a:pt x="10" y="37"/>
                    <a:pt x="10" y="39"/>
                  </a:cubicBezTo>
                  <a:cubicBezTo>
                    <a:pt x="11" y="41"/>
                    <a:pt x="11" y="41"/>
                    <a:pt x="17" y="43"/>
                  </a:cubicBezTo>
                  <a:cubicBezTo>
                    <a:pt x="23" y="46"/>
                    <a:pt x="29" y="42"/>
                    <a:pt x="29" y="46"/>
                  </a:cubicBezTo>
                  <a:cubicBezTo>
                    <a:pt x="29" y="50"/>
                    <a:pt x="32" y="51"/>
                    <a:pt x="40" y="51"/>
                  </a:cubicBezTo>
                  <a:cubicBezTo>
                    <a:pt x="48" y="51"/>
                    <a:pt x="52" y="47"/>
                    <a:pt x="56" y="48"/>
                  </a:cubicBezTo>
                  <a:cubicBezTo>
                    <a:pt x="60" y="48"/>
                    <a:pt x="61" y="47"/>
                    <a:pt x="63" y="44"/>
                  </a:cubicBezTo>
                  <a:cubicBezTo>
                    <a:pt x="65" y="42"/>
                    <a:pt x="67" y="43"/>
                    <a:pt x="67" y="45"/>
                  </a:cubicBezTo>
                  <a:cubicBezTo>
                    <a:pt x="68" y="46"/>
                    <a:pt x="73" y="46"/>
                    <a:pt x="74" y="47"/>
                  </a:cubicBezTo>
                  <a:cubicBezTo>
                    <a:pt x="77" y="50"/>
                    <a:pt x="86" y="49"/>
                    <a:pt x="90" y="47"/>
                  </a:cubicBezTo>
                  <a:cubicBezTo>
                    <a:pt x="93" y="45"/>
                    <a:pt x="88" y="40"/>
                    <a:pt x="86" y="43"/>
                  </a:cubicBezTo>
                  <a:cubicBezTo>
                    <a:pt x="85" y="45"/>
                    <a:pt x="83" y="43"/>
                    <a:pt x="82" y="42"/>
                  </a:cubicBezTo>
                  <a:cubicBezTo>
                    <a:pt x="82" y="41"/>
                    <a:pt x="86" y="41"/>
                    <a:pt x="87" y="3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1" name="Freeform 14"/>
            <p:cNvSpPr>
              <a:spLocks/>
            </p:cNvSpPr>
            <p:nvPr userDrawn="1"/>
          </p:nvSpPr>
          <p:spPr bwMode="auto">
            <a:xfrm>
              <a:off x="16022638" y="2201863"/>
              <a:ext cx="28575" cy="22225"/>
            </a:xfrm>
            <a:custGeom>
              <a:avLst/>
              <a:gdLst>
                <a:gd name="T0" fmla="*/ 2 w 10"/>
                <a:gd name="T1" fmla="*/ 7 h 8"/>
                <a:gd name="T2" fmla="*/ 10 w 10"/>
                <a:gd name="T3" fmla="*/ 2 h 8"/>
                <a:gd name="T4" fmla="*/ 2 w 10"/>
                <a:gd name="T5" fmla="*/ 7 h 8"/>
              </a:gdLst>
              <a:ahLst/>
              <a:cxnLst>
                <a:cxn ang="0">
                  <a:pos x="T0" y="T1"/>
                </a:cxn>
                <a:cxn ang="0">
                  <a:pos x="T2" y="T3"/>
                </a:cxn>
                <a:cxn ang="0">
                  <a:pos x="T4" y="T5"/>
                </a:cxn>
              </a:cxnLst>
              <a:rect l="0" t="0" r="r" b="b"/>
              <a:pathLst>
                <a:path w="10" h="8">
                  <a:moveTo>
                    <a:pt x="2" y="7"/>
                  </a:moveTo>
                  <a:cubicBezTo>
                    <a:pt x="6" y="8"/>
                    <a:pt x="10" y="4"/>
                    <a:pt x="10" y="2"/>
                  </a:cubicBezTo>
                  <a:cubicBezTo>
                    <a:pt x="10" y="0"/>
                    <a:pt x="0" y="7"/>
                    <a:pt x="2"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2" name="Freeform 15"/>
            <p:cNvSpPr>
              <a:spLocks/>
            </p:cNvSpPr>
            <p:nvPr userDrawn="1"/>
          </p:nvSpPr>
          <p:spPr bwMode="auto">
            <a:xfrm>
              <a:off x="15973425" y="2157413"/>
              <a:ext cx="111125" cy="58738"/>
            </a:xfrm>
            <a:custGeom>
              <a:avLst/>
              <a:gdLst>
                <a:gd name="T0" fmla="*/ 1 w 40"/>
                <a:gd name="T1" fmla="*/ 17 h 21"/>
                <a:gd name="T2" fmla="*/ 3 w 40"/>
                <a:gd name="T3" fmla="*/ 20 h 21"/>
                <a:gd name="T4" fmla="*/ 7 w 40"/>
                <a:gd name="T5" fmla="*/ 19 h 21"/>
                <a:gd name="T6" fmla="*/ 11 w 40"/>
                <a:gd name="T7" fmla="*/ 17 h 21"/>
                <a:gd name="T8" fmla="*/ 15 w 40"/>
                <a:gd name="T9" fmla="*/ 21 h 21"/>
                <a:gd name="T10" fmla="*/ 19 w 40"/>
                <a:gd name="T11" fmla="*/ 17 h 21"/>
                <a:gd name="T12" fmla="*/ 22 w 40"/>
                <a:gd name="T13" fmla="*/ 14 h 21"/>
                <a:gd name="T14" fmla="*/ 25 w 40"/>
                <a:gd name="T15" fmla="*/ 10 h 21"/>
                <a:gd name="T16" fmla="*/ 27 w 40"/>
                <a:gd name="T17" fmla="*/ 14 h 21"/>
                <a:gd name="T18" fmla="*/ 32 w 40"/>
                <a:gd name="T19" fmla="*/ 13 h 21"/>
                <a:gd name="T20" fmla="*/ 36 w 40"/>
                <a:gd name="T21" fmla="*/ 11 h 21"/>
                <a:gd name="T22" fmla="*/ 36 w 40"/>
                <a:gd name="T23" fmla="*/ 7 h 21"/>
                <a:gd name="T24" fmla="*/ 39 w 40"/>
                <a:gd name="T25" fmla="*/ 5 h 21"/>
                <a:gd name="T26" fmla="*/ 35 w 40"/>
                <a:gd name="T27" fmla="*/ 2 h 21"/>
                <a:gd name="T28" fmla="*/ 32 w 40"/>
                <a:gd name="T29" fmla="*/ 4 h 21"/>
                <a:gd name="T30" fmla="*/ 25 w 40"/>
                <a:gd name="T31" fmla="*/ 4 h 21"/>
                <a:gd name="T32" fmla="*/ 16 w 40"/>
                <a:gd name="T33" fmla="*/ 8 h 21"/>
                <a:gd name="T34" fmla="*/ 8 w 40"/>
                <a:gd name="T35" fmla="*/ 13 h 21"/>
                <a:gd name="T36" fmla="*/ 1 w 40"/>
                <a:gd name="T37"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 h="21">
                  <a:moveTo>
                    <a:pt x="1" y="17"/>
                  </a:moveTo>
                  <a:cubicBezTo>
                    <a:pt x="3" y="17"/>
                    <a:pt x="1" y="21"/>
                    <a:pt x="3" y="20"/>
                  </a:cubicBezTo>
                  <a:cubicBezTo>
                    <a:pt x="5" y="19"/>
                    <a:pt x="6" y="19"/>
                    <a:pt x="7" y="19"/>
                  </a:cubicBezTo>
                  <a:cubicBezTo>
                    <a:pt x="9" y="20"/>
                    <a:pt x="10" y="18"/>
                    <a:pt x="11" y="17"/>
                  </a:cubicBezTo>
                  <a:cubicBezTo>
                    <a:pt x="12" y="15"/>
                    <a:pt x="12" y="21"/>
                    <a:pt x="15" y="21"/>
                  </a:cubicBezTo>
                  <a:cubicBezTo>
                    <a:pt x="17" y="21"/>
                    <a:pt x="17" y="15"/>
                    <a:pt x="19" y="17"/>
                  </a:cubicBezTo>
                  <a:cubicBezTo>
                    <a:pt x="21" y="18"/>
                    <a:pt x="22" y="16"/>
                    <a:pt x="22" y="14"/>
                  </a:cubicBezTo>
                  <a:cubicBezTo>
                    <a:pt x="23" y="13"/>
                    <a:pt x="23" y="10"/>
                    <a:pt x="25" y="10"/>
                  </a:cubicBezTo>
                  <a:cubicBezTo>
                    <a:pt x="28" y="9"/>
                    <a:pt x="26" y="12"/>
                    <a:pt x="27" y="14"/>
                  </a:cubicBezTo>
                  <a:cubicBezTo>
                    <a:pt x="28" y="17"/>
                    <a:pt x="31" y="14"/>
                    <a:pt x="32" y="13"/>
                  </a:cubicBezTo>
                  <a:cubicBezTo>
                    <a:pt x="32" y="12"/>
                    <a:pt x="36" y="13"/>
                    <a:pt x="36" y="11"/>
                  </a:cubicBezTo>
                  <a:cubicBezTo>
                    <a:pt x="35" y="9"/>
                    <a:pt x="37" y="9"/>
                    <a:pt x="36" y="7"/>
                  </a:cubicBezTo>
                  <a:cubicBezTo>
                    <a:pt x="35" y="5"/>
                    <a:pt x="38" y="6"/>
                    <a:pt x="39" y="5"/>
                  </a:cubicBezTo>
                  <a:cubicBezTo>
                    <a:pt x="40" y="3"/>
                    <a:pt x="37" y="4"/>
                    <a:pt x="35" y="2"/>
                  </a:cubicBezTo>
                  <a:cubicBezTo>
                    <a:pt x="33" y="0"/>
                    <a:pt x="32" y="3"/>
                    <a:pt x="32" y="4"/>
                  </a:cubicBezTo>
                  <a:cubicBezTo>
                    <a:pt x="32" y="6"/>
                    <a:pt x="27" y="5"/>
                    <a:pt x="25" y="4"/>
                  </a:cubicBezTo>
                  <a:cubicBezTo>
                    <a:pt x="22" y="3"/>
                    <a:pt x="19" y="7"/>
                    <a:pt x="16" y="8"/>
                  </a:cubicBezTo>
                  <a:cubicBezTo>
                    <a:pt x="12" y="10"/>
                    <a:pt x="12" y="13"/>
                    <a:pt x="8" y="13"/>
                  </a:cubicBezTo>
                  <a:cubicBezTo>
                    <a:pt x="5" y="13"/>
                    <a:pt x="0" y="16"/>
                    <a:pt x="1" y="1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3" name="Freeform 16"/>
            <p:cNvSpPr>
              <a:spLocks/>
            </p:cNvSpPr>
            <p:nvPr userDrawn="1"/>
          </p:nvSpPr>
          <p:spPr bwMode="auto">
            <a:xfrm>
              <a:off x="16051213" y="2182813"/>
              <a:ext cx="174625" cy="74613"/>
            </a:xfrm>
            <a:custGeom>
              <a:avLst/>
              <a:gdLst>
                <a:gd name="T0" fmla="*/ 9 w 63"/>
                <a:gd name="T1" fmla="*/ 7 h 27"/>
                <a:gd name="T2" fmla="*/ 10 w 63"/>
                <a:gd name="T3" fmla="*/ 10 h 27"/>
                <a:gd name="T4" fmla="*/ 9 w 63"/>
                <a:gd name="T5" fmla="*/ 11 h 27"/>
                <a:gd name="T6" fmla="*/ 5 w 63"/>
                <a:gd name="T7" fmla="*/ 14 h 27"/>
                <a:gd name="T8" fmla="*/ 10 w 63"/>
                <a:gd name="T9" fmla="*/ 14 h 27"/>
                <a:gd name="T10" fmla="*/ 1 w 63"/>
                <a:gd name="T11" fmla="*/ 17 h 27"/>
                <a:gd name="T12" fmla="*/ 8 w 63"/>
                <a:gd name="T13" fmla="*/ 19 h 27"/>
                <a:gd name="T14" fmla="*/ 15 w 63"/>
                <a:gd name="T15" fmla="*/ 18 h 27"/>
                <a:gd name="T16" fmla="*/ 19 w 63"/>
                <a:gd name="T17" fmla="*/ 17 h 27"/>
                <a:gd name="T18" fmla="*/ 29 w 63"/>
                <a:gd name="T19" fmla="*/ 18 h 27"/>
                <a:gd name="T20" fmla="*/ 21 w 63"/>
                <a:gd name="T21" fmla="*/ 22 h 27"/>
                <a:gd name="T22" fmla="*/ 21 w 63"/>
                <a:gd name="T23" fmla="*/ 26 h 27"/>
                <a:gd name="T24" fmla="*/ 39 w 63"/>
                <a:gd name="T25" fmla="*/ 21 h 27"/>
                <a:gd name="T26" fmla="*/ 46 w 63"/>
                <a:gd name="T27" fmla="*/ 20 h 27"/>
                <a:gd name="T28" fmla="*/ 58 w 63"/>
                <a:gd name="T29" fmla="*/ 20 h 27"/>
                <a:gd name="T30" fmla="*/ 60 w 63"/>
                <a:gd name="T31" fmla="*/ 9 h 27"/>
                <a:gd name="T32" fmla="*/ 54 w 63"/>
                <a:gd name="T33" fmla="*/ 11 h 27"/>
                <a:gd name="T34" fmla="*/ 48 w 63"/>
                <a:gd name="T35" fmla="*/ 6 h 27"/>
                <a:gd name="T36" fmla="*/ 45 w 63"/>
                <a:gd name="T37" fmla="*/ 1 h 27"/>
                <a:gd name="T38" fmla="*/ 39 w 63"/>
                <a:gd name="T39" fmla="*/ 7 h 27"/>
                <a:gd name="T40" fmla="*/ 40 w 63"/>
                <a:gd name="T41" fmla="*/ 10 h 27"/>
                <a:gd name="T42" fmla="*/ 44 w 63"/>
                <a:gd name="T43" fmla="*/ 14 h 27"/>
                <a:gd name="T44" fmla="*/ 32 w 63"/>
                <a:gd name="T45" fmla="*/ 12 h 27"/>
                <a:gd name="T46" fmla="*/ 20 w 63"/>
                <a:gd name="T47" fmla="*/ 6 h 27"/>
                <a:gd name="T48" fmla="*/ 14 w 63"/>
                <a:gd name="T49" fmla="*/ 3 h 27"/>
                <a:gd name="T50" fmla="*/ 9 w 63"/>
                <a:gd name="T5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27">
                  <a:moveTo>
                    <a:pt x="9" y="7"/>
                  </a:moveTo>
                  <a:cubicBezTo>
                    <a:pt x="6" y="7"/>
                    <a:pt x="6" y="10"/>
                    <a:pt x="10" y="10"/>
                  </a:cubicBezTo>
                  <a:cubicBezTo>
                    <a:pt x="13" y="10"/>
                    <a:pt x="14" y="11"/>
                    <a:pt x="9" y="11"/>
                  </a:cubicBezTo>
                  <a:cubicBezTo>
                    <a:pt x="4" y="11"/>
                    <a:pt x="2" y="15"/>
                    <a:pt x="5" y="14"/>
                  </a:cubicBezTo>
                  <a:cubicBezTo>
                    <a:pt x="9" y="13"/>
                    <a:pt x="13" y="13"/>
                    <a:pt x="10" y="14"/>
                  </a:cubicBezTo>
                  <a:cubicBezTo>
                    <a:pt x="8" y="15"/>
                    <a:pt x="0" y="16"/>
                    <a:pt x="1" y="17"/>
                  </a:cubicBezTo>
                  <a:cubicBezTo>
                    <a:pt x="2" y="18"/>
                    <a:pt x="5" y="18"/>
                    <a:pt x="8" y="19"/>
                  </a:cubicBezTo>
                  <a:cubicBezTo>
                    <a:pt x="11" y="20"/>
                    <a:pt x="13" y="21"/>
                    <a:pt x="15" y="18"/>
                  </a:cubicBezTo>
                  <a:cubicBezTo>
                    <a:pt x="17" y="16"/>
                    <a:pt x="20" y="13"/>
                    <a:pt x="19" y="17"/>
                  </a:cubicBezTo>
                  <a:cubicBezTo>
                    <a:pt x="18" y="20"/>
                    <a:pt x="23" y="18"/>
                    <a:pt x="29" y="18"/>
                  </a:cubicBezTo>
                  <a:cubicBezTo>
                    <a:pt x="35" y="17"/>
                    <a:pt x="28" y="21"/>
                    <a:pt x="21" y="22"/>
                  </a:cubicBezTo>
                  <a:cubicBezTo>
                    <a:pt x="15" y="22"/>
                    <a:pt x="16" y="25"/>
                    <a:pt x="21" y="26"/>
                  </a:cubicBezTo>
                  <a:cubicBezTo>
                    <a:pt x="26" y="27"/>
                    <a:pt x="37" y="23"/>
                    <a:pt x="39" y="21"/>
                  </a:cubicBezTo>
                  <a:cubicBezTo>
                    <a:pt x="42" y="18"/>
                    <a:pt x="44" y="22"/>
                    <a:pt x="46" y="20"/>
                  </a:cubicBezTo>
                  <a:cubicBezTo>
                    <a:pt x="49" y="18"/>
                    <a:pt x="54" y="20"/>
                    <a:pt x="58" y="20"/>
                  </a:cubicBezTo>
                  <a:cubicBezTo>
                    <a:pt x="62" y="19"/>
                    <a:pt x="63" y="10"/>
                    <a:pt x="60" y="9"/>
                  </a:cubicBezTo>
                  <a:cubicBezTo>
                    <a:pt x="57" y="8"/>
                    <a:pt x="57" y="11"/>
                    <a:pt x="54" y="11"/>
                  </a:cubicBezTo>
                  <a:cubicBezTo>
                    <a:pt x="52" y="12"/>
                    <a:pt x="50" y="8"/>
                    <a:pt x="48" y="6"/>
                  </a:cubicBezTo>
                  <a:cubicBezTo>
                    <a:pt x="46" y="4"/>
                    <a:pt x="48" y="0"/>
                    <a:pt x="45" y="1"/>
                  </a:cubicBezTo>
                  <a:cubicBezTo>
                    <a:pt x="42" y="1"/>
                    <a:pt x="35" y="6"/>
                    <a:pt x="39" y="7"/>
                  </a:cubicBezTo>
                  <a:cubicBezTo>
                    <a:pt x="43" y="7"/>
                    <a:pt x="42" y="9"/>
                    <a:pt x="40" y="10"/>
                  </a:cubicBezTo>
                  <a:cubicBezTo>
                    <a:pt x="38" y="11"/>
                    <a:pt x="44" y="13"/>
                    <a:pt x="44" y="14"/>
                  </a:cubicBezTo>
                  <a:cubicBezTo>
                    <a:pt x="43" y="15"/>
                    <a:pt x="32" y="14"/>
                    <a:pt x="32" y="12"/>
                  </a:cubicBezTo>
                  <a:cubicBezTo>
                    <a:pt x="31" y="10"/>
                    <a:pt x="23" y="5"/>
                    <a:pt x="20" y="6"/>
                  </a:cubicBezTo>
                  <a:cubicBezTo>
                    <a:pt x="16" y="7"/>
                    <a:pt x="18" y="4"/>
                    <a:pt x="14" y="3"/>
                  </a:cubicBezTo>
                  <a:cubicBezTo>
                    <a:pt x="11" y="3"/>
                    <a:pt x="12" y="6"/>
                    <a:pt x="9"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4" name="Freeform 17"/>
            <p:cNvSpPr>
              <a:spLocks/>
            </p:cNvSpPr>
            <p:nvPr userDrawn="1"/>
          </p:nvSpPr>
          <p:spPr bwMode="auto">
            <a:xfrm>
              <a:off x="16086138" y="2149475"/>
              <a:ext cx="25400" cy="14288"/>
            </a:xfrm>
            <a:custGeom>
              <a:avLst/>
              <a:gdLst>
                <a:gd name="T0" fmla="*/ 8 w 9"/>
                <a:gd name="T1" fmla="*/ 2 h 5"/>
                <a:gd name="T2" fmla="*/ 1 w 9"/>
                <a:gd name="T3" fmla="*/ 1 h 5"/>
                <a:gd name="T4" fmla="*/ 8 w 9"/>
                <a:gd name="T5" fmla="*/ 2 h 5"/>
              </a:gdLst>
              <a:ahLst/>
              <a:cxnLst>
                <a:cxn ang="0">
                  <a:pos x="T0" y="T1"/>
                </a:cxn>
                <a:cxn ang="0">
                  <a:pos x="T2" y="T3"/>
                </a:cxn>
                <a:cxn ang="0">
                  <a:pos x="T4" y="T5"/>
                </a:cxn>
              </a:cxnLst>
              <a:rect l="0" t="0" r="r" b="b"/>
              <a:pathLst>
                <a:path w="9" h="5">
                  <a:moveTo>
                    <a:pt x="8" y="2"/>
                  </a:moveTo>
                  <a:cubicBezTo>
                    <a:pt x="9" y="0"/>
                    <a:pt x="0" y="0"/>
                    <a:pt x="1" y="1"/>
                  </a:cubicBezTo>
                  <a:cubicBezTo>
                    <a:pt x="2" y="3"/>
                    <a:pt x="6" y="5"/>
                    <a:pt x="8"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5" name="Freeform 18"/>
            <p:cNvSpPr>
              <a:spLocks/>
            </p:cNvSpPr>
            <p:nvPr userDrawn="1"/>
          </p:nvSpPr>
          <p:spPr bwMode="auto">
            <a:xfrm>
              <a:off x="16114713" y="2144713"/>
              <a:ext cx="52388" cy="26988"/>
            </a:xfrm>
            <a:custGeom>
              <a:avLst/>
              <a:gdLst>
                <a:gd name="T0" fmla="*/ 16 w 19"/>
                <a:gd name="T1" fmla="*/ 3 h 10"/>
                <a:gd name="T2" fmla="*/ 13 w 19"/>
                <a:gd name="T3" fmla="*/ 1 h 10"/>
                <a:gd name="T4" fmla="*/ 0 w 19"/>
                <a:gd name="T5" fmla="*/ 5 h 10"/>
                <a:gd name="T6" fmla="*/ 7 w 19"/>
                <a:gd name="T7" fmla="*/ 10 h 10"/>
                <a:gd name="T8" fmla="*/ 14 w 19"/>
                <a:gd name="T9" fmla="*/ 5 h 10"/>
                <a:gd name="T10" fmla="*/ 16 w 19"/>
                <a:gd name="T11" fmla="*/ 3 h 10"/>
              </a:gdLst>
              <a:ahLst/>
              <a:cxnLst>
                <a:cxn ang="0">
                  <a:pos x="T0" y="T1"/>
                </a:cxn>
                <a:cxn ang="0">
                  <a:pos x="T2" y="T3"/>
                </a:cxn>
                <a:cxn ang="0">
                  <a:pos x="T4" y="T5"/>
                </a:cxn>
                <a:cxn ang="0">
                  <a:pos x="T6" y="T7"/>
                </a:cxn>
                <a:cxn ang="0">
                  <a:pos x="T8" y="T9"/>
                </a:cxn>
                <a:cxn ang="0">
                  <a:pos x="T10" y="T11"/>
                </a:cxn>
              </a:cxnLst>
              <a:rect l="0" t="0" r="r" b="b"/>
              <a:pathLst>
                <a:path w="19" h="10">
                  <a:moveTo>
                    <a:pt x="16" y="3"/>
                  </a:moveTo>
                  <a:cubicBezTo>
                    <a:pt x="19" y="3"/>
                    <a:pt x="18" y="0"/>
                    <a:pt x="13" y="1"/>
                  </a:cubicBezTo>
                  <a:cubicBezTo>
                    <a:pt x="9" y="2"/>
                    <a:pt x="0" y="2"/>
                    <a:pt x="0" y="5"/>
                  </a:cubicBezTo>
                  <a:cubicBezTo>
                    <a:pt x="0" y="8"/>
                    <a:pt x="2" y="9"/>
                    <a:pt x="7" y="10"/>
                  </a:cubicBezTo>
                  <a:cubicBezTo>
                    <a:pt x="12" y="10"/>
                    <a:pt x="17" y="5"/>
                    <a:pt x="14" y="5"/>
                  </a:cubicBezTo>
                  <a:cubicBezTo>
                    <a:pt x="12" y="5"/>
                    <a:pt x="14" y="4"/>
                    <a:pt x="16"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6" name="Freeform 19"/>
            <p:cNvSpPr>
              <a:spLocks/>
            </p:cNvSpPr>
            <p:nvPr userDrawn="1"/>
          </p:nvSpPr>
          <p:spPr bwMode="auto">
            <a:xfrm>
              <a:off x="16103600" y="2124075"/>
              <a:ext cx="66675" cy="22225"/>
            </a:xfrm>
            <a:custGeom>
              <a:avLst/>
              <a:gdLst>
                <a:gd name="T0" fmla="*/ 9 w 24"/>
                <a:gd name="T1" fmla="*/ 6 h 8"/>
                <a:gd name="T2" fmla="*/ 15 w 24"/>
                <a:gd name="T3" fmla="*/ 5 h 8"/>
                <a:gd name="T4" fmla="*/ 24 w 24"/>
                <a:gd name="T5" fmla="*/ 4 h 8"/>
                <a:gd name="T6" fmla="*/ 13 w 24"/>
                <a:gd name="T7" fmla="*/ 1 h 8"/>
                <a:gd name="T8" fmla="*/ 3 w 24"/>
                <a:gd name="T9" fmla="*/ 5 h 8"/>
                <a:gd name="T10" fmla="*/ 9 w 24"/>
                <a:gd name="T11" fmla="*/ 6 h 8"/>
              </a:gdLst>
              <a:ahLst/>
              <a:cxnLst>
                <a:cxn ang="0">
                  <a:pos x="T0" y="T1"/>
                </a:cxn>
                <a:cxn ang="0">
                  <a:pos x="T2" y="T3"/>
                </a:cxn>
                <a:cxn ang="0">
                  <a:pos x="T4" y="T5"/>
                </a:cxn>
                <a:cxn ang="0">
                  <a:pos x="T6" y="T7"/>
                </a:cxn>
                <a:cxn ang="0">
                  <a:pos x="T8" y="T9"/>
                </a:cxn>
                <a:cxn ang="0">
                  <a:pos x="T10" y="T11"/>
                </a:cxn>
              </a:cxnLst>
              <a:rect l="0" t="0" r="r" b="b"/>
              <a:pathLst>
                <a:path w="24" h="8">
                  <a:moveTo>
                    <a:pt x="9" y="6"/>
                  </a:moveTo>
                  <a:cubicBezTo>
                    <a:pt x="12" y="7"/>
                    <a:pt x="14" y="4"/>
                    <a:pt x="15" y="5"/>
                  </a:cubicBezTo>
                  <a:cubicBezTo>
                    <a:pt x="17" y="7"/>
                    <a:pt x="24" y="8"/>
                    <a:pt x="24" y="4"/>
                  </a:cubicBezTo>
                  <a:cubicBezTo>
                    <a:pt x="24" y="0"/>
                    <a:pt x="15" y="0"/>
                    <a:pt x="13" y="1"/>
                  </a:cubicBezTo>
                  <a:cubicBezTo>
                    <a:pt x="11" y="3"/>
                    <a:pt x="0" y="3"/>
                    <a:pt x="3" y="5"/>
                  </a:cubicBezTo>
                  <a:cubicBezTo>
                    <a:pt x="5" y="7"/>
                    <a:pt x="7" y="5"/>
                    <a:pt x="9"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7" name="Freeform 20"/>
            <p:cNvSpPr>
              <a:spLocks/>
            </p:cNvSpPr>
            <p:nvPr userDrawn="1"/>
          </p:nvSpPr>
          <p:spPr bwMode="auto">
            <a:xfrm>
              <a:off x="16217900" y="2101850"/>
              <a:ext cx="101600" cy="55563"/>
            </a:xfrm>
            <a:custGeom>
              <a:avLst/>
              <a:gdLst>
                <a:gd name="T0" fmla="*/ 6 w 37"/>
                <a:gd name="T1" fmla="*/ 7 h 20"/>
                <a:gd name="T2" fmla="*/ 13 w 37"/>
                <a:gd name="T3" fmla="*/ 10 h 20"/>
                <a:gd name="T4" fmla="*/ 5 w 37"/>
                <a:gd name="T5" fmla="*/ 11 h 20"/>
                <a:gd name="T6" fmla="*/ 11 w 37"/>
                <a:gd name="T7" fmla="*/ 13 h 20"/>
                <a:gd name="T8" fmla="*/ 25 w 37"/>
                <a:gd name="T9" fmla="*/ 16 h 20"/>
                <a:gd name="T10" fmla="*/ 35 w 37"/>
                <a:gd name="T11" fmla="*/ 17 h 20"/>
                <a:gd name="T12" fmla="*/ 33 w 37"/>
                <a:gd name="T13" fmla="*/ 11 h 20"/>
                <a:gd name="T14" fmla="*/ 26 w 37"/>
                <a:gd name="T15" fmla="*/ 7 h 20"/>
                <a:gd name="T16" fmla="*/ 21 w 37"/>
                <a:gd name="T17" fmla="*/ 4 h 20"/>
                <a:gd name="T18" fmla="*/ 18 w 37"/>
                <a:gd name="T19" fmla="*/ 3 h 20"/>
                <a:gd name="T20" fmla="*/ 3 w 37"/>
                <a:gd name="T21" fmla="*/ 1 h 20"/>
                <a:gd name="T22" fmla="*/ 6 w 37"/>
                <a:gd name="T23"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6" y="7"/>
                  </a:moveTo>
                  <a:cubicBezTo>
                    <a:pt x="9" y="5"/>
                    <a:pt x="14" y="8"/>
                    <a:pt x="13" y="10"/>
                  </a:cubicBezTo>
                  <a:cubicBezTo>
                    <a:pt x="12" y="12"/>
                    <a:pt x="4" y="10"/>
                    <a:pt x="5" y="11"/>
                  </a:cubicBezTo>
                  <a:cubicBezTo>
                    <a:pt x="5" y="12"/>
                    <a:pt x="6" y="15"/>
                    <a:pt x="11" y="13"/>
                  </a:cubicBezTo>
                  <a:cubicBezTo>
                    <a:pt x="17" y="12"/>
                    <a:pt x="21" y="13"/>
                    <a:pt x="25" y="16"/>
                  </a:cubicBezTo>
                  <a:cubicBezTo>
                    <a:pt x="29" y="19"/>
                    <a:pt x="32" y="20"/>
                    <a:pt x="35" y="17"/>
                  </a:cubicBezTo>
                  <a:cubicBezTo>
                    <a:pt x="37" y="14"/>
                    <a:pt x="31" y="13"/>
                    <a:pt x="33" y="11"/>
                  </a:cubicBezTo>
                  <a:cubicBezTo>
                    <a:pt x="34" y="9"/>
                    <a:pt x="29" y="7"/>
                    <a:pt x="26" y="7"/>
                  </a:cubicBezTo>
                  <a:cubicBezTo>
                    <a:pt x="24" y="7"/>
                    <a:pt x="23" y="3"/>
                    <a:pt x="21" y="4"/>
                  </a:cubicBezTo>
                  <a:cubicBezTo>
                    <a:pt x="19" y="5"/>
                    <a:pt x="18" y="6"/>
                    <a:pt x="18" y="3"/>
                  </a:cubicBezTo>
                  <a:cubicBezTo>
                    <a:pt x="18" y="0"/>
                    <a:pt x="6" y="0"/>
                    <a:pt x="3" y="1"/>
                  </a:cubicBezTo>
                  <a:cubicBezTo>
                    <a:pt x="0" y="2"/>
                    <a:pt x="4" y="9"/>
                    <a:pt x="6"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8" name="Freeform 21"/>
            <p:cNvSpPr>
              <a:spLocks/>
            </p:cNvSpPr>
            <p:nvPr userDrawn="1"/>
          </p:nvSpPr>
          <p:spPr bwMode="auto">
            <a:xfrm>
              <a:off x="16217900" y="2146300"/>
              <a:ext cx="26988" cy="33338"/>
            </a:xfrm>
            <a:custGeom>
              <a:avLst/>
              <a:gdLst>
                <a:gd name="T0" fmla="*/ 8 w 10"/>
                <a:gd name="T1" fmla="*/ 10 h 12"/>
                <a:gd name="T2" fmla="*/ 0 w 10"/>
                <a:gd name="T3" fmla="*/ 4 h 12"/>
                <a:gd name="T4" fmla="*/ 8 w 10"/>
                <a:gd name="T5" fmla="*/ 10 h 12"/>
              </a:gdLst>
              <a:ahLst/>
              <a:cxnLst>
                <a:cxn ang="0">
                  <a:pos x="T0" y="T1"/>
                </a:cxn>
                <a:cxn ang="0">
                  <a:pos x="T2" y="T3"/>
                </a:cxn>
                <a:cxn ang="0">
                  <a:pos x="T4" y="T5"/>
                </a:cxn>
              </a:cxnLst>
              <a:rect l="0" t="0" r="r" b="b"/>
              <a:pathLst>
                <a:path w="10" h="12">
                  <a:moveTo>
                    <a:pt x="8" y="10"/>
                  </a:moveTo>
                  <a:cubicBezTo>
                    <a:pt x="10" y="8"/>
                    <a:pt x="1" y="0"/>
                    <a:pt x="0" y="4"/>
                  </a:cubicBezTo>
                  <a:cubicBezTo>
                    <a:pt x="0" y="7"/>
                    <a:pt x="6" y="12"/>
                    <a:pt x="8" y="1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29" name="Freeform 22"/>
            <p:cNvSpPr>
              <a:spLocks/>
            </p:cNvSpPr>
            <p:nvPr userDrawn="1"/>
          </p:nvSpPr>
          <p:spPr bwMode="auto">
            <a:xfrm>
              <a:off x="16295688" y="2078038"/>
              <a:ext cx="30163" cy="22225"/>
            </a:xfrm>
            <a:custGeom>
              <a:avLst/>
              <a:gdLst>
                <a:gd name="T0" fmla="*/ 9 w 11"/>
                <a:gd name="T1" fmla="*/ 5 h 8"/>
                <a:gd name="T2" fmla="*/ 3 w 11"/>
                <a:gd name="T3" fmla="*/ 3 h 8"/>
                <a:gd name="T4" fmla="*/ 9 w 11"/>
                <a:gd name="T5" fmla="*/ 5 h 8"/>
              </a:gdLst>
              <a:ahLst/>
              <a:cxnLst>
                <a:cxn ang="0">
                  <a:pos x="T0" y="T1"/>
                </a:cxn>
                <a:cxn ang="0">
                  <a:pos x="T2" y="T3"/>
                </a:cxn>
                <a:cxn ang="0">
                  <a:pos x="T4" y="T5"/>
                </a:cxn>
              </a:cxnLst>
              <a:rect l="0" t="0" r="r" b="b"/>
              <a:pathLst>
                <a:path w="11" h="8">
                  <a:moveTo>
                    <a:pt x="9" y="5"/>
                  </a:moveTo>
                  <a:cubicBezTo>
                    <a:pt x="11" y="2"/>
                    <a:pt x="0" y="0"/>
                    <a:pt x="3" y="3"/>
                  </a:cubicBezTo>
                  <a:cubicBezTo>
                    <a:pt x="4" y="4"/>
                    <a:pt x="8" y="8"/>
                    <a:pt x="9"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0" name="Freeform 23"/>
            <p:cNvSpPr>
              <a:spLocks/>
            </p:cNvSpPr>
            <p:nvPr userDrawn="1"/>
          </p:nvSpPr>
          <p:spPr bwMode="auto">
            <a:xfrm>
              <a:off x="16233775" y="2219325"/>
              <a:ext cx="19050" cy="19050"/>
            </a:xfrm>
            <a:custGeom>
              <a:avLst/>
              <a:gdLst>
                <a:gd name="T0" fmla="*/ 6 w 7"/>
                <a:gd name="T1" fmla="*/ 6 h 7"/>
                <a:gd name="T2" fmla="*/ 1 w 7"/>
                <a:gd name="T3" fmla="*/ 3 h 7"/>
                <a:gd name="T4" fmla="*/ 6 w 7"/>
                <a:gd name="T5" fmla="*/ 6 h 7"/>
              </a:gdLst>
              <a:ahLst/>
              <a:cxnLst>
                <a:cxn ang="0">
                  <a:pos x="T0" y="T1"/>
                </a:cxn>
                <a:cxn ang="0">
                  <a:pos x="T2" y="T3"/>
                </a:cxn>
                <a:cxn ang="0">
                  <a:pos x="T4" y="T5"/>
                </a:cxn>
              </a:cxnLst>
              <a:rect l="0" t="0" r="r" b="b"/>
              <a:pathLst>
                <a:path w="7" h="7">
                  <a:moveTo>
                    <a:pt x="6" y="6"/>
                  </a:moveTo>
                  <a:cubicBezTo>
                    <a:pt x="7" y="4"/>
                    <a:pt x="2" y="0"/>
                    <a:pt x="1" y="3"/>
                  </a:cubicBezTo>
                  <a:cubicBezTo>
                    <a:pt x="0" y="6"/>
                    <a:pt x="4" y="7"/>
                    <a:pt x="6"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1" name="Freeform 24"/>
            <p:cNvSpPr>
              <a:spLocks/>
            </p:cNvSpPr>
            <p:nvPr userDrawn="1"/>
          </p:nvSpPr>
          <p:spPr bwMode="auto">
            <a:xfrm>
              <a:off x="16233775" y="2179638"/>
              <a:ext cx="111125" cy="65088"/>
            </a:xfrm>
            <a:custGeom>
              <a:avLst/>
              <a:gdLst>
                <a:gd name="T0" fmla="*/ 31 w 40"/>
                <a:gd name="T1" fmla="*/ 4 h 23"/>
                <a:gd name="T2" fmla="*/ 22 w 40"/>
                <a:gd name="T3" fmla="*/ 2 h 23"/>
                <a:gd name="T4" fmla="*/ 23 w 40"/>
                <a:gd name="T5" fmla="*/ 8 h 23"/>
                <a:gd name="T6" fmla="*/ 17 w 40"/>
                <a:gd name="T7" fmla="*/ 6 h 23"/>
                <a:gd name="T8" fmla="*/ 16 w 40"/>
                <a:gd name="T9" fmla="*/ 10 h 23"/>
                <a:gd name="T10" fmla="*/ 12 w 40"/>
                <a:gd name="T11" fmla="*/ 10 h 23"/>
                <a:gd name="T12" fmla="*/ 4 w 40"/>
                <a:gd name="T13" fmla="*/ 2 h 23"/>
                <a:gd name="T14" fmla="*/ 3 w 40"/>
                <a:gd name="T15" fmla="*/ 9 h 23"/>
                <a:gd name="T16" fmla="*/ 12 w 40"/>
                <a:gd name="T17" fmla="*/ 14 h 23"/>
                <a:gd name="T18" fmla="*/ 24 w 40"/>
                <a:gd name="T19" fmla="*/ 14 h 23"/>
                <a:gd name="T20" fmla="*/ 23 w 40"/>
                <a:gd name="T21" fmla="*/ 20 h 23"/>
                <a:gd name="T22" fmla="*/ 33 w 40"/>
                <a:gd name="T23" fmla="*/ 21 h 23"/>
                <a:gd name="T24" fmla="*/ 38 w 40"/>
                <a:gd name="T25" fmla="*/ 17 h 23"/>
                <a:gd name="T26" fmla="*/ 37 w 40"/>
                <a:gd name="T27" fmla="*/ 11 h 23"/>
                <a:gd name="T28" fmla="*/ 31 w 40"/>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31" y="4"/>
                  </a:moveTo>
                  <a:cubicBezTo>
                    <a:pt x="31" y="6"/>
                    <a:pt x="26" y="3"/>
                    <a:pt x="22" y="2"/>
                  </a:cubicBezTo>
                  <a:cubicBezTo>
                    <a:pt x="18" y="0"/>
                    <a:pt x="20" y="5"/>
                    <a:pt x="23" y="8"/>
                  </a:cubicBezTo>
                  <a:cubicBezTo>
                    <a:pt x="27" y="10"/>
                    <a:pt x="22" y="9"/>
                    <a:pt x="17" y="6"/>
                  </a:cubicBezTo>
                  <a:cubicBezTo>
                    <a:pt x="13" y="3"/>
                    <a:pt x="14" y="8"/>
                    <a:pt x="16" y="10"/>
                  </a:cubicBezTo>
                  <a:cubicBezTo>
                    <a:pt x="18" y="11"/>
                    <a:pt x="15" y="14"/>
                    <a:pt x="12" y="10"/>
                  </a:cubicBezTo>
                  <a:cubicBezTo>
                    <a:pt x="10" y="6"/>
                    <a:pt x="8" y="2"/>
                    <a:pt x="4" y="2"/>
                  </a:cubicBezTo>
                  <a:cubicBezTo>
                    <a:pt x="0" y="2"/>
                    <a:pt x="2" y="6"/>
                    <a:pt x="3" y="9"/>
                  </a:cubicBezTo>
                  <a:cubicBezTo>
                    <a:pt x="6" y="11"/>
                    <a:pt x="8" y="12"/>
                    <a:pt x="12" y="14"/>
                  </a:cubicBezTo>
                  <a:cubicBezTo>
                    <a:pt x="15" y="16"/>
                    <a:pt x="21" y="13"/>
                    <a:pt x="24" y="14"/>
                  </a:cubicBezTo>
                  <a:cubicBezTo>
                    <a:pt x="27" y="15"/>
                    <a:pt x="21" y="18"/>
                    <a:pt x="23" y="20"/>
                  </a:cubicBezTo>
                  <a:cubicBezTo>
                    <a:pt x="25" y="23"/>
                    <a:pt x="30" y="21"/>
                    <a:pt x="33" y="21"/>
                  </a:cubicBezTo>
                  <a:cubicBezTo>
                    <a:pt x="37" y="21"/>
                    <a:pt x="35" y="18"/>
                    <a:pt x="38" y="17"/>
                  </a:cubicBezTo>
                  <a:cubicBezTo>
                    <a:pt x="40" y="15"/>
                    <a:pt x="35" y="15"/>
                    <a:pt x="37" y="11"/>
                  </a:cubicBezTo>
                  <a:cubicBezTo>
                    <a:pt x="39" y="8"/>
                    <a:pt x="32" y="1"/>
                    <a:pt x="31" y="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2" name="Freeform 25"/>
            <p:cNvSpPr>
              <a:spLocks/>
            </p:cNvSpPr>
            <p:nvPr userDrawn="1"/>
          </p:nvSpPr>
          <p:spPr bwMode="auto">
            <a:xfrm>
              <a:off x="16325850" y="2116138"/>
              <a:ext cx="55563" cy="36513"/>
            </a:xfrm>
            <a:custGeom>
              <a:avLst/>
              <a:gdLst>
                <a:gd name="T0" fmla="*/ 8 w 20"/>
                <a:gd name="T1" fmla="*/ 13 h 13"/>
                <a:gd name="T2" fmla="*/ 17 w 20"/>
                <a:gd name="T3" fmla="*/ 12 h 13"/>
                <a:gd name="T4" fmla="*/ 17 w 20"/>
                <a:gd name="T5" fmla="*/ 8 h 13"/>
                <a:gd name="T6" fmla="*/ 12 w 20"/>
                <a:gd name="T7" fmla="*/ 6 h 13"/>
                <a:gd name="T8" fmla="*/ 1 w 20"/>
                <a:gd name="T9" fmla="*/ 2 h 13"/>
                <a:gd name="T10" fmla="*/ 8 w 20"/>
                <a:gd name="T11" fmla="*/ 13 h 13"/>
              </a:gdLst>
              <a:ahLst/>
              <a:cxnLst>
                <a:cxn ang="0">
                  <a:pos x="T0" y="T1"/>
                </a:cxn>
                <a:cxn ang="0">
                  <a:pos x="T2" y="T3"/>
                </a:cxn>
                <a:cxn ang="0">
                  <a:pos x="T4" y="T5"/>
                </a:cxn>
                <a:cxn ang="0">
                  <a:pos x="T6" y="T7"/>
                </a:cxn>
                <a:cxn ang="0">
                  <a:pos x="T8" y="T9"/>
                </a:cxn>
                <a:cxn ang="0">
                  <a:pos x="T10" y="T11"/>
                </a:cxn>
              </a:cxnLst>
              <a:rect l="0" t="0" r="r" b="b"/>
              <a:pathLst>
                <a:path w="20" h="13">
                  <a:moveTo>
                    <a:pt x="8" y="13"/>
                  </a:moveTo>
                  <a:cubicBezTo>
                    <a:pt x="11" y="13"/>
                    <a:pt x="14" y="13"/>
                    <a:pt x="17" y="12"/>
                  </a:cubicBezTo>
                  <a:cubicBezTo>
                    <a:pt x="20" y="11"/>
                    <a:pt x="15" y="11"/>
                    <a:pt x="17" y="8"/>
                  </a:cubicBezTo>
                  <a:cubicBezTo>
                    <a:pt x="19" y="5"/>
                    <a:pt x="12" y="5"/>
                    <a:pt x="12" y="6"/>
                  </a:cubicBezTo>
                  <a:cubicBezTo>
                    <a:pt x="11" y="7"/>
                    <a:pt x="3" y="0"/>
                    <a:pt x="1" y="2"/>
                  </a:cubicBezTo>
                  <a:cubicBezTo>
                    <a:pt x="0" y="5"/>
                    <a:pt x="4" y="13"/>
                    <a:pt x="8"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3" name="Freeform 26"/>
            <p:cNvSpPr>
              <a:spLocks/>
            </p:cNvSpPr>
            <p:nvPr userDrawn="1"/>
          </p:nvSpPr>
          <p:spPr bwMode="auto">
            <a:xfrm>
              <a:off x="16351250" y="2152650"/>
              <a:ext cx="49213" cy="22225"/>
            </a:xfrm>
            <a:custGeom>
              <a:avLst/>
              <a:gdLst>
                <a:gd name="T0" fmla="*/ 17 w 18"/>
                <a:gd name="T1" fmla="*/ 2 h 8"/>
                <a:gd name="T2" fmla="*/ 2 w 18"/>
                <a:gd name="T3" fmla="*/ 4 h 8"/>
                <a:gd name="T4" fmla="*/ 17 w 18"/>
                <a:gd name="T5" fmla="*/ 2 h 8"/>
              </a:gdLst>
              <a:ahLst/>
              <a:cxnLst>
                <a:cxn ang="0">
                  <a:pos x="T0" y="T1"/>
                </a:cxn>
                <a:cxn ang="0">
                  <a:pos x="T2" y="T3"/>
                </a:cxn>
                <a:cxn ang="0">
                  <a:pos x="T4" y="T5"/>
                </a:cxn>
              </a:cxnLst>
              <a:rect l="0" t="0" r="r" b="b"/>
              <a:pathLst>
                <a:path w="18" h="8">
                  <a:moveTo>
                    <a:pt x="17" y="2"/>
                  </a:moveTo>
                  <a:cubicBezTo>
                    <a:pt x="17" y="0"/>
                    <a:pt x="0" y="2"/>
                    <a:pt x="2" y="4"/>
                  </a:cubicBezTo>
                  <a:cubicBezTo>
                    <a:pt x="7" y="8"/>
                    <a:pt x="18" y="3"/>
                    <a:pt x="17"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4" name="Freeform 27"/>
            <p:cNvSpPr>
              <a:spLocks/>
            </p:cNvSpPr>
            <p:nvPr userDrawn="1"/>
          </p:nvSpPr>
          <p:spPr bwMode="auto">
            <a:xfrm>
              <a:off x="16341725" y="2216150"/>
              <a:ext cx="61913" cy="33338"/>
            </a:xfrm>
            <a:custGeom>
              <a:avLst/>
              <a:gdLst>
                <a:gd name="T0" fmla="*/ 18 w 22"/>
                <a:gd name="T1" fmla="*/ 12 h 12"/>
                <a:gd name="T2" fmla="*/ 15 w 22"/>
                <a:gd name="T3" fmla="*/ 3 h 12"/>
                <a:gd name="T4" fmla="*/ 2 w 22"/>
                <a:gd name="T5" fmla="*/ 8 h 12"/>
                <a:gd name="T6" fmla="*/ 18 w 22"/>
                <a:gd name="T7" fmla="*/ 12 h 12"/>
              </a:gdLst>
              <a:ahLst/>
              <a:cxnLst>
                <a:cxn ang="0">
                  <a:pos x="T0" y="T1"/>
                </a:cxn>
                <a:cxn ang="0">
                  <a:pos x="T2" y="T3"/>
                </a:cxn>
                <a:cxn ang="0">
                  <a:pos x="T4" y="T5"/>
                </a:cxn>
                <a:cxn ang="0">
                  <a:pos x="T6" y="T7"/>
                </a:cxn>
              </a:cxnLst>
              <a:rect l="0" t="0" r="r" b="b"/>
              <a:pathLst>
                <a:path w="22" h="12">
                  <a:moveTo>
                    <a:pt x="18" y="12"/>
                  </a:moveTo>
                  <a:cubicBezTo>
                    <a:pt x="22" y="11"/>
                    <a:pt x="20" y="6"/>
                    <a:pt x="15" y="3"/>
                  </a:cubicBezTo>
                  <a:cubicBezTo>
                    <a:pt x="11" y="0"/>
                    <a:pt x="0" y="7"/>
                    <a:pt x="2" y="8"/>
                  </a:cubicBezTo>
                  <a:cubicBezTo>
                    <a:pt x="4" y="10"/>
                    <a:pt x="14" y="12"/>
                    <a:pt x="18" y="1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5" name="Freeform 28"/>
            <p:cNvSpPr>
              <a:spLocks/>
            </p:cNvSpPr>
            <p:nvPr userDrawn="1"/>
          </p:nvSpPr>
          <p:spPr bwMode="auto">
            <a:xfrm>
              <a:off x="16259175" y="2257425"/>
              <a:ext cx="96838" cy="88900"/>
            </a:xfrm>
            <a:custGeom>
              <a:avLst/>
              <a:gdLst>
                <a:gd name="T0" fmla="*/ 19 w 35"/>
                <a:gd name="T1" fmla="*/ 28 h 32"/>
                <a:gd name="T2" fmla="*/ 28 w 35"/>
                <a:gd name="T3" fmla="*/ 26 h 32"/>
                <a:gd name="T4" fmla="*/ 35 w 35"/>
                <a:gd name="T5" fmla="*/ 13 h 32"/>
                <a:gd name="T6" fmla="*/ 31 w 35"/>
                <a:gd name="T7" fmla="*/ 13 h 32"/>
                <a:gd name="T8" fmla="*/ 31 w 35"/>
                <a:gd name="T9" fmla="*/ 15 h 32"/>
                <a:gd name="T10" fmla="*/ 24 w 35"/>
                <a:gd name="T11" fmla="*/ 12 h 32"/>
                <a:gd name="T12" fmla="*/ 31 w 35"/>
                <a:gd name="T13" fmla="*/ 7 h 32"/>
                <a:gd name="T14" fmla="*/ 27 w 35"/>
                <a:gd name="T15" fmla="*/ 2 h 32"/>
                <a:gd name="T16" fmla="*/ 21 w 35"/>
                <a:gd name="T17" fmla="*/ 4 h 32"/>
                <a:gd name="T18" fmla="*/ 18 w 35"/>
                <a:gd name="T19" fmla="*/ 5 h 32"/>
                <a:gd name="T20" fmla="*/ 9 w 35"/>
                <a:gd name="T21" fmla="*/ 9 h 32"/>
                <a:gd name="T22" fmla="*/ 15 w 35"/>
                <a:gd name="T23" fmla="*/ 13 h 32"/>
                <a:gd name="T24" fmla="*/ 4 w 35"/>
                <a:gd name="T25" fmla="*/ 12 h 32"/>
                <a:gd name="T26" fmla="*/ 8 w 35"/>
                <a:gd name="T27" fmla="*/ 20 h 32"/>
                <a:gd name="T28" fmla="*/ 19 w 35"/>
                <a:gd name="T2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2">
                  <a:moveTo>
                    <a:pt x="19" y="28"/>
                  </a:moveTo>
                  <a:cubicBezTo>
                    <a:pt x="24" y="32"/>
                    <a:pt x="22" y="26"/>
                    <a:pt x="28" y="26"/>
                  </a:cubicBezTo>
                  <a:cubicBezTo>
                    <a:pt x="33" y="26"/>
                    <a:pt x="34" y="17"/>
                    <a:pt x="35" y="13"/>
                  </a:cubicBezTo>
                  <a:cubicBezTo>
                    <a:pt x="35" y="10"/>
                    <a:pt x="30" y="10"/>
                    <a:pt x="31" y="13"/>
                  </a:cubicBezTo>
                  <a:cubicBezTo>
                    <a:pt x="33" y="15"/>
                    <a:pt x="31" y="18"/>
                    <a:pt x="31" y="15"/>
                  </a:cubicBezTo>
                  <a:cubicBezTo>
                    <a:pt x="30" y="12"/>
                    <a:pt x="26" y="15"/>
                    <a:pt x="24" y="12"/>
                  </a:cubicBezTo>
                  <a:cubicBezTo>
                    <a:pt x="23" y="10"/>
                    <a:pt x="29" y="10"/>
                    <a:pt x="31" y="7"/>
                  </a:cubicBezTo>
                  <a:cubicBezTo>
                    <a:pt x="33" y="4"/>
                    <a:pt x="26" y="4"/>
                    <a:pt x="27" y="2"/>
                  </a:cubicBezTo>
                  <a:cubicBezTo>
                    <a:pt x="29" y="0"/>
                    <a:pt x="17" y="2"/>
                    <a:pt x="21" y="4"/>
                  </a:cubicBezTo>
                  <a:cubicBezTo>
                    <a:pt x="24" y="5"/>
                    <a:pt x="21" y="7"/>
                    <a:pt x="18" y="5"/>
                  </a:cubicBezTo>
                  <a:cubicBezTo>
                    <a:pt x="15" y="2"/>
                    <a:pt x="6" y="6"/>
                    <a:pt x="9" y="9"/>
                  </a:cubicBezTo>
                  <a:cubicBezTo>
                    <a:pt x="11" y="11"/>
                    <a:pt x="19" y="7"/>
                    <a:pt x="15" y="13"/>
                  </a:cubicBezTo>
                  <a:cubicBezTo>
                    <a:pt x="10" y="19"/>
                    <a:pt x="8" y="12"/>
                    <a:pt x="4" y="12"/>
                  </a:cubicBezTo>
                  <a:cubicBezTo>
                    <a:pt x="0" y="13"/>
                    <a:pt x="2" y="18"/>
                    <a:pt x="8" y="20"/>
                  </a:cubicBezTo>
                  <a:cubicBezTo>
                    <a:pt x="14" y="22"/>
                    <a:pt x="14" y="25"/>
                    <a:pt x="19"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6" name="Freeform 29"/>
            <p:cNvSpPr>
              <a:spLocks/>
            </p:cNvSpPr>
            <p:nvPr userDrawn="1"/>
          </p:nvSpPr>
          <p:spPr bwMode="auto">
            <a:xfrm>
              <a:off x="16341725" y="2178050"/>
              <a:ext cx="250825" cy="74613"/>
            </a:xfrm>
            <a:custGeom>
              <a:avLst/>
              <a:gdLst>
                <a:gd name="T0" fmla="*/ 26 w 90"/>
                <a:gd name="T1" fmla="*/ 21 h 27"/>
                <a:gd name="T2" fmla="*/ 32 w 90"/>
                <a:gd name="T3" fmla="*/ 24 h 27"/>
                <a:gd name="T4" fmla="*/ 40 w 90"/>
                <a:gd name="T5" fmla="*/ 25 h 27"/>
                <a:gd name="T6" fmla="*/ 44 w 90"/>
                <a:gd name="T7" fmla="*/ 24 h 27"/>
                <a:gd name="T8" fmla="*/ 61 w 90"/>
                <a:gd name="T9" fmla="*/ 27 h 27"/>
                <a:gd name="T10" fmla="*/ 72 w 90"/>
                <a:gd name="T11" fmla="*/ 24 h 27"/>
                <a:gd name="T12" fmla="*/ 86 w 90"/>
                <a:gd name="T13" fmla="*/ 25 h 27"/>
                <a:gd name="T14" fmla="*/ 90 w 90"/>
                <a:gd name="T15" fmla="*/ 17 h 27"/>
                <a:gd name="T16" fmla="*/ 61 w 90"/>
                <a:gd name="T17" fmla="*/ 15 h 27"/>
                <a:gd name="T18" fmla="*/ 47 w 90"/>
                <a:gd name="T19" fmla="*/ 16 h 27"/>
                <a:gd name="T20" fmla="*/ 38 w 90"/>
                <a:gd name="T21" fmla="*/ 13 h 27"/>
                <a:gd name="T22" fmla="*/ 40 w 90"/>
                <a:gd name="T23" fmla="*/ 9 h 27"/>
                <a:gd name="T24" fmla="*/ 26 w 90"/>
                <a:gd name="T25" fmla="*/ 5 h 27"/>
                <a:gd name="T26" fmla="*/ 15 w 90"/>
                <a:gd name="T27" fmla="*/ 1 h 27"/>
                <a:gd name="T28" fmla="*/ 3 w 90"/>
                <a:gd name="T29" fmla="*/ 3 h 27"/>
                <a:gd name="T30" fmla="*/ 19 w 90"/>
                <a:gd name="T31" fmla="*/ 8 h 27"/>
                <a:gd name="T32" fmla="*/ 25 w 90"/>
                <a:gd name="T33" fmla="*/ 13 h 27"/>
                <a:gd name="T34" fmla="*/ 26 w 90"/>
                <a:gd name="T35"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27">
                  <a:moveTo>
                    <a:pt x="26" y="21"/>
                  </a:moveTo>
                  <a:cubicBezTo>
                    <a:pt x="27" y="26"/>
                    <a:pt x="29" y="22"/>
                    <a:pt x="32" y="24"/>
                  </a:cubicBezTo>
                  <a:cubicBezTo>
                    <a:pt x="34" y="26"/>
                    <a:pt x="38" y="27"/>
                    <a:pt x="40" y="25"/>
                  </a:cubicBezTo>
                  <a:cubicBezTo>
                    <a:pt x="42" y="24"/>
                    <a:pt x="43" y="22"/>
                    <a:pt x="44" y="24"/>
                  </a:cubicBezTo>
                  <a:cubicBezTo>
                    <a:pt x="45" y="26"/>
                    <a:pt x="50" y="27"/>
                    <a:pt x="61" y="27"/>
                  </a:cubicBezTo>
                  <a:cubicBezTo>
                    <a:pt x="72" y="27"/>
                    <a:pt x="69" y="22"/>
                    <a:pt x="72" y="24"/>
                  </a:cubicBezTo>
                  <a:cubicBezTo>
                    <a:pt x="75" y="26"/>
                    <a:pt x="82" y="26"/>
                    <a:pt x="86" y="25"/>
                  </a:cubicBezTo>
                  <a:cubicBezTo>
                    <a:pt x="89" y="25"/>
                    <a:pt x="90" y="20"/>
                    <a:pt x="90" y="17"/>
                  </a:cubicBezTo>
                  <a:cubicBezTo>
                    <a:pt x="90" y="15"/>
                    <a:pt x="66" y="13"/>
                    <a:pt x="61" y="15"/>
                  </a:cubicBezTo>
                  <a:cubicBezTo>
                    <a:pt x="57" y="18"/>
                    <a:pt x="50" y="14"/>
                    <a:pt x="47" y="16"/>
                  </a:cubicBezTo>
                  <a:cubicBezTo>
                    <a:pt x="43" y="18"/>
                    <a:pt x="45" y="14"/>
                    <a:pt x="38" y="13"/>
                  </a:cubicBezTo>
                  <a:cubicBezTo>
                    <a:pt x="32" y="13"/>
                    <a:pt x="39" y="10"/>
                    <a:pt x="40" y="9"/>
                  </a:cubicBezTo>
                  <a:cubicBezTo>
                    <a:pt x="41" y="7"/>
                    <a:pt x="31" y="4"/>
                    <a:pt x="26" y="5"/>
                  </a:cubicBezTo>
                  <a:cubicBezTo>
                    <a:pt x="22" y="5"/>
                    <a:pt x="20" y="3"/>
                    <a:pt x="15" y="1"/>
                  </a:cubicBezTo>
                  <a:cubicBezTo>
                    <a:pt x="11" y="0"/>
                    <a:pt x="0" y="0"/>
                    <a:pt x="3" y="3"/>
                  </a:cubicBezTo>
                  <a:cubicBezTo>
                    <a:pt x="4" y="5"/>
                    <a:pt x="17" y="10"/>
                    <a:pt x="19" y="8"/>
                  </a:cubicBezTo>
                  <a:cubicBezTo>
                    <a:pt x="20" y="6"/>
                    <a:pt x="23" y="11"/>
                    <a:pt x="25" y="13"/>
                  </a:cubicBezTo>
                  <a:cubicBezTo>
                    <a:pt x="27" y="16"/>
                    <a:pt x="24" y="17"/>
                    <a:pt x="26" y="2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7" name="Freeform 30"/>
            <p:cNvSpPr>
              <a:spLocks/>
            </p:cNvSpPr>
            <p:nvPr userDrawn="1"/>
          </p:nvSpPr>
          <p:spPr bwMode="auto">
            <a:xfrm>
              <a:off x="16419513" y="2155825"/>
              <a:ext cx="36513" cy="22225"/>
            </a:xfrm>
            <a:custGeom>
              <a:avLst/>
              <a:gdLst>
                <a:gd name="T0" fmla="*/ 9 w 13"/>
                <a:gd name="T1" fmla="*/ 2 h 8"/>
                <a:gd name="T2" fmla="*/ 4 w 13"/>
                <a:gd name="T3" fmla="*/ 6 h 8"/>
                <a:gd name="T4" fmla="*/ 9 w 13"/>
                <a:gd name="T5" fmla="*/ 2 h 8"/>
              </a:gdLst>
              <a:ahLst/>
              <a:cxnLst>
                <a:cxn ang="0">
                  <a:pos x="T0" y="T1"/>
                </a:cxn>
                <a:cxn ang="0">
                  <a:pos x="T2" y="T3"/>
                </a:cxn>
                <a:cxn ang="0">
                  <a:pos x="T4" y="T5"/>
                </a:cxn>
              </a:cxnLst>
              <a:rect l="0" t="0" r="r" b="b"/>
              <a:pathLst>
                <a:path w="13" h="8">
                  <a:moveTo>
                    <a:pt x="9" y="2"/>
                  </a:moveTo>
                  <a:cubicBezTo>
                    <a:pt x="5" y="0"/>
                    <a:pt x="0" y="5"/>
                    <a:pt x="4" y="6"/>
                  </a:cubicBezTo>
                  <a:cubicBezTo>
                    <a:pt x="8" y="8"/>
                    <a:pt x="13"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8" name="Freeform 31"/>
            <p:cNvSpPr>
              <a:spLocks/>
            </p:cNvSpPr>
            <p:nvPr userDrawn="1"/>
          </p:nvSpPr>
          <p:spPr bwMode="auto">
            <a:xfrm>
              <a:off x="16344900" y="2030413"/>
              <a:ext cx="166688" cy="119063"/>
            </a:xfrm>
            <a:custGeom>
              <a:avLst/>
              <a:gdLst>
                <a:gd name="T0" fmla="*/ 4 w 60"/>
                <a:gd name="T1" fmla="*/ 22 h 43"/>
                <a:gd name="T2" fmla="*/ 9 w 60"/>
                <a:gd name="T3" fmla="*/ 27 h 43"/>
                <a:gd name="T4" fmla="*/ 24 w 60"/>
                <a:gd name="T5" fmla="*/ 28 h 43"/>
                <a:gd name="T6" fmla="*/ 14 w 60"/>
                <a:gd name="T7" fmla="*/ 32 h 43"/>
                <a:gd name="T8" fmla="*/ 22 w 60"/>
                <a:gd name="T9" fmla="*/ 38 h 43"/>
                <a:gd name="T10" fmla="*/ 34 w 60"/>
                <a:gd name="T11" fmla="*/ 41 h 43"/>
                <a:gd name="T12" fmla="*/ 41 w 60"/>
                <a:gd name="T13" fmla="*/ 41 h 43"/>
                <a:gd name="T14" fmla="*/ 46 w 60"/>
                <a:gd name="T15" fmla="*/ 35 h 43"/>
                <a:gd name="T16" fmla="*/ 51 w 60"/>
                <a:gd name="T17" fmla="*/ 31 h 43"/>
                <a:gd name="T18" fmla="*/ 60 w 60"/>
                <a:gd name="T19" fmla="*/ 28 h 43"/>
                <a:gd name="T20" fmla="*/ 55 w 60"/>
                <a:gd name="T21" fmla="*/ 26 h 43"/>
                <a:gd name="T22" fmla="*/ 50 w 60"/>
                <a:gd name="T23" fmla="*/ 22 h 43"/>
                <a:gd name="T24" fmla="*/ 48 w 60"/>
                <a:gd name="T25" fmla="*/ 17 h 43"/>
                <a:gd name="T26" fmla="*/ 44 w 60"/>
                <a:gd name="T27" fmla="*/ 16 h 43"/>
                <a:gd name="T28" fmla="*/ 39 w 60"/>
                <a:gd name="T29" fmla="*/ 14 h 43"/>
                <a:gd name="T30" fmla="*/ 23 w 60"/>
                <a:gd name="T31" fmla="*/ 5 h 43"/>
                <a:gd name="T32" fmla="*/ 14 w 60"/>
                <a:gd name="T33" fmla="*/ 4 h 43"/>
                <a:gd name="T34" fmla="*/ 15 w 60"/>
                <a:gd name="T35" fmla="*/ 6 h 43"/>
                <a:gd name="T36" fmla="*/ 12 w 60"/>
                <a:gd name="T37" fmla="*/ 9 h 43"/>
                <a:gd name="T38" fmla="*/ 7 w 60"/>
                <a:gd name="T39" fmla="*/ 11 h 43"/>
                <a:gd name="T40" fmla="*/ 8 w 60"/>
                <a:gd name="T41" fmla="*/ 17 h 43"/>
                <a:gd name="T42" fmla="*/ 5 w 60"/>
                <a:gd name="T43" fmla="*/ 19 h 43"/>
                <a:gd name="T44" fmla="*/ 4 w 60"/>
                <a:gd name="T45"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3">
                  <a:moveTo>
                    <a:pt x="4" y="22"/>
                  </a:moveTo>
                  <a:cubicBezTo>
                    <a:pt x="7" y="24"/>
                    <a:pt x="5" y="26"/>
                    <a:pt x="9" y="27"/>
                  </a:cubicBezTo>
                  <a:cubicBezTo>
                    <a:pt x="12" y="29"/>
                    <a:pt x="23" y="25"/>
                    <a:pt x="24" y="28"/>
                  </a:cubicBezTo>
                  <a:cubicBezTo>
                    <a:pt x="24" y="30"/>
                    <a:pt x="13" y="31"/>
                    <a:pt x="14" y="32"/>
                  </a:cubicBezTo>
                  <a:cubicBezTo>
                    <a:pt x="16" y="34"/>
                    <a:pt x="23" y="36"/>
                    <a:pt x="22" y="38"/>
                  </a:cubicBezTo>
                  <a:cubicBezTo>
                    <a:pt x="21" y="39"/>
                    <a:pt x="33" y="43"/>
                    <a:pt x="34" y="41"/>
                  </a:cubicBezTo>
                  <a:cubicBezTo>
                    <a:pt x="35" y="39"/>
                    <a:pt x="38" y="40"/>
                    <a:pt x="41" y="41"/>
                  </a:cubicBezTo>
                  <a:cubicBezTo>
                    <a:pt x="44" y="42"/>
                    <a:pt x="44" y="34"/>
                    <a:pt x="46" y="35"/>
                  </a:cubicBezTo>
                  <a:cubicBezTo>
                    <a:pt x="48" y="36"/>
                    <a:pt x="48" y="32"/>
                    <a:pt x="51" y="31"/>
                  </a:cubicBezTo>
                  <a:cubicBezTo>
                    <a:pt x="55" y="29"/>
                    <a:pt x="60" y="29"/>
                    <a:pt x="60" y="28"/>
                  </a:cubicBezTo>
                  <a:cubicBezTo>
                    <a:pt x="60" y="27"/>
                    <a:pt x="59" y="25"/>
                    <a:pt x="55" y="26"/>
                  </a:cubicBezTo>
                  <a:cubicBezTo>
                    <a:pt x="51" y="26"/>
                    <a:pt x="48" y="24"/>
                    <a:pt x="50" y="22"/>
                  </a:cubicBezTo>
                  <a:cubicBezTo>
                    <a:pt x="52" y="20"/>
                    <a:pt x="46" y="19"/>
                    <a:pt x="48" y="17"/>
                  </a:cubicBezTo>
                  <a:cubicBezTo>
                    <a:pt x="50" y="16"/>
                    <a:pt x="44" y="14"/>
                    <a:pt x="44" y="16"/>
                  </a:cubicBezTo>
                  <a:cubicBezTo>
                    <a:pt x="45" y="19"/>
                    <a:pt x="40" y="17"/>
                    <a:pt x="39" y="14"/>
                  </a:cubicBezTo>
                  <a:cubicBezTo>
                    <a:pt x="39" y="12"/>
                    <a:pt x="29" y="11"/>
                    <a:pt x="23" y="5"/>
                  </a:cubicBezTo>
                  <a:cubicBezTo>
                    <a:pt x="17" y="0"/>
                    <a:pt x="11" y="4"/>
                    <a:pt x="14" y="4"/>
                  </a:cubicBezTo>
                  <a:cubicBezTo>
                    <a:pt x="18" y="5"/>
                    <a:pt x="18" y="7"/>
                    <a:pt x="15" y="6"/>
                  </a:cubicBezTo>
                  <a:cubicBezTo>
                    <a:pt x="12" y="6"/>
                    <a:pt x="7" y="7"/>
                    <a:pt x="12" y="9"/>
                  </a:cubicBezTo>
                  <a:cubicBezTo>
                    <a:pt x="16" y="10"/>
                    <a:pt x="11" y="11"/>
                    <a:pt x="7" y="11"/>
                  </a:cubicBezTo>
                  <a:cubicBezTo>
                    <a:pt x="3" y="11"/>
                    <a:pt x="3" y="16"/>
                    <a:pt x="8" y="17"/>
                  </a:cubicBezTo>
                  <a:cubicBezTo>
                    <a:pt x="13" y="17"/>
                    <a:pt x="9" y="20"/>
                    <a:pt x="5" y="19"/>
                  </a:cubicBezTo>
                  <a:cubicBezTo>
                    <a:pt x="1" y="18"/>
                    <a:pt x="0" y="20"/>
                    <a:pt x="4" y="2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39" name="Freeform 32"/>
            <p:cNvSpPr>
              <a:spLocks/>
            </p:cNvSpPr>
            <p:nvPr userDrawn="1"/>
          </p:nvSpPr>
          <p:spPr bwMode="auto">
            <a:xfrm>
              <a:off x="16405225" y="1971675"/>
              <a:ext cx="441325" cy="233363"/>
            </a:xfrm>
            <a:custGeom>
              <a:avLst/>
              <a:gdLst>
                <a:gd name="T0" fmla="*/ 12 w 159"/>
                <a:gd name="T1" fmla="*/ 21 h 84"/>
                <a:gd name="T2" fmla="*/ 12 w 159"/>
                <a:gd name="T3" fmla="*/ 27 h 84"/>
                <a:gd name="T4" fmla="*/ 30 w 159"/>
                <a:gd name="T5" fmla="*/ 30 h 84"/>
                <a:gd name="T6" fmla="*/ 46 w 159"/>
                <a:gd name="T7" fmla="*/ 34 h 84"/>
                <a:gd name="T8" fmla="*/ 68 w 159"/>
                <a:gd name="T9" fmla="*/ 28 h 84"/>
                <a:gd name="T10" fmla="*/ 51 w 159"/>
                <a:gd name="T11" fmla="*/ 36 h 84"/>
                <a:gd name="T12" fmla="*/ 49 w 159"/>
                <a:gd name="T13" fmla="*/ 40 h 84"/>
                <a:gd name="T14" fmla="*/ 33 w 159"/>
                <a:gd name="T15" fmla="*/ 45 h 84"/>
                <a:gd name="T16" fmla="*/ 53 w 159"/>
                <a:gd name="T17" fmla="*/ 57 h 84"/>
                <a:gd name="T18" fmla="*/ 26 w 159"/>
                <a:gd name="T19" fmla="*/ 60 h 84"/>
                <a:gd name="T20" fmla="*/ 37 w 159"/>
                <a:gd name="T21" fmla="*/ 64 h 84"/>
                <a:gd name="T22" fmla="*/ 36 w 159"/>
                <a:gd name="T23" fmla="*/ 70 h 84"/>
                <a:gd name="T24" fmla="*/ 26 w 159"/>
                <a:gd name="T25" fmla="*/ 70 h 84"/>
                <a:gd name="T26" fmla="*/ 16 w 159"/>
                <a:gd name="T27" fmla="*/ 79 h 84"/>
                <a:gd name="T28" fmla="*/ 41 w 159"/>
                <a:gd name="T29" fmla="*/ 81 h 84"/>
                <a:gd name="T30" fmla="*/ 60 w 159"/>
                <a:gd name="T31" fmla="*/ 82 h 84"/>
                <a:gd name="T32" fmla="*/ 73 w 159"/>
                <a:gd name="T33" fmla="*/ 80 h 84"/>
                <a:gd name="T34" fmla="*/ 70 w 159"/>
                <a:gd name="T35" fmla="*/ 75 h 84"/>
                <a:gd name="T36" fmla="*/ 59 w 159"/>
                <a:gd name="T37" fmla="*/ 70 h 84"/>
                <a:gd name="T38" fmla="*/ 73 w 159"/>
                <a:gd name="T39" fmla="*/ 65 h 84"/>
                <a:gd name="T40" fmla="*/ 93 w 159"/>
                <a:gd name="T41" fmla="*/ 54 h 84"/>
                <a:gd name="T42" fmla="*/ 91 w 159"/>
                <a:gd name="T43" fmla="*/ 48 h 84"/>
                <a:gd name="T44" fmla="*/ 107 w 159"/>
                <a:gd name="T45" fmla="*/ 44 h 84"/>
                <a:gd name="T46" fmla="*/ 128 w 159"/>
                <a:gd name="T47" fmla="*/ 31 h 84"/>
                <a:gd name="T48" fmla="*/ 130 w 159"/>
                <a:gd name="T49" fmla="*/ 22 h 84"/>
                <a:gd name="T50" fmla="*/ 157 w 159"/>
                <a:gd name="T51" fmla="*/ 15 h 84"/>
                <a:gd name="T52" fmla="*/ 151 w 159"/>
                <a:gd name="T53" fmla="*/ 7 h 84"/>
                <a:gd name="T54" fmla="*/ 133 w 159"/>
                <a:gd name="T55" fmla="*/ 7 h 84"/>
                <a:gd name="T56" fmla="*/ 117 w 159"/>
                <a:gd name="T57" fmla="*/ 2 h 84"/>
                <a:gd name="T58" fmla="*/ 100 w 159"/>
                <a:gd name="T59" fmla="*/ 4 h 84"/>
                <a:gd name="T60" fmla="*/ 83 w 159"/>
                <a:gd name="T61" fmla="*/ 3 h 84"/>
                <a:gd name="T62" fmla="*/ 66 w 159"/>
                <a:gd name="T63" fmla="*/ 5 h 84"/>
                <a:gd name="T64" fmla="*/ 60 w 159"/>
                <a:gd name="T65" fmla="*/ 8 h 84"/>
                <a:gd name="T66" fmla="*/ 45 w 159"/>
                <a:gd name="T67" fmla="*/ 12 h 84"/>
                <a:gd name="T68" fmla="*/ 31 w 159"/>
                <a:gd name="T69" fmla="*/ 14 h 84"/>
                <a:gd name="T70" fmla="*/ 20 w 159"/>
                <a:gd name="T71" fmla="*/ 15 h 84"/>
                <a:gd name="T72" fmla="*/ 5 w 159"/>
                <a:gd name="T73" fmla="*/ 1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84">
                  <a:moveTo>
                    <a:pt x="9" y="20"/>
                  </a:moveTo>
                  <a:cubicBezTo>
                    <a:pt x="12" y="18"/>
                    <a:pt x="15" y="20"/>
                    <a:pt x="12" y="21"/>
                  </a:cubicBezTo>
                  <a:cubicBezTo>
                    <a:pt x="9" y="22"/>
                    <a:pt x="10" y="23"/>
                    <a:pt x="14" y="23"/>
                  </a:cubicBezTo>
                  <a:cubicBezTo>
                    <a:pt x="18" y="23"/>
                    <a:pt x="12" y="24"/>
                    <a:pt x="12" y="27"/>
                  </a:cubicBezTo>
                  <a:cubicBezTo>
                    <a:pt x="12" y="29"/>
                    <a:pt x="17" y="27"/>
                    <a:pt x="17" y="30"/>
                  </a:cubicBezTo>
                  <a:cubicBezTo>
                    <a:pt x="17" y="32"/>
                    <a:pt x="27" y="33"/>
                    <a:pt x="30" y="30"/>
                  </a:cubicBezTo>
                  <a:cubicBezTo>
                    <a:pt x="33" y="27"/>
                    <a:pt x="32" y="31"/>
                    <a:pt x="32" y="33"/>
                  </a:cubicBezTo>
                  <a:cubicBezTo>
                    <a:pt x="31" y="35"/>
                    <a:pt x="46" y="36"/>
                    <a:pt x="46" y="34"/>
                  </a:cubicBezTo>
                  <a:cubicBezTo>
                    <a:pt x="47" y="32"/>
                    <a:pt x="49" y="32"/>
                    <a:pt x="52" y="33"/>
                  </a:cubicBezTo>
                  <a:cubicBezTo>
                    <a:pt x="54" y="34"/>
                    <a:pt x="68" y="31"/>
                    <a:pt x="68" y="28"/>
                  </a:cubicBezTo>
                  <a:cubicBezTo>
                    <a:pt x="68" y="25"/>
                    <a:pt x="72" y="29"/>
                    <a:pt x="68" y="32"/>
                  </a:cubicBezTo>
                  <a:cubicBezTo>
                    <a:pt x="64" y="35"/>
                    <a:pt x="55" y="35"/>
                    <a:pt x="51" y="36"/>
                  </a:cubicBezTo>
                  <a:cubicBezTo>
                    <a:pt x="47" y="37"/>
                    <a:pt x="54" y="40"/>
                    <a:pt x="58" y="43"/>
                  </a:cubicBezTo>
                  <a:cubicBezTo>
                    <a:pt x="61" y="46"/>
                    <a:pt x="53" y="44"/>
                    <a:pt x="49" y="40"/>
                  </a:cubicBezTo>
                  <a:cubicBezTo>
                    <a:pt x="45" y="36"/>
                    <a:pt x="37" y="36"/>
                    <a:pt x="33" y="37"/>
                  </a:cubicBezTo>
                  <a:cubicBezTo>
                    <a:pt x="29" y="37"/>
                    <a:pt x="30" y="45"/>
                    <a:pt x="33" y="45"/>
                  </a:cubicBezTo>
                  <a:cubicBezTo>
                    <a:pt x="36" y="45"/>
                    <a:pt x="39" y="46"/>
                    <a:pt x="43" y="51"/>
                  </a:cubicBezTo>
                  <a:cubicBezTo>
                    <a:pt x="46" y="56"/>
                    <a:pt x="53" y="55"/>
                    <a:pt x="53" y="57"/>
                  </a:cubicBezTo>
                  <a:cubicBezTo>
                    <a:pt x="53" y="59"/>
                    <a:pt x="44" y="55"/>
                    <a:pt x="39" y="54"/>
                  </a:cubicBezTo>
                  <a:cubicBezTo>
                    <a:pt x="34" y="53"/>
                    <a:pt x="26" y="57"/>
                    <a:pt x="26" y="60"/>
                  </a:cubicBezTo>
                  <a:cubicBezTo>
                    <a:pt x="25" y="64"/>
                    <a:pt x="33" y="63"/>
                    <a:pt x="38" y="60"/>
                  </a:cubicBezTo>
                  <a:cubicBezTo>
                    <a:pt x="43" y="57"/>
                    <a:pt x="39" y="61"/>
                    <a:pt x="37" y="64"/>
                  </a:cubicBezTo>
                  <a:cubicBezTo>
                    <a:pt x="34" y="66"/>
                    <a:pt x="43" y="68"/>
                    <a:pt x="43" y="70"/>
                  </a:cubicBezTo>
                  <a:cubicBezTo>
                    <a:pt x="43" y="73"/>
                    <a:pt x="36" y="72"/>
                    <a:pt x="36" y="70"/>
                  </a:cubicBezTo>
                  <a:cubicBezTo>
                    <a:pt x="35" y="67"/>
                    <a:pt x="33" y="65"/>
                    <a:pt x="27" y="65"/>
                  </a:cubicBezTo>
                  <a:cubicBezTo>
                    <a:pt x="21" y="66"/>
                    <a:pt x="23" y="70"/>
                    <a:pt x="26" y="70"/>
                  </a:cubicBezTo>
                  <a:cubicBezTo>
                    <a:pt x="30" y="71"/>
                    <a:pt x="30" y="73"/>
                    <a:pt x="26" y="73"/>
                  </a:cubicBezTo>
                  <a:cubicBezTo>
                    <a:pt x="22" y="73"/>
                    <a:pt x="13" y="76"/>
                    <a:pt x="16" y="79"/>
                  </a:cubicBezTo>
                  <a:cubicBezTo>
                    <a:pt x="19" y="81"/>
                    <a:pt x="30" y="79"/>
                    <a:pt x="32" y="80"/>
                  </a:cubicBezTo>
                  <a:cubicBezTo>
                    <a:pt x="34" y="82"/>
                    <a:pt x="40" y="83"/>
                    <a:pt x="41" y="81"/>
                  </a:cubicBezTo>
                  <a:cubicBezTo>
                    <a:pt x="43" y="79"/>
                    <a:pt x="47" y="80"/>
                    <a:pt x="52" y="80"/>
                  </a:cubicBezTo>
                  <a:cubicBezTo>
                    <a:pt x="56" y="80"/>
                    <a:pt x="58" y="80"/>
                    <a:pt x="60" y="82"/>
                  </a:cubicBezTo>
                  <a:cubicBezTo>
                    <a:pt x="62" y="84"/>
                    <a:pt x="65" y="83"/>
                    <a:pt x="68" y="81"/>
                  </a:cubicBezTo>
                  <a:cubicBezTo>
                    <a:pt x="70" y="80"/>
                    <a:pt x="70" y="80"/>
                    <a:pt x="73" y="80"/>
                  </a:cubicBezTo>
                  <a:cubicBezTo>
                    <a:pt x="77" y="80"/>
                    <a:pt x="77" y="78"/>
                    <a:pt x="76" y="75"/>
                  </a:cubicBezTo>
                  <a:cubicBezTo>
                    <a:pt x="74" y="73"/>
                    <a:pt x="70" y="77"/>
                    <a:pt x="70" y="75"/>
                  </a:cubicBezTo>
                  <a:cubicBezTo>
                    <a:pt x="69" y="73"/>
                    <a:pt x="65" y="72"/>
                    <a:pt x="59" y="73"/>
                  </a:cubicBezTo>
                  <a:cubicBezTo>
                    <a:pt x="53" y="74"/>
                    <a:pt x="55" y="69"/>
                    <a:pt x="59" y="70"/>
                  </a:cubicBezTo>
                  <a:cubicBezTo>
                    <a:pt x="63" y="71"/>
                    <a:pt x="68" y="71"/>
                    <a:pt x="73" y="70"/>
                  </a:cubicBezTo>
                  <a:cubicBezTo>
                    <a:pt x="77" y="69"/>
                    <a:pt x="73" y="67"/>
                    <a:pt x="73" y="65"/>
                  </a:cubicBezTo>
                  <a:cubicBezTo>
                    <a:pt x="73" y="63"/>
                    <a:pt x="79" y="64"/>
                    <a:pt x="83" y="64"/>
                  </a:cubicBezTo>
                  <a:cubicBezTo>
                    <a:pt x="87" y="64"/>
                    <a:pt x="93" y="57"/>
                    <a:pt x="93" y="54"/>
                  </a:cubicBezTo>
                  <a:cubicBezTo>
                    <a:pt x="93" y="50"/>
                    <a:pt x="84" y="51"/>
                    <a:pt x="80" y="51"/>
                  </a:cubicBezTo>
                  <a:cubicBezTo>
                    <a:pt x="75" y="51"/>
                    <a:pt x="83" y="47"/>
                    <a:pt x="91" y="48"/>
                  </a:cubicBezTo>
                  <a:cubicBezTo>
                    <a:pt x="100" y="48"/>
                    <a:pt x="96" y="44"/>
                    <a:pt x="98" y="43"/>
                  </a:cubicBezTo>
                  <a:cubicBezTo>
                    <a:pt x="99" y="42"/>
                    <a:pt x="103" y="45"/>
                    <a:pt x="107" y="44"/>
                  </a:cubicBezTo>
                  <a:cubicBezTo>
                    <a:pt x="112" y="43"/>
                    <a:pt x="109" y="39"/>
                    <a:pt x="112" y="39"/>
                  </a:cubicBezTo>
                  <a:cubicBezTo>
                    <a:pt x="114" y="39"/>
                    <a:pt x="119" y="36"/>
                    <a:pt x="128" y="31"/>
                  </a:cubicBezTo>
                  <a:cubicBezTo>
                    <a:pt x="137" y="25"/>
                    <a:pt x="144" y="26"/>
                    <a:pt x="145" y="23"/>
                  </a:cubicBezTo>
                  <a:cubicBezTo>
                    <a:pt x="145" y="20"/>
                    <a:pt x="132" y="23"/>
                    <a:pt x="130" y="22"/>
                  </a:cubicBezTo>
                  <a:cubicBezTo>
                    <a:pt x="127" y="22"/>
                    <a:pt x="139" y="19"/>
                    <a:pt x="142" y="20"/>
                  </a:cubicBezTo>
                  <a:cubicBezTo>
                    <a:pt x="144" y="20"/>
                    <a:pt x="148" y="20"/>
                    <a:pt x="157" y="15"/>
                  </a:cubicBezTo>
                  <a:cubicBezTo>
                    <a:pt x="159" y="10"/>
                    <a:pt x="159" y="10"/>
                    <a:pt x="159" y="10"/>
                  </a:cubicBezTo>
                  <a:cubicBezTo>
                    <a:pt x="155" y="11"/>
                    <a:pt x="151" y="10"/>
                    <a:pt x="151" y="7"/>
                  </a:cubicBezTo>
                  <a:cubicBezTo>
                    <a:pt x="151" y="5"/>
                    <a:pt x="145" y="7"/>
                    <a:pt x="145" y="5"/>
                  </a:cubicBezTo>
                  <a:cubicBezTo>
                    <a:pt x="145" y="4"/>
                    <a:pt x="139" y="5"/>
                    <a:pt x="133" y="7"/>
                  </a:cubicBezTo>
                  <a:cubicBezTo>
                    <a:pt x="127" y="9"/>
                    <a:pt x="133" y="5"/>
                    <a:pt x="135" y="4"/>
                  </a:cubicBezTo>
                  <a:cubicBezTo>
                    <a:pt x="138" y="3"/>
                    <a:pt x="120" y="4"/>
                    <a:pt x="117" y="2"/>
                  </a:cubicBezTo>
                  <a:cubicBezTo>
                    <a:pt x="115" y="0"/>
                    <a:pt x="111" y="5"/>
                    <a:pt x="108" y="3"/>
                  </a:cubicBezTo>
                  <a:cubicBezTo>
                    <a:pt x="106" y="0"/>
                    <a:pt x="99" y="2"/>
                    <a:pt x="100" y="4"/>
                  </a:cubicBezTo>
                  <a:cubicBezTo>
                    <a:pt x="100" y="6"/>
                    <a:pt x="98" y="6"/>
                    <a:pt x="96" y="4"/>
                  </a:cubicBezTo>
                  <a:cubicBezTo>
                    <a:pt x="93" y="2"/>
                    <a:pt x="88" y="4"/>
                    <a:pt x="83" y="3"/>
                  </a:cubicBezTo>
                  <a:cubicBezTo>
                    <a:pt x="78" y="3"/>
                    <a:pt x="80" y="7"/>
                    <a:pt x="75" y="5"/>
                  </a:cubicBezTo>
                  <a:cubicBezTo>
                    <a:pt x="70" y="3"/>
                    <a:pt x="64" y="4"/>
                    <a:pt x="66" y="5"/>
                  </a:cubicBezTo>
                  <a:cubicBezTo>
                    <a:pt x="67" y="5"/>
                    <a:pt x="65" y="7"/>
                    <a:pt x="63" y="6"/>
                  </a:cubicBezTo>
                  <a:cubicBezTo>
                    <a:pt x="61" y="5"/>
                    <a:pt x="59" y="6"/>
                    <a:pt x="60" y="8"/>
                  </a:cubicBezTo>
                  <a:cubicBezTo>
                    <a:pt x="61" y="11"/>
                    <a:pt x="51" y="8"/>
                    <a:pt x="51" y="10"/>
                  </a:cubicBezTo>
                  <a:cubicBezTo>
                    <a:pt x="51" y="13"/>
                    <a:pt x="48" y="14"/>
                    <a:pt x="45" y="12"/>
                  </a:cubicBezTo>
                  <a:cubicBezTo>
                    <a:pt x="43" y="10"/>
                    <a:pt x="34" y="9"/>
                    <a:pt x="36" y="11"/>
                  </a:cubicBezTo>
                  <a:cubicBezTo>
                    <a:pt x="39" y="13"/>
                    <a:pt x="29" y="12"/>
                    <a:pt x="31" y="14"/>
                  </a:cubicBezTo>
                  <a:cubicBezTo>
                    <a:pt x="34" y="16"/>
                    <a:pt x="28" y="18"/>
                    <a:pt x="28" y="16"/>
                  </a:cubicBezTo>
                  <a:cubicBezTo>
                    <a:pt x="28" y="15"/>
                    <a:pt x="22" y="13"/>
                    <a:pt x="20" y="15"/>
                  </a:cubicBezTo>
                  <a:cubicBezTo>
                    <a:pt x="18" y="17"/>
                    <a:pt x="17" y="20"/>
                    <a:pt x="16" y="18"/>
                  </a:cubicBezTo>
                  <a:cubicBezTo>
                    <a:pt x="15" y="17"/>
                    <a:pt x="10" y="18"/>
                    <a:pt x="5" y="19"/>
                  </a:cubicBezTo>
                  <a:cubicBezTo>
                    <a:pt x="0" y="21"/>
                    <a:pt x="6" y="22"/>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0" name="Freeform 33"/>
            <p:cNvSpPr>
              <a:spLocks/>
            </p:cNvSpPr>
            <p:nvPr userDrawn="1"/>
          </p:nvSpPr>
          <p:spPr bwMode="auto">
            <a:xfrm>
              <a:off x="16581438" y="2554288"/>
              <a:ext cx="22225" cy="20638"/>
            </a:xfrm>
            <a:custGeom>
              <a:avLst/>
              <a:gdLst>
                <a:gd name="T0" fmla="*/ 3 w 8"/>
                <a:gd name="T1" fmla="*/ 6 h 7"/>
                <a:gd name="T2" fmla="*/ 4 w 8"/>
                <a:gd name="T3" fmla="*/ 1 h 7"/>
                <a:gd name="T4" fmla="*/ 3 w 8"/>
                <a:gd name="T5" fmla="*/ 6 h 7"/>
              </a:gdLst>
              <a:ahLst/>
              <a:cxnLst>
                <a:cxn ang="0">
                  <a:pos x="T0" y="T1"/>
                </a:cxn>
                <a:cxn ang="0">
                  <a:pos x="T2" y="T3"/>
                </a:cxn>
                <a:cxn ang="0">
                  <a:pos x="T4" y="T5"/>
                </a:cxn>
              </a:cxnLst>
              <a:rect l="0" t="0" r="r" b="b"/>
              <a:pathLst>
                <a:path w="8" h="7">
                  <a:moveTo>
                    <a:pt x="3" y="6"/>
                  </a:moveTo>
                  <a:cubicBezTo>
                    <a:pt x="5" y="6"/>
                    <a:pt x="8" y="0"/>
                    <a:pt x="4" y="1"/>
                  </a:cubicBezTo>
                  <a:cubicBezTo>
                    <a:pt x="0" y="1"/>
                    <a:pt x="1" y="7"/>
                    <a:pt x="3" y="6"/>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1" name="Freeform 34"/>
            <p:cNvSpPr>
              <a:spLocks/>
            </p:cNvSpPr>
            <p:nvPr userDrawn="1"/>
          </p:nvSpPr>
          <p:spPr bwMode="auto">
            <a:xfrm>
              <a:off x="16522700" y="2538413"/>
              <a:ext cx="36513" cy="26988"/>
            </a:xfrm>
            <a:custGeom>
              <a:avLst/>
              <a:gdLst>
                <a:gd name="T0" fmla="*/ 4 w 13"/>
                <a:gd name="T1" fmla="*/ 7 h 10"/>
                <a:gd name="T2" fmla="*/ 13 w 13"/>
                <a:gd name="T3" fmla="*/ 2 h 10"/>
                <a:gd name="T4" fmla="*/ 4 w 13"/>
                <a:gd name="T5" fmla="*/ 7 h 10"/>
              </a:gdLst>
              <a:ahLst/>
              <a:cxnLst>
                <a:cxn ang="0">
                  <a:pos x="T0" y="T1"/>
                </a:cxn>
                <a:cxn ang="0">
                  <a:pos x="T2" y="T3"/>
                </a:cxn>
                <a:cxn ang="0">
                  <a:pos x="T4" y="T5"/>
                </a:cxn>
              </a:cxnLst>
              <a:rect l="0" t="0" r="r" b="b"/>
              <a:pathLst>
                <a:path w="13" h="10">
                  <a:moveTo>
                    <a:pt x="4" y="7"/>
                  </a:moveTo>
                  <a:cubicBezTo>
                    <a:pt x="8" y="10"/>
                    <a:pt x="13" y="3"/>
                    <a:pt x="13" y="2"/>
                  </a:cubicBezTo>
                  <a:cubicBezTo>
                    <a:pt x="12" y="0"/>
                    <a:pt x="0" y="5"/>
                    <a:pt x="4" y="7"/>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2" name="Freeform 35"/>
            <p:cNvSpPr>
              <a:spLocks/>
            </p:cNvSpPr>
            <p:nvPr userDrawn="1"/>
          </p:nvSpPr>
          <p:spPr bwMode="auto">
            <a:xfrm>
              <a:off x="16481425" y="2471738"/>
              <a:ext cx="100013" cy="66675"/>
            </a:xfrm>
            <a:custGeom>
              <a:avLst/>
              <a:gdLst>
                <a:gd name="T0" fmla="*/ 36 w 36"/>
                <a:gd name="T1" fmla="*/ 19 h 24"/>
                <a:gd name="T2" fmla="*/ 29 w 36"/>
                <a:gd name="T3" fmla="*/ 13 h 24"/>
                <a:gd name="T4" fmla="*/ 19 w 36"/>
                <a:gd name="T5" fmla="*/ 7 h 24"/>
                <a:gd name="T6" fmla="*/ 12 w 36"/>
                <a:gd name="T7" fmla="*/ 2 h 24"/>
                <a:gd name="T8" fmla="*/ 7 w 36"/>
                <a:gd name="T9" fmla="*/ 6 h 24"/>
                <a:gd name="T10" fmla="*/ 5 w 36"/>
                <a:gd name="T11" fmla="*/ 13 h 24"/>
                <a:gd name="T12" fmla="*/ 1 w 36"/>
                <a:gd name="T13" fmla="*/ 20 h 24"/>
                <a:gd name="T14" fmla="*/ 7 w 36"/>
                <a:gd name="T15" fmla="*/ 19 h 24"/>
                <a:gd name="T16" fmla="*/ 10 w 36"/>
                <a:gd name="T17" fmla="*/ 24 h 24"/>
                <a:gd name="T18" fmla="*/ 19 w 36"/>
                <a:gd name="T19" fmla="*/ 19 h 24"/>
                <a:gd name="T20" fmla="*/ 25 w 36"/>
                <a:gd name="T21" fmla="*/ 19 h 24"/>
                <a:gd name="T22" fmla="*/ 36 w 36"/>
                <a:gd name="T2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4">
                  <a:moveTo>
                    <a:pt x="36" y="19"/>
                  </a:moveTo>
                  <a:cubicBezTo>
                    <a:pt x="36" y="17"/>
                    <a:pt x="28" y="16"/>
                    <a:pt x="29" y="13"/>
                  </a:cubicBezTo>
                  <a:cubicBezTo>
                    <a:pt x="29" y="11"/>
                    <a:pt x="21" y="9"/>
                    <a:pt x="19" y="7"/>
                  </a:cubicBezTo>
                  <a:cubicBezTo>
                    <a:pt x="16" y="6"/>
                    <a:pt x="12" y="5"/>
                    <a:pt x="12" y="2"/>
                  </a:cubicBezTo>
                  <a:cubicBezTo>
                    <a:pt x="12" y="0"/>
                    <a:pt x="7" y="2"/>
                    <a:pt x="7" y="6"/>
                  </a:cubicBezTo>
                  <a:cubicBezTo>
                    <a:pt x="6" y="10"/>
                    <a:pt x="4" y="9"/>
                    <a:pt x="5" y="13"/>
                  </a:cubicBezTo>
                  <a:cubicBezTo>
                    <a:pt x="6" y="17"/>
                    <a:pt x="0" y="18"/>
                    <a:pt x="1" y="20"/>
                  </a:cubicBezTo>
                  <a:cubicBezTo>
                    <a:pt x="2" y="22"/>
                    <a:pt x="4" y="19"/>
                    <a:pt x="7" y="19"/>
                  </a:cubicBezTo>
                  <a:cubicBezTo>
                    <a:pt x="10" y="19"/>
                    <a:pt x="6" y="23"/>
                    <a:pt x="10" y="24"/>
                  </a:cubicBezTo>
                  <a:cubicBezTo>
                    <a:pt x="13" y="24"/>
                    <a:pt x="17" y="21"/>
                    <a:pt x="19" y="19"/>
                  </a:cubicBezTo>
                  <a:cubicBezTo>
                    <a:pt x="20" y="17"/>
                    <a:pt x="22" y="16"/>
                    <a:pt x="25" y="19"/>
                  </a:cubicBezTo>
                  <a:cubicBezTo>
                    <a:pt x="28" y="21"/>
                    <a:pt x="35" y="21"/>
                    <a:pt x="36" y="1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3" name="Freeform 36"/>
            <p:cNvSpPr>
              <a:spLocks/>
            </p:cNvSpPr>
            <p:nvPr userDrawn="1"/>
          </p:nvSpPr>
          <p:spPr bwMode="auto">
            <a:xfrm>
              <a:off x="16438563" y="2268538"/>
              <a:ext cx="400050" cy="303213"/>
            </a:xfrm>
            <a:custGeom>
              <a:avLst/>
              <a:gdLst>
                <a:gd name="T0" fmla="*/ 97 w 144"/>
                <a:gd name="T1" fmla="*/ 24 h 109"/>
                <a:gd name="T2" fmla="*/ 84 w 144"/>
                <a:gd name="T3" fmla="*/ 20 h 109"/>
                <a:gd name="T4" fmla="*/ 66 w 144"/>
                <a:gd name="T5" fmla="*/ 12 h 109"/>
                <a:gd name="T6" fmla="*/ 58 w 144"/>
                <a:gd name="T7" fmla="*/ 15 h 109"/>
                <a:gd name="T8" fmla="*/ 49 w 144"/>
                <a:gd name="T9" fmla="*/ 9 h 109"/>
                <a:gd name="T10" fmla="*/ 36 w 144"/>
                <a:gd name="T11" fmla="*/ 3 h 109"/>
                <a:gd name="T12" fmla="*/ 27 w 144"/>
                <a:gd name="T13" fmla="*/ 15 h 109"/>
                <a:gd name="T14" fmla="*/ 29 w 144"/>
                <a:gd name="T15" fmla="*/ 23 h 109"/>
                <a:gd name="T16" fmla="*/ 19 w 144"/>
                <a:gd name="T17" fmla="*/ 14 h 109"/>
                <a:gd name="T18" fmla="*/ 27 w 144"/>
                <a:gd name="T19" fmla="*/ 2 h 109"/>
                <a:gd name="T20" fmla="*/ 2 w 144"/>
                <a:gd name="T21" fmla="*/ 24 h 109"/>
                <a:gd name="T22" fmla="*/ 12 w 144"/>
                <a:gd name="T23" fmla="*/ 29 h 109"/>
                <a:gd name="T24" fmla="*/ 14 w 144"/>
                <a:gd name="T25" fmla="*/ 34 h 109"/>
                <a:gd name="T26" fmla="*/ 30 w 144"/>
                <a:gd name="T27" fmla="*/ 37 h 109"/>
                <a:gd name="T28" fmla="*/ 46 w 144"/>
                <a:gd name="T29" fmla="*/ 37 h 109"/>
                <a:gd name="T30" fmla="*/ 57 w 144"/>
                <a:gd name="T31" fmla="*/ 35 h 109"/>
                <a:gd name="T32" fmla="*/ 65 w 144"/>
                <a:gd name="T33" fmla="*/ 37 h 109"/>
                <a:gd name="T34" fmla="*/ 75 w 144"/>
                <a:gd name="T35" fmla="*/ 44 h 109"/>
                <a:gd name="T36" fmla="*/ 78 w 144"/>
                <a:gd name="T37" fmla="*/ 46 h 109"/>
                <a:gd name="T38" fmla="*/ 91 w 144"/>
                <a:gd name="T39" fmla="*/ 56 h 109"/>
                <a:gd name="T40" fmla="*/ 99 w 144"/>
                <a:gd name="T41" fmla="*/ 65 h 109"/>
                <a:gd name="T42" fmla="*/ 99 w 144"/>
                <a:gd name="T43" fmla="*/ 72 h 109"/>
                <a:gd name="T44" fmla="*/ 85 w 144"/>
                <a:gd name="T45" fmla="*/ 76 h 109"/>
                <a:gd name="T46" fmla="*/ 66 w 144"/>
                <a:gd name="T47" fmla="*/ 80 h 109"/>
                <a:gd name="T48" fmla="*/ 75 w 144"/>
                <a:gd name="T49" fmla="*/ 87 h 109"/>
                <a:gd name="T50" fmla="*/ 87 w 144"/>
                <a:gd name="T51" fmla="*/ 85 h 109"/>
                <a:gd name="T52" fmla="*/ 96 w 144"/>
                <a:gd name="T53" fmla="*/ 97 h 109"/>
                <a:gd name="T54" fmla="*/ 124 w 144"/>
                <a:gd name="T55" fmla="*/ 107 h 109"/>
                <a:gd name="T56" fmla="*/ 119 w 144"/>
                <a:gd name="T57" fmla="*/ 95 h 109"/>
                <a:gd name="T58" fmla="*/ 130 w 144"/>
                <a:gd name="T59" fmla="*/ 90 h 109"/>
                <a:gd name="T60" fmla="*/ 116 w 144"/>
                <a:gd name="T61" fmla="*/ 75 h 109"/>
                <a:gd name="T62" fmla="*/ 125 w 144"/>
                <a:gd name="T63" fmla="*/ 72 h 109"/>
                <a:gd name="T64" fmla="*/ 138 w 144"/>
                <a:gd name="T65" fmla="*/ 78 h 109"/>
                <a:gd name="T66" fmla="*/ 144 w 144"/>
                <a:gd name="T67" fmla="*/ 65 h 109"/>
                <a:gd name="T68" fmla="*/ 130 w 144"/>
                <a:gd name="T69" fmla="*/ 56 h 109"/>
                <a:gd name="T70" fmla="*/ 114 w 144"/>
                <a:gd name="T71" fmla="*/ 47 h 109"/>
                <a:gd name="T72" fmla="*/ 115 w 144"/>
                <a:gd name="T73" fmla="*/ 43 h 109"/>
                <a:gd name="T74" fmla="*/ 116 w 144"/>
                <a:gd name="T75" fmla="*/ 36 h 109"/>
                <a:gd name="T76" fmla="*/ 113 w 144"/>
                <a:gd name="T77" fmla="*/ 34 h 109"/>
                <a:gd name="T78" fmla="*/ 101 w 144"/>
                <a:gd name="T79" fmla="*/ 29 h 109"/>
                <a:gd name="T80" fmla="*/ 93 w 144"/>
                <a:gd name="T81"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4" h="109">
                  <a:moveTo>
                    <a:pt x="93" y="28"/>
                  </a:moveTo>
                  <a:cubicBezTo>
                    <a:pt x="95" y="28"/>
                    <a:pt x="98" y="26"/>
                    <a:pt x="97" y="24"/>
                  </a:cubicBezTo>
                  <a:cubicBezTo>
                    <a:pt x="97" y="22"/>
                    <a:pt x="91" y="22"/>
                    <a:pt x="90" y="25"/>
                  </a:cubicBezTo>
                  <a:cubicBezTo>
                    <a:pt x="88" y="27"/>
                    <a:pt x="84" y="22"/>
                    <a:pt x="84" y="20"/>
                  </a:cubicBezTo>
                  <a:cubicBezTo>
                    <a:pt x="84" y="18"/>
                    <a:pt x="76" y="20"/>
                    <a:pt x="77" y="16"/>
                  </a:cubicBezTo>
                  <a:cubicBezTo>
                    <a:pt x="78" y="13"/>
                    <a:pt x="69" y="12"/>
                    <a:pt x="66" y="12"/>
                  </a:cubicBezTo>
                  <a:cubicBezTo>
                    <a:pt x="64" y="12"/>
                    <a:pt x="60" y="14"/>
                    <a:pt x="61" y="16"/>
                  </a:cubicBezTo>
                  <a:cubicBezTo>
                    <a:pt x="61" y="19"/>
                    <a:pt x="58" y="18"/>
                    <a:pt x="58" y="15"/>
                  </a:cubicBezTo>
                  <a:cubicBezTo>
                    <a:pt x="57" y="13"/>
                    <a:pt x="51" y="18"/>
                    <a:pt x="49" y="18"/>
                  </a:cubicBezTo>
                  <a:cubicBezTo>
                    <a:pt x="47" y="18"/>
                    <a:pt x="50" y="11"/>
                    <a:pt x="49" y="9"/>
                  </a:cubicBezTo>
                  <a:cubicBezTo>
                    <a:pt x="49" y="7"/>
                    <a:pt x="47" y="6"/>
                    <a:pt x="46" y="3"/>
                  </a:cubicBezTo>
                  <a:cubicBezTo>
                    <a:pt x="44" y="0"/>
                    <a:pt x="38" y="1"/>
                    <a:pt x="36" y="3"/>
                  </a:cubicBezTo>
                  <a:cubicBezTo>
                    <a:pt x="34" y="5"/>
                    <a:pt x="28" y="4"/>
                    <a:pt x="25" y="7"/>
                  </a:cubicBezTo>
                  <a:cubicBezTo>
                    <a:pt x="22" y="11"/>
                    <a:pt x="25" y="14"/>
                    <a:pt x="27" y="15"/>
                  </a:cubicBezTo>
                  <a:cubicBezTo>
                    <a:pt x="28" y="16"/>
                    <a:pt x="22" y="18"/>
                    <a:pt x="24" y="20"/>
                  </a:cubicBezTo>
                  <a:cubicBezTo>
                    <a:pt x="26" y="21"/>
                    <a:pt x="29" y="21"/>
                    <a:pt x="29" y="23"/>
                  </a:cubicBezTo>
                  <a:cubicBezTo>
                    <a:pt x="29" y="26"/>
                    <a:pt x="22" y="23"/>
                    <a:pt x="21" y="20"/>
                  </a:cubicBezTo>
                  <a:cubicBezTo>
                    <a:pt x="19" y="18"/>
                    <a:pt x="21" y="15"/>
                    <a:pt x="19" y="14"/>
                  </a:cubicBezTo>
                  <a:cubicBezTo>
                    <a:pt x="18" y="12"/>
                    <a:pt x="19" y="9"/>
                    <a:pt x="22" y="6"/>
                  </a:cubicBezTo>
                  <a:cubicBezTo>
                    <a:pt x="25" y="3"/>
                    <a:pt x="27" y="4"/>
                    <a:pt x="27" y="2"/>
                  </a:cubicBezTo>
                  <a:cubicBezTo>
                    <a:pt x="27" y="0"/>
                    <a:pt x="15" y="0"/>
                    <a:pt x="7" y="7"/>
                  </a:cubicBezTo>
                  <a:cubicBezTo>
                    <a:pt x="0" y="14"/>
                    <a:pt x="2" y="23"/>
                    <a:pt x="2" y="24"/>
                  </a:cubicBezTo>
                  <a:cubicBezTo>
                    <a:pt x="3" y="26"/>
                    <a:pt x="10" y="25"/>
                    <a:pt x="13" y="26"/>
                  </a:cubicBezTo>
                  <a:cubicBezTo>
                    <a:pt x="17" y="28"/>
                    <a:pt x="15" y="29"/>
                    <a:pt x="12" y="29"/>
                  </a:cubicBezTo>
                  <a:cubicBezTo>
                    <a:pt x="9" y="28"/>
                    <a:pt x="4" y="27"/>
                    <a:pt x="5" y="29"/>
                  </a:cubicBezTo>
                  <a:cubicBezTo>
                    <a:pt x="5" y="31"/>
                    <a:pt x="11" y="35"/>
                    <a:pt x="14" y="34"/>
                  </a:cubicBezTo>
                  <a:cubicBezTo>
                    <a:pt x="18" y="33"/>
                    <a:pt x="18" y="33"/>
                    <a:pt x="20" y="36"/>
                  </a:cubicBezTo>
                  <a:cubicBezTo>
                    <a:pt x="21" y="38"/>
                    <a:pt x="26" y="37"/>
                    <a:pt x="30" y="37"/>
                  </a:cubicBezTo>
                  <a:cubicBezTo>
                    <a:pt x="34" y="37"/>
                    <a:pt x="39" y="39"/>
                    <a:pt x="41" y="39"/>
                  </a:cubicBezTo>
                  <a:cubicBezTo>
                    <a:pt x="43" y="39"/>
                    <a:pt x="46" y="38"/>
                    <a:pt x="46" y="37"/>
                  </a:cubicBezTo>
                  <a:cubicBezTo>
                    <a:pt x="47" y="36"/>
                    <a:pt x="56" y="39"/>
                    <a:pt x="58" y="38"/>
                  </a:cubicBezTo>
                  <a:cubicBezTo>
                    <a:pt x="61" y="38"/>
                    <a:pt x="59" y="36"/>
                    <a:pt x="57" y="35"/>
                  </a:cubicBezTo>
                  <a:cubicBezTo>
                    <a:pt x="56" y="35"/>
                    <a:pt x="56" y="32"/>
                    <a:pt x="59" y="33"/>
                  </a:cubicBezTo>
                  <a:cubicBezTo>
                    <a:pt x="61" y="34"/>
                    <a:pt x="64" y="35"/>
                    <a:pt x="65" y="37"/>
                  </a:cubicBezTo>
                  <a:cubicBezTo>
                    <a:pt x="65" y="38"/>
                    <a:pt x="67" y="38"/>
                    <a:pt x="67" y="39"/>
                  </a:cubicBezTo>
                  <a:cubicBezTo>
                    <a:pt x="68" y="41"/>
                    <a:pt x="75" y="43"/>
                    <a:pt x="75" y="44"/>
                  </a:cubicBezTo>
                  <a:cubicBezTo>
                    <a:pt x="75" y="46"/>
                    <a:pt x="68" y="47"/>
                    <a:pt x="70" y="49"/>
                  </a:cubicBezTo>
                  <a:cubicBezTo>
                    <a:pt x="72" y="50"/>
                    <a:pt x="75" y="47"/>
                    <a:pt x="78" y="46"/>
                  </a:cubicBezTo>
                  <a:cubicBezTo>
                    <a:pt x="81" y="46"/>
                    <a:pt x="81" y="52"/>
                    <a:pt x="83" y="51"/>
                  </a:cubicBezTo>
                  <a:cubicBezTo>
                    <a:pt x="86" y="50"/>
                    <a:pt x="88" y="53"/>
                    <a:pt x="91" y="56"/>
                  </a:cubicBezTo>
                  <a:cubicBezTo>
                    <a:pt x="93" y="60"/>
                    <a:pt x="90" y="64"/>
                    <a:pt x="91" y="65"/>
                  </a:cubicBezTo>
                  <a:cubicBezTo>
                    <a:pt x="91" y="67"/>
                    <a:pt x="96" y="66"/>
                    <a:pt x="99" y="65"/>
                  </a:cubicBezTo>
                  <a:cubicBezTo>
                    <a:pt x="102" y="63"/>
                    <a:pt x="105" y="66"/>
                    <a:pt x="107" y="68"/>
                  </a:cubicBezTo>
                  <a:cubicBezTo>
                    <a:pt x="109" y="70"/>
                    <a:pt x="98" y="74"/>
                    <a:pt x="99" y="72"/>
                  </a:cubicBezTo>
                  <a:cubicBezTo>
                    <a:pt x="100" y="70"/>
                    <a:pt x="93" y="65"/>
                    <a:pt x="86" y="67"/>
                  </a:cubicBezTo>
                  <a:cubicBezTo>
                    <a:pt x="80" y="70"/>
                    <a:pt x="84" y="74"/>
                    <a:pt x="85" y="76"/>
                  </a:cubicBezTo>
                  <a:cubicBezTo>
                    <a:pt x="86" y="78"/>
                    <a:pt x="79" y="80"/>
                    <a:pt x="73" y="78"/>
                  </a:cubicBezTo>
                  <a:cubicBezTo>
                    <a:pt x="67" y="76"/>
                    <a:pt x="69" y="80"/>
                    <a:pt x="66" y="80"/>
                  </a:cubicBezTo>
                  <a:cubicBezTo>
                    <a:pt x="64" y="80"/>
                    <a:pt x="61" y="84"/>
                    <a:pt x="63" y="86"/>
                  </a:cubicBezTo>
                  <a:cubicBezTo>
                    <a:pt x="66" y="89"/>
                    <a:pt x="71" y="86"/>
                    <a:pt x="75" y="87"/>
                  </a:cubicBezTo>
                  <a:cubicBezTo>
                    <a:pt x="79" y="87"/>
                    <a:pt x="79" y="88"/>
                    <a:pt x="80" y="86"/>
                  </a:cubicBezTo>
                  <a:cubicBezTo>
                    <a:pt x="80" y="83"/>
                    <a:pt x="84" y="85"/>
                    <a:pt x="87" y="85"/>
                  </a:cubicBezTo>
                  <a:cubicBezTo>
                    <a:pt x="90" y="86"/>
                    <a:pt x="90" y="90"/>
                    <a:pt x="93" y="90"/>
                  </a:cubicBezTo>
                  <a:cubicBezTo>
                    <a:pt x="97" y="91"/>
                    <a:pt x="94" y="95"/>
                    <a:pt x="96" y="97"/>
                  </a:cubicBezTo>
                  <a:cubicBezTo>
                    <a:pt x="98" y="100"/>
                    <a:pt x="106" y="98"/>
                    <a:pt x="108" y="101"/>
                  </a:cubicBezTo>
                  <a:cubicBezTo>
                    <a:pt x="111" y="104"/>
                    <a:pt x="123" y="109"/>
                    <a:pt x="124" y="107"/>
                  </a:cubicBezTo>
                  <a:cubicBezTo>
                    <a:pt x="126" y="105"/>
                    <a:pt x="114" y="94"/>
                    <a:pt x="111" y="93"/>
                  </a:cubicBezTo>
                  <a:cubicBezTo>
                    <a:pt x="108" y="92"/>
                    <a:pt x="114" y="91"/>
                    <a:pt x="119" y="95"/>
                  </a:cubicBezTo>
                  <a:cubicBezTo>
                    <a:pt x="123" y="98"/>
                    <a:pt x="129" y="100"/>
                    <a:pt x="132" y="96"/>
                  </a:cubicBezTo>
                  <a:cubicBezTo>
                    <a:pt x="136" y="92"/>
                    <a:pt x="130" y="93"/>
                    <a:pt x="130" y="90"/>
                  </a:cubicBezTo>
                  <a:cubicBezTo>
                    <a:pt x="130" y="87"/>
                    <a:pt x="128" y="83"/>
                    <a:pt x="125" y="83"/>
                  </a:cubicBezTo>
                  <a:cubicBezTo>
                    <a:pt x="121" y="83"/>
                    <a:pt x="113" y="76"/>
                    <a:pt x="116" y="75"/>
                  </a:cubicBezTo>
                  <a:cubicBezTo>
                    <a:pt x="119" y="74"/>
                    <a:pt x="115" y="72"/>
                    <a:pt x="118" y="69"/>
                  </a:cubicBezTo>
                  <a:cubicBezTo>
                    <a:pt x="120" y="67"/>
                    <a:pt x="122" y="72"/>
                    <a:pt x="125" y="72"/>
                  </a:cubicBezTo>
                  <a:cubicBezTo>
                    <a:pt x="127" y="72"/>
                    <a:pt x="128" y="75"/>
                    <a:pt x="132" y="79"/>
                  </a:cubicBezTo>
                  <a:cubicBezTo>
                    <a:pt x="137" y="83"/>
                    <a:pt x="137" y="80"/>
                    <a:pt x="138" y="78"/>
                  </a:cubicBezTo>
                  <a:cubicBezTo>
                    <a:pt x="138" y="75"/>
                    <a:pt x="143" y="77"/>
                    <a:pt x="143" y="75"/>
                  </a:cubicBezTo>
                  <a:cubicBezTo>
                    <a:pt x="144" y="65"/>
                    <a:pt x="144" y="65"/>
                    <a:pt x="144" y="65"/>
                  </a:cubicBezTo>
                  <a:cubicBezTo>
                    <a:pt x="140" y="65"/>
                    <a:pt x="139" y="62"/>
                    <a:pt x="139" y="61"/>
                  </a:cubicBezTo>
                  <a:cubicBezTo>
                    <a:pt x="139" y="59"/>
                    <a:pt x="132" y="55"/>
                    <a:pt x="130" y="56"/>
                  </a:cubicBezTo>
                  <a:cubicBezTo>
                    <a:pt x="128" y="57"/>
                    <a:pt x="124" y="53"/>
                    <a:pt x="121" y="53"/>
                  </a:cubicBezTo>
                  <a:cubicBezTo>
                    <a:pt x="118" y="53"/>
                    <a:pt x="114" y="50"/>
                    <a:pt x="114" y="47"/>
                  </a:cubicBezTo>
                  <a:cubicBezTo>
                    <a:pt x="115" y="44"/>
                    <a:pt x="120" y="48"/>
                    <a:pt x="121" y="46"/>
                  </a:cubicBezTo>
                  <a:cubicBezTo>
                    <a:pt x="122" y="43"/>
                    <a:pt x="116" y="44"/>
                    <a:pt x="115" y="43"/>
                  </a:cubicBezTo>
                  <a:cubicBezTo>
                    <a:pt x="115" y="41"/>
                    <a:pt x="117" y="41"/>
                    <a:pt x="118" y="40"/>
                  </a:cubicBezTo>
                  <a:cubicBezTo>
                    <a:pt x="120" y="39"/>
                    <a:pt x="117" y="37"/>
                    <a:pt x="116" y="36"/>
                  </a:cubicBezTo>
                  <a:cubicBezTo>
                    <a:pt x="114" y="35"/>
                    <a:pt x="114" y="38"/>
                    <a:pt x="112" y="38"/>
                  </a:cubicBezTo>
                  <a:cubicBezTo>
                    <a:pt x="110" y="38"/>
                    <a:pt x="112" y="35"/>
                    <a:pt x="113" y="34"/>
                  </a:cubicBezTo>
                  <a:cubicBezTo>
                    <a:pt x="114" y="32"/>
                    <a:pt x="108" y="30"/>
                    <a:pt x="105" y="31"/>
                  </a:cubicBezTo>
                  <a:cubicBezTo>
                    <a:pt x="102" y="32"/>
                    <a:pt x="101" y="31"/>
                    <a:pt x="101" y="29"/>
                  </a:cubicBezTo>
                  <a:cubicBezTo>
                    <a:pt x="101" y="27"/>
                    <a:pt x="97" y="29"/>
                    <a:pt x="95" y="30"/>
                  </a:cubicBezTo>
                  <a:cubicBezTo>
                    <a:pt x="93" y="31"/>
                    <a:pt x="91" y="29"/>
                    <a:pt x="93" y="2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4" name="Freeform 37"/>
            <p:cNvSpPr>
              <a:spLocks/>
            </p:cNvSpPr>
            <p:nvPr userDrawn="1"/>
          </p:nvSpPr>
          <p:spPr bwMode="auto">
            <a:xfrm>
              <a:off x="16616363" y="2413000"/>
              <a:ext cx="44450" cy="33338"/>
            </a:xfrm>
            <a:custGeom>
              <a:avLst/>
              <a:gdLst>
                <a:gd name="T0" fmla="*/ 13 w 16"/>
                <a:gd name="T1" fmla="*/ 9 h 12"/>
                <a:gd name="T2" fmla="*/ 14 w 16"/>
                <a:gd name="T3" fmla="*/ 2 h 12"/>
                <a:gd name="T4" fmla="*/ 7 w 16"/>
                <a:gd name="T5" fmla="*/ 1 h 12"/>
                <a:gd name="T6" fmla="*/ 2 w 16"/>
                <a:gd name="T7" fmla="*/ 8 h 12"/>
                <a:gd name="T8" fmla="*/ 13 w 16"/>
                <a:gd name="T9" fmla="*/ 9 h 12"/>
              </a:gdLst>
              <a:ahLst/>
              <a:cxnLst>
                <a:cxn ang="0">
                  <a:pos x="T0" y="T1"/>
                </a:cxn>
                <a:cxn ang="0">
                  <a:pos x="T2" y="T3"/>
                </a:cxn>
                <a:cxn ang="0">
                  <a:pos x="T4" y="T5"/>
                </a:cxn>
                <a:cxn ang="0">
                  <a:pos x="T6" y="T7"/>
                </a:cxn>
                <a:cxn ang="0">
                  <a:pos x="T8" y="T9"/>
                </a:cxn>
              </a:cxnLst>
              <a:rect l="0" t="0" r="r" b="b"/>
              <a:pathLst>
                <a:path w="16" h="12">
                  <a:moveTo>
                    <a:pt x="13" y="9"/>
                  </a:moveTo>
                  <a:cubicBezTo>
                    <a:pt x="16" y="8"/>
                    <a:pt x="15" y="4"/>
                    <a:pt x="14" y="2"/>
                  </a:cubicBezTo>
                  <a:cubicBezTo>
                    <a:pt x="12" y="1"/>
                    <a:pt x="9" y="0"/>
                    <a:pt x="7" y="1"/>
                  </a:cubicBezTo>
                  <a:cubicBezTo>
                    <a:pt x="4" y="1"/>
                    <a:pt x="0" y="5"/>
                    <a:pt x="2" y="8"/>
                  </a:cubicBezTo>
                  <a:cubicBezTo>
                    <a:pt x="5" y="12"/>
                    <a:pt x="10" y="9"/>
                    <a:pt x="13"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5" name="Freeform 38"/>
            <p:cNvSpPr>
              <a:spLocks/>
            </p:cNvSpPr>
            <p:nvPr userDrawn="1"/>
          </p:nvSpPr>
          <p:spPr bwMode="auto">
            <a:xfrm>
              <a:off x="16570325" y="2266950"/>
              <a:ext cx="68263" cy="38100"/>
            </a:xfrm>
            <a:custGeom>
              <a:avLst/>
              <a:gdLst>
                <a:gd name="T0" fmla="*/ 2 w 25"/>
                <a:gd name="T1" fmla="*/ 3 h 14"/>
                <a:gd name="T2" fmla="*/ 5 w 25"/>
                <a:gd name="T3" fmla="*/ 9 h 14"/>
                <a:gd name="T4" fmla="*/ 12 w 25"/>
                <a:gd name="T5" fmla="*/ 12 h 14"/>
                <a:gd name="T6" fmla="*/ 25 w 25"/>
                <a:gd name="T7" fmla="*/ 10 h 14"/>
                <a:gd name="T8" fmla="*/ 12 w 25"/>
                <a:gd name="T9" fmla="*/ 3 h 14"/>
                <a:gd name="T10" fmla="*/ 2 w 25"/>
                <a:gd name="T11" fmla="*/ 3 h 14"/>
              </a:gdLst>
              <a:ahLst/>
              <a:cxnLst>
                <a:cxn ang="0">
                  <a:pos x="T0" y="T1"/>
                </a:cxn>
                <a:cxn ang="0">
                  <a:pos x="T2" y="T3"/>
                </a:cxn>
                <a:cxn ang="0">
                  <a:pos x="T4" y="T5"/>
                </a:cxn>
                <a:cxn ang="0">
                  <a:pos x="T6" y="T7"/>
                </a:cxn>
                <a:cxn ang="0">
                  <a:pos x="T8" y="T9"/>
                </a:cxn>
                <a:cxn ang="0">
                  <a:pos x="T10" y="T11"/>
                </a:cxn>
              </a:cxnLst>
              <a:rect l="0" t="0" r="r" b="b"/>
              <a:pathLst>
                <a:path w="25" h="14">
                  <a:moveTo>
                    <a:pt x="2" y="3"/>
                  </a:moveTo>
                  <a:cubicBezTo>
                    <a:pt x="0" y="6"/>
                    <a:pt x="4" y="6"/>
                    <a:pt x="5" y="9"/>
                  </a:cubicBezTo>
                  <a:cubicBezTo>
                    <a:pt x="5" y="13"/>
                    <a:pt x="9" y="14"/>
                    <a:pt x="12" y="12"/>
                  </a:cubicBezTo>
                  <a:cubicBezTo>
                    <a:pt x="16" y="10"/>
                    <a:pt x="25" y="12"/>
                    <a:pt x="25" y="10"/>
                  </a:cubicBezTo>
                  <a:cubicBezTo>
                    <a:pt x="25" y="7"/>
                    <a:pt x="15" y="3"/>
                    <a:pt x="12" y="3"/>
                  </a:cubicBezTo>
                  <a:cubicBezTo>
                    <a:pt x="8" y="4"/>
                    <a:pt x="3" y="0"/>
                    <a:pt x="2"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6" name="Freeform 39"/>
            <p:cNvSpPr>
              <a:spLocks/>
            </p:cNvSpPr>
            <p:nvPr userDrawn="1"/>
          </p:nvSpPr>
          <p:spPr bwMode="auto">
            <a:xfrm>
              <a:off x="15821025" y="2727325"/>
              <a:ext cx="34925" cy="38100"/>
            </a:xfrm>
            <a:custGeom>
              <a:avLst/>
              <a:gdLst>
                <a:gd name="T0" fmla="*/ 4 w 13"/>
                <a:gd name="T1" fmla="*/ 2 h 14"/>
                <a:gd name="T2" fmla="*/ 12 w 13"/>
                <a:gd name="T3" fmla="*/ 13 h 14"/>
                <a:gd name="T4" fmla="*/ 9 w 13"/>
                <a:gd name="T5" fmla="*/ 5 h 14"/>
                <a:gd name="T6" fmla="*/ 4 w 13"/>
                <a:gd name="T7" fmla="*/ 2 h 14"/>
              </a:gdLst>
              <a:ahLst/>
              <a:cxnLst>
                <a:cxn ang="0">
                  <a:pos x="T0" y="T1"/>
                </a:cxn>
                <a:cxn ang="0">
                  <a:pos x="T2" y="T3"/>
                </a:cxn>
                <a:cxn ang="0">
                  <a:pos x="T4" y="T5"/>
                </a:cxn>
                <a:cxn ang="0">
                  <a:pos x="T6" y="T7"/>
                </a:cxn>
              </a:cxnLst>
              <a:rect l="0" t="0" r="r" b="b"/>
              <a:pathLst>
                <a:path w="13" h="14">
                  <a:moveTo>
                    <a:pt x="4" y="2"/>
                  </a:moveTo>
                  <a:cubicBezTo>
                    <a:pt x="0" y="4"/>
                    <a:pt x="10" y="14"/>
                    <a:pt x="12" y="13"/>
                  </a:cubicBezTo>
                  <a:cubicBezTo>
                    <a:pt x="13" y="12"/>
                    <a:pt x="9" y="8"/>
                    <a:pt x="9" y="5"/>
                  </a:cubicBezTo>
                  <a:cubicBezTo>
                    <a:pt x="9" y="3"/>
                    <a:pt x="8" y="0"/>
                    <a:pt x="4"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7" name="Freeform 40"/>
            <p:cNvSpPr>
              <a:spLocks noEditPoints="1"/>
            </p:cNvSpPr>
            <p:nvPr userDrawn="1"/>
          </p:nvSpPr>
          <p:spPr bwMode="auto">
            <a:xfrm>
              <a:off x="15328900" y="2260600"/>
              <a:ext cx="1538288" cy="1112838"/>
            </a:xfrm>
            <a:custGeom>
              <a:avLst/>
              <a:gdLst>
                <a:gd name="T0" fmla="*/ 525 w 554"/>
                <a:gd name="T1" fmla="*/ 135 h 401"/>
                <a:gd name="T2" fmla="*/ 496 w 554"/>
                <a:gd name="T3" fmla="*/ 114 h 401"/>
                <a:gd name="T4" fmla="*/ 464 w 554"/>
                <a:gd name="T5" fmla="*/ 115 h 401"/>
                <a:gd name="T6" fmla="*/ 457 w 554"/>
                <a:gd name="T7" fmla="*/ 168 h 401"/>
                <a:gd name="T8" fmla="*/ 441 w 554"/>
                <a:gd name="T9" fmla="*/ 168 h 401"/>
                <a:gd name="T10" fmla="*/ 389 w 554"/>
                <a:gd name="T11" fmla="*/ 145 h 401"/>
                <a:gd name="T12" fmla="*/ 398 w 554"/>
                <a:gd name="T13" fmla="*/ 99 h 401"/>
                <a:gd name="T14" fmla="*/ 414 w 554"/>
                <a:gd name="T15" fmla="*/ 82 h 401"/>
                <a:gd name="T16" fmla="*/ 445 w 554"/>
                <a:gd name="T17" fmla="*/ 66 h 401"/>
                <a:gd name="T18" fmla="*/ 428 w 554"/>
                <a:gd name="T19" fmla="*/ 50 h 401"/>
                <a:gd name="T20" fmla="*/ 412 w 554"/>
                <a:gd name="T21" fmla="*/ 53 h 401"/>
                <a:gd name="T22" fmla="*/ 394 w 554"/>
                <a:gd name="T23" fmla="*/ 39 h 401"/>
                <a:gd name="T24" fmla="*/ 394 w 554"/>
                <a:gd name="T25" fmla="*/ 2 h 401"/>
                <a:gd name="T26" fmla="*/ 369 w 554"/>
                <a:gd name="T27" fmla="*/ 33 h 401"/>
                <a:gd name="T28" fmla="*/ 372 w 554"/>
                <a:gd name="T29" fmla="*/ 65 h 401"/>
                <a:gd name="T30" fmla="*/ 365 w 554"/>
                <a:gd name="T31" fmla="*/ 43 h 401"/>
                <a:gd name="T32" fmla="*/ 329 w 554"/>
                <a:gd name="T33" fmla="*/ 58 h 401"/>
                <a:gd name="T34" fmla="*/ 308 w 554"/>
                <a:gd name="T35" fmla="*/ 68 h 401"/>
                <a:gd name="T36" fmla="*/ 253 w 554"/>
                <a:gd name="T37" fmla="*/ 47 h 401"/>
                <a:gd name="T38" fmla="*/ 196 w 554"/>
                <a:gd name="T39" fmla="*/ 44 h 401"/>
                <a:gd name="T40" fmla="*/ 176 w 554"/>
                <a:gd name="T41" fmla="*/ 46 h 401"/>
                <a:gd name="T42" fmla="*/ 108 w 554"/>
                <a:gd name="T43" fmla="*/ 40 h 401"/>
                <a:gd name="T44" fmla="*/ 54 w 554"/>
                <a:gd name="T45" fmla="*/ 32 h 401"/>
                <a:gd name="T46" fmla="*/ 23 w 554"/>
                <a:gd name="T47" fmla="*/ 68 h 401"/>
                <a:gd name="T48" fmla="*/ 1 w 554"/>
                <a:gd name="T49" fmla="*/ 80 h 401"/>
                <a:gd name="T50" fmla="*/ 19 w 554"/>
                <a:gd name="T51" fmla="*/ 100 h 401"/>
                <a:gd name="T52" fmla="*/ 36 w 554"/>
                <a:gd name="T53" fmla="*/ 135 h 401"/>
                <a:gd name="T54" fmla="*/ 32 w 554"/>
                <a:gd name="T55" fmla="*/ 160 h 401"/>
                <a:gd name="T56" fmla="*/ 75 w 554"/>
                <a:gd name="T57" fmla="*/ 134 h 401"/>
                <a:gd name="T58" fmla="*/ 85 w 554"/>
                <a:gd name="T59" fmla="*/ 128 h 401"/>
                <a:gd name="T60" fmla="*/ 110 w 554"/>
                <a:gd name="T61" fmla="*/ 121 h 401"/>
                <a:gd name="T62" fmla="*/ 154 w 554"/>
                <a:gd name="T63" fmla="*/ 133 h 401"/>
                <a:gd name="T64" fmla="*/ 171 w 554"/>
                <a:gd name="T65" fmla="*/ 152 h 401"/>
                <a:gd name="T66" fmla="*/ 180 w 554"/>
                <a:gd name="T67" fmla="*/ 152 h 401"/>
                <a:gd name="T68" fmla="*/ 185 w 554"/>
                <a:gd name="T69" fmla="*/ 161 h 401"/>
                <a:gd name="T70" fmla="*/ 202 w 554"/>
                <a:gd name="T71" fmla="*/ 178 h 401"/>
                <a:gd name="T72" fmla="*/ 234 w 554"/>
                <a:gd name="T73" fmla="*/ 204 h 401"/>
                <a:gd name="T74" fmla="*/ 210 w 554"/>
                <a:gd name="T75" fmla="*/ 193 h 401"/>
                <a:gd name="T76" fmla="*/ 228 w 554"/>
                <a:gd name="T77" fmla="*/ 220 h 401"/>
                <a:gd name="T78" fmla="*/ 238 w 554"/>
                <a:gd name="T79" fmla="*/ 283 h 401"/>
                <a:gd name="T80" fmla="*/ 275 w 554"/>
                <a:gd name="T81" fmla="*/ 332 h 401"/>
                <a:gd name="T82" fmla="*/ 286 w 554"/>
                <a:gd name="T83" fmla="*/ 331 h 401"/>
                <a:gd name="T84" fmla="*/ 286 w 554"/>
                <a:gd name="T85" fmla="*/ 324 h 401"/>
                <a:gd name="T86" fmla="*/ 324 w 554"/>
                <a:gd name="T87" fmla="*/ 370 h 401"/>
                <a:gd name="T88" fmla="*/ 407 w 554"/>
                <a:gd name="T89" fmla="*/ 400 h 401"/>
                <a:gd name="T90" fmla="*/ 415 w 554"/>
                <a:gd name="T91" fmla="*/ 371 h 401"/>
                <a:gd name="T92" fmla="*/ 364 w 554"/>
                <a:gd name="T93" fmla="*/ 369 h 401"/>
                <a:gd name="T94" fmla="*/ 379 w 554"/>
                <a:gd name="T95" fmla="*/ 322 h 401"/>
                <a:gd name="T96" fmla="*/ 408 w 554"/>
                <a:gd name="T97" fmla="*/ 317 h 401"/>
                <a:gd name="T98" fmla="*/ 446 w 554"/>
                <a:gd name="T99" fmla="*/ 346 h 401"/>
                <a:gd name="T100" fmla="*/ 469 w 554"/>
                <a:gd name="T101" fmla="*/ 289 h 401"/>
                <a:gd name="T102" fmla="*/ 472 w 554"/>
                <a:gd name="T103" fmla="*/ 269 h 401"/>
                <a:gd name="T104" fmla="*/ 497 w 554"/>
                <a:gd name="T105" fmla="*/ 250 h 401"/>
                <a:gd name="T106" fmla="*/ 532 w 554"/>
                <a:gd name="T107" fmla="*/ 225 h 401"/>
                <a:gd name="T108" fmla="*/ 398 w 554"/>
                <a:gd name="T109" fmla="*/ 386 h 401"/>
                <a:gd name="T110" fmla="*/ 363 w 554"/>
                <a:gd name="T111" fmla="*/ 342 h 401"/>
                <a:gd name="T112" fmla="*/ 427 w 554"/>
                <a:gd name="T113" fmla="*/ 212 h 401"/>
                <a:gd name="T114" fmla="*/ 417 w 554"/>
                <a:gd name="T115" fmla="*/ 249 h 401"/>
                <a:gd name="T116" fmla="*/ 440 w 554"/>
                <a:gd name="T117" fmla="*/ 243 h 401"/>
                <a:gd name="T118" fmla="*/ 457 w 554"/>
                <a:gd name="T119" fmla="*/ 24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4" h="401">
                  <a:moveTo>
                    <a:pt x="547" y="195"/>
                  </a:moveTo>
                  <a:cubicBezTo>
                    <a:pt x="543" y="139"/>
                    <a:pt x="543" y="139"/>
                    <a:pt x="543" y="139"/>
                  </a:cubicBezTo>
                  <a:cubicBezTo>
                    <a:pt x="543" y="138"/>
                    <a:pt x="541" y="137"/>
                    <a:pt x="541" y="136"/>
                  </a:cubicBezTo>
                  <a:cubicBezTo>
                    <a:pt x="541" y="135"/>
                    <a:pt x="539" y="133"/>
                    <a:pt x="539" y="132"/>
                  </a:cubicBezTo>
                  <a:cubicBezTo>
                    <a:pt x="539" y="131"/>
                    <a:pt x="536" y="128"/>
                    <a:pt x="536" y="126"/>
                  </a:cubicBezTo>
                  <a:cubicBezTo>
                    <a:pt x="536" y="125"/>
                    <a:pt x="534" y="124"/>
                    <a:pt x="533" y="122"/>
                  </a:cubicBezTo>
                  <a:cubicBezTo>
                    <a:pt x="532" y="120"/>
                    <a:pt x="532" y="121"/>
                    <a:pt x="531" y="123"/>
                  </a:cubicBezTo>
                  <a:cubicBezTo>
                    <a:pt x="530" y="126"/>
                    <a:pt x="528" y="126"/>
                    <a:pt x="529" y="127"/>
                  </a:cubicBezTo>
                  <a:cubicBezTo>
                    <a:pt x="530" y="129"/>
                    <a:pt x="529" y="129"/>
                    <a:pt x="528" y="130"/>
                  </a:cubicBezTo>
                  <a:cubicBezTo>
                    <a:pt x="527" y="131"/>
                    <a:pt x="529" y="133"/>
                    <a:pt x="527" y="133"/>
                  </a:cubicBezTo>
                  <a:cubicBezTo>
                    <a:pt x="525" y="133"/>
                    <a:pt x="526" y="136"/>
                    <a:pt x="525" y="135"/>
                  </a:cubicBezTo>
                  <a:cubicBezTo>
                    <a:pt x="524" y="133"/>
                    <a:pt x="522" y="134"/>
                    <a:pt x="522" y="135"/>
                  </a:cubicBezTo>
                  <a:cubicBezTo>
                    <a:pt x="522" y="137"/>
                    <a:pt x="518" y="138"/>
                    <a:pt x="517" y="138"/>
                  </a:cubicBezTo>
                  <a:cubicBezTo>
                    <a:pt x="515" y="138"/>
                    <a:pt x="515" y="135"/>
                    <a:pt x="514" y="136"/>
                  </a:cubicBezTo>
                  <a:cubicBezTo>
                    <a:pt x="513" y="137"/>
                    <a:pt x="513" y="133"/>
                    <a:pt x="511" y="133"/>
                  </a:cubicBezTo>
                  <a:cubicBezTo>
                    <a:pt x="509" y="133"/>
                    <a:pt x="508" y="133"/>
                    <a:pt x="508" y="132"/>
                  </a:cubicBezTo>
                  <a:cubicBezTo>
                    <a:pt x="509" y="130"/>
                    <a:pt x="505" y="129"/>
                    <a:pt x="506" y="128"/>
                  </a:cubicBezTo>
                  <a:cubicBezTo>
                    <a:pt x="508" y="127"/>
                    <a:pt x="506" y="125"/>
                    <a:pt x="506" y="122"/>
                  </a:cubicBezTo>
                  <a:cubicBezTo>
                    <a:pt x="506" y="119"/>
                    <a:pt x="508" y="119"/>
                    <a:pt x="508" y="118"/>
                  </a:cubicBezTo>
                  <a:cubicBezTo>
                    <a:pt x="508" y="117"/>
                    <a:pt x="506" y="117"/>
                    <a:pt x="505" y="118"/>
                  </a:cubicBezTo>
                  <a:cubicBezTo>
                    <a:pt x="503" y="119"/>
                    <a:pt x="503" y="116"/>
                    <a:pt x="502" y="117"/>
                  </a:cubicBezTo>
                  <a:cubicBezTo>
                    <a:pt x="500" y="117"/>
                    <a:pt x="496" y="116"/>
                    <a:pt x="496" y="114"/>
                  </a:cubicBezTo>
                  <a:cubicBezTo>
                    <a:pt x="496" y="112"/>
                    <a:pt x="494" y="113"/>
                    <a:pt x="493" y="111"/>
                  </a:cubicBezTo>
                  <a:cubicBezTo>
                    <a:pt x="493" y="110"/>
                    <a:pt x="491" y="111"/>
                    <a:pt x="491" y="110"/>
                  </a:cubicBezTo>
                  <a:cubicBezTo>
                    <a:pt x="491" y="108"/>
                    <a:pt x="490" y="108"/>
                    <a:pt x="489" y="108"/>
                  </a:cubicBezTo>
                  <a:cubicBezTo>
                    <a:pt x="487" y="107"/>
                    <a:pt x="487" y="106"/>
                    <a:pt x="485" y="106"/>
                  </a:cubicBezTo>
                  <a:cubicBezTo>
                    <a:pt x="483" y="106"/>
                    <a:pt x="481" y="107"/>
                    <a:pt x="480" y="107"/>
                  </a:cubicBezTo>
                  <a:cubicBezTo>
                    <a:pt x="479" y="108"/>
                    <a:pt x="476" y="106"/>
                    <a:pt x="475" y="107"/>
                  </a:cubicBezTo>
                  <a:cubicBezTo>
                    <a:pt x="474" y="107"/>
                    <a:pt x="474" y="106"/>
                    <a:pt x="471" y="105"/>
                  </a:cubicBezTo>
                  <a:cubicBezTo>
                    <a:pt x="468" y="105"/>
                    <a:pt x="465" y="104"/>
                    <a:pt x="465" y="105"/>
                  </a:cubicBezTo>
                  <a:cubicBezTo>
                    <a:pt x="464" y="106"/>
                    <a:pt x="462" y="107"/>
                    <a:pt x="462" y="109"/>
                  </a:cubicBezTo>
                  <a:cubicBezTo>
                    <a:pt x="463" y="111"/>
                    <a:pt x="465" y="111"/>
                    <a:pt x="466" y="113"/>
                  </a:cubicBezTo>
                  <a:cubicBezTo>
                    <a:pt x="466" y="114"/>
                    <a:pt x="465" y="114"/>
                    <a:pt x="464" y="115"/>
                  </a:cubicBezTo>
                  <a:cubicBezTo>
                    <a:pt x="464" y="117"/>
                    <a:pt x="463" y="116"/>
                    <a:pt x="463" y="117"/>
                  </a:cubicBezTo>
                  <a:cubicBezTo>
                    <a:pt x="463" y="118"/>
                    <a:pt x="464" y="118"/>
                    <a:pt x="464" y="120"/>
                  </a:cubicBezTo>
                  <a:cubicBezTo>
                    <a:pt x="465" y="122"/>
                    <a:pt x="466" y="122"/>
                    <a:pt x="466" y="125"/>
                  </a:cubicBezTo>
                  <a:cubicBezTo>
                    <a:pt x="467" y="128"/>
                    <a:pt x="466" y="127"/>
                    <a:pt x="464" y="127"/>
                  </a:cubicBezTo>
                  <a:cubicBezTo>
                    <a:pt x="463" y="128"/>
                    <a:pt x="465" y="129"/>
                    <a:pt x="463" y="131"/>
                  </a:cubicBezTo>
                  <a:cubicBezTo>
                    <a:pt x="461" y="133"/>
                    <a:pt x="460" y="135"/>
                    <a:pt x="461" y="136"/>
                  </a:cubicBezTo>
                  <a:cubicBezTo>
                    <a:pt x="462" y="137"/>
                    <a:pt x="467" y="139"/>
                    <a:pt x="469" y="142"/>
                  </a:cubicBezTo>
                  <a:cubicBezTo>
                    <a:pt x="471" y="145"/>
                    <a:pt x="471" y="150"/>
                    <a:pt x="470" y="153"/>
                  </a:cubicBezTo>
                  <a:cubicBezTo>
                    <a:pt x="470" y="157"/>
                    <a:pt x="466" y="157"/>
                    <a:pt x="463" y="160"/>
                  </a:cubicBezTo>
                  <a:cubicBezTo>
                    <a:pt x="460" y="163"/>
                    <a:pt x="457" y="163"/>
                    <a:pt x="456" y="163"/>
                  </a:cubicBezTo>
                  <a:cubicBezTo>
                    <a:pt x="454" y="163"/>
                    <a:pt x="455" y="166"/>
                    <a:pt x="457" y="168"/>
                  </a:cubicBezTo>
                  <a:cubicBezTo>
                    <a:pt x="459" y="170"/>
                    <a:pt x="457" y="171"/>
                    <a:pt x="458" y="173"/>
                  </a:cubicBezTo>
                  <a:cubicBezTo>
                    <a:pt x="459" y="175"/>
                    <a:pt x="458" y="177"/>
                    <a:pt x="460" y="179"/>
                  </a:cubicBezTo>
                  <a:cubicBezTo>
                    <a:pt x="461" y="181"/>
                    <a:pt x="460" y="182"/>
                    <a:pt x="459" y="183"/>
                  </a:cubicBezTo>
                  <a:cubicBezTo>
                    <a:pt x="457" y="185"/>
                    <a:pt x="459" y="184"/>
                    <a:pt x="460" y="186"/>
                  </a:cubicBezTo>
                  <a:cubicBezTo>
                    <a:pt x="460" y="188"/>
                    <a:pt x="459" y="187"/>
                    <a:pt x="457" y="186"/>
                  </a:cubicBezTo>
                  <a:cubicBezTo>
                    <a:pt x="456" y="185"/>
                    <a:pt x="454" y="188"/>
                    <a:pt x="454" y="189"/>
                  </a:cubicBezTo>
                  <a:cubicBezTo>
                    <a:pt x="454" y="190"/>
                    <a:pt x="451" y="187"/>
                    <a:pt x="450" y="187"/>
                  </a:cubicBezTo>
                  <a:cubicBezTo>
                    <a:pt x="449" y="188"/>
                    <a:pt x="450" y="186"/>
                    <a:pt x="448" y="184"/>
                  </a:cubicBezTo>
                  <a:cubicBezTo>
                    <a:pt x="446" y="182"/>
                    <a:pt x="445" y="182"/>
                    <a:pt x="445" y="180"/>
                  </a:cubicBezTo>
                  <a:cubicBezTo>
                    <a:pt x="445" y="179"/>
                    <a:pt x="441" y="178"/>
                    <a:pt x="441" y="176"/>
                  </a:cubicBezTo>
                  <a:cubicBezTo>
                    <a:pt x="441" y="174"/>
                    <a:pt x="442" y="169"/>
                    <a:pt x="441" y="168"/>
                  </a:cubicBezTo>
                  <a:cubicBezTo>
                    <a:pt x="440" y="167"/>
                    <a:pt x="441" y="165"/>
                    <a:pt x="441" y="164"/>
                  </a:cubicBezTo>
                  <a:cubicBezTo>
                    <a:pt x="442" y="163"/>
                    <a:pt x="441" y="161"/>
                    <a:pt x="439" y="161"/>
                  </a:cubicBezTo>
                  <a:cubicBezTo>
                    <a:pt x="436" y="161"/>
                    <a:pt x="434" y="160"/>
                    <a:pt x="431" y="160"/>
                  </a:cubicBezTo>
                  <a:cubicBezTo>
                    <a:pt x="428" y="161"/>
                    <a:pt x="426" y="160"/>
                    <a:pt x="425" y="159"/>
                  </a:cubicBezTo>
                  <a:cubicBezTo>
                    <a:pt x="425" y="159"/>
                    <a:pt x="422" y="157"/>
                    <a:pt x="418" y="156"/>
                  </a:cubicBezTo>
                  <a:cubicBezTo>
                    <a:pt x="415" y="155"/>
                    <a:pt x="413" y="153"/>
                    <a:pt x="413" y="152"/>
                  </a:cubicBezTo>
                  <a:cubicBezTo>
                    <a:pt x="413" y="151"/>
                    <a:pt x="409" y="150"/>
                    <a:pt x="408" y="149"/>
                  </a:cubicBezTo>
                  <a:cubicBezTo>
                    <a:pt x="408" y="148"/>
                    <a:pt x="404" y="148"/>
                    <a:pt x="403" y="148"/>
                  </a:cubicBezTo>
                  <a:cubicBezTo>
                    <a:pt x="401" y="148"/>
                    <a:pt x="398" y="145"/>
                    <a:pt x="396" y="145"/>
                  </a:cubicBezTo>
                  <a:cubicBezTo>
                    <a:pt x="394" y="145"/>
                    <a:pt x="389" y="147"/>
                    <a:pt x="388" y="148"/>
                  </a:cubicBezTo>
                  <a:cubicBezTo>
                    <a:pt x="388" y="148"/>
                    <a:pt x="389" y="146"/>
                    <a:pt x="389" y="145"/>
                  </a:cubicBezTo>
                  <a:cubicBezTo>
                    <a:pt x="390" y="144"/>
                    <a:pt x="387" y="141"/>
                    <a:pt x="387" y="139"/>
                  </a:cubicBezTo>
                  <a:cubicBezTo>
                    <a:pt x="386" y="136"/>
                    <a:pt x="385" y="134"/>
                    <a:pt x="383" y="134"/>
                  </a:cubicBezTo>
                  <a:cubicBezTo>
                    <a:pt x="381" y="134"/>
                    <a:pt x="378" y="133"/>
                    <a:pt x="377" y="133"/>
                  </a:cubicBezTo>
                  <a:cubicBezTo>
                    <a:pt x="377" y="132"/>
                    <a:pt x="377" y="126"/>
                    <a:pt x="377" y="123"/>
                  </a:cubicBezTo>
                  <a:cubicBezTo>
                    <a:pt x="378" y="120"/>
                    <a:pt x="381" y="116"/>
                    <a:pt x="381" y="115"/>
                  </a:cubicBezTo>
                  <a:cubicBezTo>
                    <a:pt x="381" y="113"/>
                    <a:pt x="383" y="112"/>
                    <a:pt x="384" y="112"/>
                  </a:cubicBezTo>
                  <a:cubicBezTo>
                    <a:pt x="386" y="111"/>
                    <a:pt x="385" y="108"/>
                    <a:pt x="386" y="108"/>
                  </a:cubicBezTo>
                  <a:cubicBezTo>
                    <a:pt x="388" y="107"/>
                    <a:pt x="388" y="107"/>
                    <a:pt x="389" y="105"/>
                  </a:cubicBezTo>
                  <a:cubicBezTo>
                    <a:pt x="389" y="104"/>
                    <a:pt x="391" y="105"/>
                    <a:pt x="390" y="104"/>
                  </a:cubicBezTo>
                  <a:cubicBezTo>
                    <a:pt x="389" y="103"/>
                    <a:pt x="390" y="102"/>
                    <a:pt x="392" y="102"/>
                  </a:cubicBezTo>
                  <a:cubicBezTo>
                    <a:pt x="395" y="102"/>
                    <a:pt x="399" y="101"/>
                    <a:pt x="398" y="99"/>
                  </a:cubicBezTo>
                  <a:cubicBezTo>
                    <a:pt x="397" y="96"/>
                    <a:pt x="391" y="98"/>
                    <a:pt x="391" y="96"/>
                  </a:cubicBezTo>
                  <a:cubicBezTo>
                    <a:pt x="391" y="94"/>
                    <a:pt x="382" y="94"/>
                    <a:pt x="383" y="93"/>
                  </a:cubicBezTo>
                  <a:cubicBezTo>
                    <a:pt x="383" y="91"/>
                    <a:pt x="391" y="93"/>
                    <a:pt x="394" y="95"/>
                  </a:cubicBezTo>
                  <a:cubicBezTo>
                    <a:pt x="397" y="96"/>
                    <a:pt x="398" y="96"/>
                    <a:pt x="400" y="95"/>
                  </a:cubicBezTo>
                  <a:cubicBezTo>
                    <a:pt x="403" y="95"/>
                    <a:pt x="401" y="92"/>
                    <a:pt x="402" y="91"/>
                  </a:cubicBezTo>
                  <a:cubicBezTo>
                    <a:pt x="402" y="90"/>
                    <a:pt x="407" y="93"/>
                    <a:pt x="409" y="92"/>
                  </a:cubicBezTo>
                  <a:cubicBezTo>
                    <a:pt x="412" y="92"/>
                    <a:pt x="414" y="86"/>
                    <a:pt x="416" y="85"/>
                  </a:cubicBezTo>
                  <a:cubicBezTo>
                    <a:pt x="419" y="83"/>
                    <a:pt x="417" y="82"/>
                    <a:pt x="412" y="82"/>
                  </a:cubicBezTo>
                  <a:cubicBezTo>
                    <a:pt x="408" y="83"/>
                    <a:pt x="406" y="81"/>
                    <a:pt x="404" y="79"/>
                  </a:cubicBezTo>
                  <a:cubicBezTo>
                    <a:pt x="401" y="78"/>
                    <a:pt x="402" y="76"/>
                    <a:pt x="404" y="77"/>
                  </a:cubicBezTo>
                  <a:cubicBezTo>
                    <a:pt x="406" y="77"/>
                    <a:pt x="412" y="81"/>
                    <a:pt x="414" y="82"/>
                  </a:cubicBezTo>
                  <a:cubicBezTo>
                    <a:pt x="416" y="82"/>
                    <a:pt x="420" y="77"/>
                    <a:pt x="422" y="76"/>
                  </a:cubicBezTo>
                  <a:cubicBezTo>
                    <a:pt x="424" y="75"/>
                    <a:pt x="420" y="74"/>
                    <a:pt x="419" y="73"/>
                  </a:cubicBezTo>
                  <a:cubicBezTo>
                    <a:pt x="418" y="72"/>
                    <a:pt x="421" y="71"/>
                    <a:pt x="423" y="71"/>
                  </a:cubicBezTo>
                  <a:cubicBezTo>
                    <a:pt x="425" y="71"/>
                    <a:pt x="425" y="73"/>
                    <a:pt x="426" y="74"/>
                  </a:cubicBezTo>
                  <a:cubicBezTo>
                    <a:pt x="427" y="74"/>
                    <a:pt x="430" y="73"/>
                    <a:pt x="432" y="73"/>
                  </a:cubicBezTo>
                  <a:cubicBezTo>
                    <a:pt x="433" y="73"/>
                    <a:pt x="431" y="71"/>
                    <a:pt x="429" y="69"/>
                  </a:cubicBezTo>
                  <a:cubicBezTo>
                    <a:pt x="426" y="68"/>
                    <a:pt x="429" y="67"/>
                    <a:pt x="430" y="68"/>
                  </a:cubicBezTo>
                  <a:cubicBezTo>
                    <a:pt x="430" y="70"/>
                    <a:pt x="432" y="69"/>
                    <a:pt x="433" y="71"/>
                  </a:cubicBezTo>
                  <a:cubicBezTo>
                    <a:pt x="435" y="74"/>
                    <a:pt x="435" y="72"/>
                    <a:pt x="438" y="71"/>
                  </a:cubicBezTo>
                  <a:cubicBezTo>
                    <a:pt x="440" y="71"/>
                    <a:pt x="441" y="69"/>
                    <a:pt x="442" y="68"/>
                  </a:cubicBezTo>
                  <a:cubicBezTo>
                    <a:pt x="444" y="66"/>
                    <a:pt x="444" y="68"/>
                    <a:pt x="445" y="66"/>
                  </a:cubicBezTo>
                  <a:cubicBezTo>
                    <a:pt x="447" y="64"/>
                    <a:pt x="445" y="62"/>
                    <a:pt x="443" y="60"/>
                  </a:cubicBezTo>
                  <a:cubicBezTo>
                    <a:pt x="441" y="59"/>
                    <a:pt x="443" y="58"/>
                    <a:pt x="441" y="57"/>
                  </a:cubicBezTo>
                  <a:cubicBezTo>
                    <a:pt x="439" y="56"/>
                    <a:pt x="439" y="54"/>
                    <a:pt x="441" y="55"/>
                  </a:cubicBezTo>
                  <a:cubicBezTo>
                    <a:pt x="443" y="55"/>
                    <a:pt x="445" y="54"/>
                    <a:pt x="446" y="53"/>
                  </a:cubicBezTo>
                  <a:cubicBezTo>
                    <a:pt x="447" y="51"/>
                    <a:pt x="443" y="51"/>
                    <a:pt x="445" y="50"/>
                  </a:cubicBezTo>
                  <a:cubicBezTo>
                    <a:pt x="447" y="49"/>
                    <a:pt x="445" y="47"/>
                    <a:pt x="443" y="47"/>
                  </a:cubicBezTo>
                  <a:cubicBezTo>
                    <a:pt x="441" y="47"/>
                    <a:pt x="439" y="46"/>
                    <a:pt x="439" y="45"/>
                  </a:cubicBezTo>
                  <a:cubicBezTo>
                    <a:pt x="439" y="43"/>
                    <a:pt x="436" y="44"/>
                    <a:pt x="434" y="43"/>
                  </a:cubicBezTo>
                  <a:cubicBezTo>
                    <a:pt x="431" y="42"/>
                    <a:pt x="427" y="42"/>
                    <a:pt x="425" y="42"/>
                  </a:cubicBezTo>
                  <a:cubicBezTo>
                    <a:pt x="424" y="42"/>
                    <a:pt x="424" y="47"/>
                    <a:pt x="426" y="47"/>
                  </a:cubicBezTo>
                  <a:cubicBezTo>
                    <a:pt x="428" y="47"/>
                    <a:pt x="429" y="49"/>
                    <a:pt x="428" y="50"/>
                  </a:cubicBezTo>
                  <a:cubicBezTo>
                    <a:pt x="426" y="50"/>
                    <a:pt x="428" y="52"/>
                    <a:pt x="427" y="52"/>
                  </a:cubicBezTo>
                  <a:cubicBezTo>
                    <a:pt x="425" y="52"/>
                    <a:pt x="424" y="51"/>
                    <a:pt x="423" y="54"/>
                  </a:cubicBezTo>
                  <a:cubicBezTo>
                    <a:pt x="423" y="57"/>
                    <a:pt x="423" y="58"/>
                    <a:pt x="421" y="59"/>
                  </a:cubicBezTo>
                  <a:cubicBezTo>
                    <a:pt x="419" y="60"/>
                    <a:pt x="420" y="56"/>
                    <a:pt x="419" y="56"/>
                  </a:cubicBezTo>
                  <a:cubicBezTo>
                    <a:pt x="417" y="56"/>
                    <a:pt x="417" y="60"/>
                    <a:pt x="418" y="60"/>
                  </a:cubicBezTo>
                  <a:cubicBezTo>
                    <a:pt x="419" y="61"/>
                    <a:pt x="419" y="62"/>
                    <a:pt x="420" y="63"/>
                  </a:cubicBezTo>
                  <a:cubicBezTo>
                    <a:pt x="420" y="65"/>
                    <a:pt x="417" y="64"/>
                    <a:pt x="416" y="66"/>
                  </a:cubicBezTo>
                  <a:cubicBezTo>
                    <a:pt x="415" y="68"/>
                    <a:pt x="415" y="65"/>
                    <a:pt x="413" y="64"/>
                  </a:cubicBezTo>
                  <a:cubicBezTo>
                    <a:pt x="412" y="62"/>
                    <a:pt x="410" y="60"/>
                    <a:pt x="410" y="58"/>
                  </a:cubicBezTo>
                  <a:cubicBezTo>
                    <a:pt x="410" y="57"/>
                    <a:pt x="411" y="56"/>
                    <a:pt x="412" y="56"/>
                  </a:cubicBezTo>
                  <a:cubicBezTo>
                    <a:pt x="413" y="56"/>
                    <a:pt x="412" y="55"/>
                    <a:pt x="412" y="53"/>
                  </a:cubicBezTo>
                  <a:cubicBezTo>
                    <a:pt x="412" y="51"/>
                    <a:pt x="410" y="51"/>
                    <a:pt x="409" y="49"/>
                  </a:cubicBezTo>
                  <a:cubicBezTo>
                    <a:pt x="407" y="47"/>
                    <a:pt x="405" y="47"/>
                    <a:pt x="404" y="48"/>
                  </a:cubicBezTo>
                  <a:cubicBezTo>
                    <a:pt x="403" y="49"/>
                    <a:pt x="403" y="51"/>
                    <a:pt x="402" y="52"/>
                  </a:cubicBezTo>
                  <a:cubicBezTo>
                    <a:pt x="400" y="52"/>
                    <a:pt x="401" y="55"/>
                    <a:pt x="400" y="56"/>
                  </a:cubicBezTo>
                  <a:cubicBezTo>
                    <a:pt x="398" y="56"/>
                    <a:pt x="399" y="50"/>
                    <a:pt x="398" y="50"/>
                  </a:cubicBezTo>
                  <a:cubicBezTo>
                    <a:pt x="397" y="49"/>
                    <a:pt x="397" y="48"/>
                    <a:pt x="399" y="47"/>
                  </a:cubicBezTo>
                  <a:cubicBezTo>
                    <a:pt x="400" y="47"/>
                    <a:pt x="401" y="45"/>
                    <a:pt x="400" y="45"/>
                  </a:cubicBezTo>
                  <a:cubicBezTo>
                    <a:pt x="398" y="45"/>
                    <a:pt x="396" y="44"/>
                    <a:pt x="395" y="43"/>
                  </a:cubicBezTo>
                  <a:cubicBezTo>
                    <a:pt x="394" y="43"/>
                    <a:pt x="392" y="45"/>
                    <a:pt x="391" y="44"/>
                  </a:cubicBezTo>
                  <a:cubicBezTo>
                    <a:pt x="390" y="43"/>
                    <a:pt x="391" y="41"/>
                    <a:pt x="391" y="40"/>
                  </a:cubicBezTo>
                  <a:cubicBezTo>
                    <a:pt x="391" y="39"/>
                    <a:pt x="393" y="40"/>
                    <a:pt x="394" y="39"/>
                  </a:cubicBezTo>
                  <a:cubicBezTo>
                    <a:pt x="395" y="37"/>
                    <a:pt x="391" y="37"/>
                    <a:pt x="391" y="36"/>
                  </a:cubicBezTo>
                  <a:cubicBezTo>
                    <a:pt x="391" y="34"/>
                    <a:pt x="387" y="33"/>
                    <a:pt x="386" y="33"/>
                  </a:cubicBezTo>
                  <a:cubicBezTo>
                    <a:pt x="385" y="32"/>
                    <a:pt x="387" y="29"/>
                    <a:pt x="387" y="28"/>
                  </a:cubicBezTo>
                  <a:cubicBezTo>
                    <a:pt x="386" y="27"/>
                    <a:pt x="382" y="23"/>
                    <a:pt x="380" y="24"/>
                  </a:cubicBezTo>
                  <a:cubicBezTo>
                    <a:pt x="378" y="24"/>
                    <a:pt x="378" y="21"/>
                    <a:pt x="379" y="21"/>
                  </a:cubicBezTo>
                  <a:cubicBezTo>
                    <a:pt x="380" y="22"/>
                    <a:pt x="381" y="21"/>
                    <a:pt x="382" y="19"/>
                  </a:cubicBezTo>
                  <a:cubicBezTo>
                    <a:pt x="384" y="17"/>
                    <a:pt x="385" y="16"/>
                    <a:pt x="383" y="15"/>
                  </a:cubicBezTo>
                  <a:cubicBezTo>
                    <a:pt x="382" y="15"/>
                    <a:pt x="381" y="14"/>
                    <a:pt x="384" y="14"/>
                  </a:cubicBezTo>
                  <a:cubicBezTo>
                    <a:pt x="386" y="14"/>
                    <a:pt x="390" y="15"/>
                    <a:pt x="392" y="14"/>
                  </a:cubicBezTo>
                  <a:cubicBezTo>
                    <a:pt x="393" y="13"/>
                    <a:pt x="397" y="7"/>
                    <a:pt x="399" y="4"/>
                  </a:cubicBezTo>
                  <a:cubicBezTo>
                    <a:pt x="401" y="2"/>
                    <a:pt x="398" y="2"/>
                    <a:pt x="394" y="2"/>
                  </a:cubicBezTo>
                  <a:cubicBezTo>
                    <a:pt x="390" y="2"/>
                    <a:pt x="389" y="1"/>
                    <a:pt x="385" y="0"/>
                  </a:cubicBezTo>
                  <a:cubicBezTo>
                    <a:pt x="382" y="0"/>
                    <a:pt x="375" y="1"/>
                    <a:pt x="375" y="2"/>
                  </a:cubicBezTo>
                  <a:cubicBezTo>
                    <a:pt x="374" y="3"/>
                    <a:pt x="376" y="4"/>
                    <a:pt x="376" y="5"/>
                  </a:cubicBezTo>
                  <a:cubicBezTo>
                    <a:pt x="376" y="6"/>
                    <a:pt x="374" y="4"/>
                    <a:pt x="373" y="5"/>
                  </a:cubicBezTo>
                  <a:cubicBezTo>
                    <a:pt x="372" y="5"/>
                    <a:pt x="373" y="7"/>
                    <a:pt x="373" y="11"/>
                  </a:cubicBezTo>
                  <a:cubicBezTo>
                    <a:pt x="372" y="15"/>
                    <a:pt x="373" y="15"/>
                    <a:pt x="375" y="16"/>
                  </a:cubicBezTo>
                  <a:cubicBezTo>
                    <a:pt x="376" y="18"/>
                    <a:pt x="375" y="20"/>
                    <a:pt x="375" y="22"/>
                  </a:cubicBezTo>
                  <a:cubicBezTo>
                    <a:pt x="375" y="25"/>
                    <a:pt x="373" y="25"/>
                    <a:pt x="372" y="25"/>
                  </a:cubicBezTo>
                  <a:cubicBezTo>
                    <a:pt x="371" y="26"/>
                    <a:pt x="374" y="27"/>
                    <a:pt x="374" y="28"/>
                  </a:cubicBezTo>
                  <a:cubicBezTo>
                    <a:pt x="373" y="30"/>
                    <a:pt x="371" y="27"/>
                    <a:pt x="370" y="28"/>
                  </a:cubicBezTo>
                  <a:cubicBezTo>
                    <a:pt x="368" y="28"/>
                    <a:pt x="367" y="32"/>
                    <a:pt x="369" y="33"/>
                  </a:cubicBezTo>
                  <a:cubicBezTo>
                    <a:pt x="370" y="35"/>
                    <a:pt x="371" y="34"/>
                    <a:pt x="370" y="36"/>
                  </a:cubicBezTo>
                  <a:cubicBezTo>
                    <a:pt x="368" y="37"/>
                    <a:pt x="367" y="39"/>
                    <a:pt x="370" y="42"/>
                  </a:cubicBezTo>
                  <a:cubicBezTo>
                    <a:pt x="373" y="44"/>
                    <a:pt x="378" y="44"/>
                    <a:pt x="380" y="45"/>
                  </a:cubicBezTo>
                  <a:cubicBezTo>
                    <a:pt x="383" y="47"/>
                    <a:pt x="379" y="46"/>
                    <a:pt x="380" y="48"/>
                  </a:cubicBezTo>
                  <a:cubicBezTo>
                    <a:pt x="381" y="50"/>
                    <a:pt x="378" y="50"/>
                    <a:pt x="379" y="52"/>
                  </a:cubicBezTo>
                  <a:cubicBezTo>
                    <a:pt x="379" y="53"/>
                    <a:pt x="380" y="53"/>
                    <a:pt x="381" y="50"/>
                  </a:cubicBezTo>
                  <a:cubicBezTo>
                    <a:pt x="382" y="48"/>
                    <a:pt x="383" y="51"/>
                    <a:pt x="383" y="53"/>
                  </a:cubicBezTo>
                  <a:cubicBezTo>
                    <a:pt x="383" y="55"/>
                    <a:pt x="381" y="54"/>
                    <a:pt x="380" y="56"/>
                  </a:cubicBezTo>
                  <a:cubicBezTo>
                    <a:pt x="378" y="58"/>
                    <a:pt x="377" y="58"/>
                    <a:pt x="375" y="58"/>
                  </a:cubicBezTo>
                  <a:cubicBezTo>
                    <a:pt x="373" y="58"/>
                    <a:pt x="374" y="61"/>
                    <a:pt x="375" y="63"/>
                  </a:cubicBezTo>
                  <a:cubicBezTo>
                    <a:pt x="376" y="65"/>
                    <a:pt x="375" y="66"/>
                    <a:pt x="372" y="65"/>
                  </a:cubicBezTo>
                  <a:cubicBezTo>
                    <a:pt x="370" y="64"/>
                    <a:pt x="368" y="63"/>
                    <a:pt x="369" y="61"/>
                  </a:cubicBezTo>
                  <a:cubicBezTo>
                    <a:pt x="371" y="59"/>
                    <a:pt x="371" y="57"/>
                    <a:pt x="370" y="57"/>
                  </a:cubicBezTo>
                  <a:cubicBezTo>
                    <a:pt x="369" y="57"/>
                    <a:pt x="365" y="57"/>
                    <a:pt x="364" y="55"/>
                  </a:cubicBezTo>
                  <a:cubicBezTo>
                    <a:pt x="363" y="53"/>
                    <a:pt x="365" y="54"/>
                    <a:pt x="368" y="55"/>
                  </a:cubicBezTo>
                  <a:cubicBezTo>
                    <a:pt x="371" y="55"/>
                    <a:pt x="368" y="52"/>
                    <a:pt x="371" y="52"/>
                  </a:cubicBezTo>
                  <a:cubicBezTo>
                    <a:pt x="373" y="52"/>
                    <a:pt x="375" y="54"/>
                    <a:pt x="376" y="52"/>
                  </a:cubicBezTo>
                  <a:cubicBezTo>
                    <a:pt x="378" y="50"/>
                    <a:pt x="375" y="47"/>
                    <a:pt x="374" y="48"/>
                  </a:cubicBezTo>
                  <a:cubicBezTo>
                    <a:pt x="372" y="48"/>
                    <a:pt x="370" y="49"/>
                    <a:pt x="370" y="47"/>
                  </a:cubicBezTo>
                  <a:cubicBezTo>
                    <a:pt x="370" y="46"/>
                    <a:pt x="372" y="47"/>
                    <a:pt x="374" y="46"/>
                  </a:cubicBezTo>
                  <a:cubicBezTo>
                    <a:pt x="375" y="46"/>
                    <a:pt x="373" y="44"/>
                    <a:pt x="371" y="45"/>
                  </a:cubicBezTo>
                  <a:cubicBezTo>
                    <a:pt x="368" y="45"/>
                    <a:pt x="367" y="45"/>
                    <a:pt x="365" y="43"/>
                  </a:cubicBezTo>
                  <a:cubicBezTo>
                    <a:pt x="363" y="41"/>
                    <a:pt x="360" y="40"/>
                    <a:pt x="359" y="45"/>
                  </a:cubicBezTo>
                  <a:cubicBezTo>
                    <a:pt x="358" y="49"/>
                    <a:pt x="355" y="47"/>
                    <a:pt x="354" y="48"/>
                  </a:cubicBezTo>
                  <a:cubicBezTo>
                    <a:pt x="353" y="50"/>
                    <a:pt x="355" y="51"/>
                    <a:pt x="358" y="51"/>
                  </a:cubicBezTo>
                  <a:cubicBezTo>
                    <a:pt x="362" y="51"/>
                    <a:pt x="364" y="54"/>
                    <a:pt x="362" y="54"/>
                  </a:cubicBezTo>
                  <a:cubicBezTo>
                    <a:pt x="361" y="54"/>
                    <a:pt x="362" y="56"/>
                    <a:pt x="360" y="55"/>
                  </a:cubicBezTo>
                  <a:cubicBezTo>
                    <a:pt x="358" y="54"/>
                    <a:pt x="357" y="55"/>
                    <a:pt x="358" y="57"/>
                  </a:cubicBezTo>
                  <a:cubicBezTo>
                    <a:pt x="359" y="58"/>
                    <a:pt x="357" y="58"/>
                    <a:pt x="358" y="60"/>
                  </a:cubicBezTo>
                  <a:cubicBezTo>
                    <a:pt x="358" y="61"/>
                    <a:pt x="355" y="60"/>
                    <a:pt x="353" y="60"/>
                  </a:cubicBezTo>
                  <a:cubicBezTo>
                    <a:pt x="350" y="60"/>
                    <a:pt x="346" y="60"/>
                    <a:pt x="343" y="61"/>
                  </a:cubicBezTo>
                  <a:cubicBezTo>
                    <a:pt x="340" y="62"/>
                    <a:pt x="336" y="61"/>
                    <a:pt x="335" y="59"/>
                  </a:cubicBezTo>
                  <a:cubicBezTo>
                    <a:pt x="333" y="58"/>
                    <a:pt x="332" y="58"/>
                    <a:pt x="329" y="58"/>
                  </a:cubicBezTo>
                  <a:cubicBezTo>
                    <a:pt x="327" y="58"/>
                    <a:pt x="328" y="56"/>
                    <a:pt x="325" y="56"/>
                  </a:cubicBezTo>
                  <a:cubicBezTo>
                    <a:pt x="322" y="55"/>
                    <a:pt x="322" y="53"/>
                    <a:pt x="322" y="51"/>
                  </a:cubicBezTo>
                  <a:cubicBezTo>
                    <a:pt x="322" y="50"/>
                    <a:pt x="316" y="50"/>
                    <a:pt x="314" y="52"/>
                  </a:cubicBezTo>
                  <a:cubicBezTo>
                    <a:pt x="312" y="53"/>
                    <a:pt x="307" y="53"/>
                    <a:pt x="306" y="55"/>
                  </a:cubicBezTo>
                  <a:cubicBezTo>
                    <a:pt x="305" y="58"/>
                    <a:pt x="307" y="57"/>
                    <a:pt x="309" y="57"/>
                  </a:cubicBezTo>
                  <a:cubicBezTo>
                    <a:pt x="310" y="57"/>
                    <a:pt x="310" y="55"/>
                    <a:pt x="313" y="56"/>
                  </a:cubicBezTo>
                  <a:cubicBezTo>
                    <a:pt x="316" y="56"/>
                    <a:pt x="319" y="52"/>
                    <a:pt x="320" y="54"/>
                  </a:cubicBezTo>
                  <a:cubicBezTo>
                    <a:pt x="321" y="55"/>
                    <a:pt x="315" y="58"/>
                    <a:pt x="312" y="58"/>
                  </a:cubicBezTo>
                  <a:cubicBezTo>
                    <a:pt x="309" y="59"/>
                    <a:pt x="309" y="61"/>
                    <a:pt x="312" y="65"/>
                  </a:cubicBezTo>
                  <a:cubicBezTo>
                    <a:pt x="315" y="69"/>
                    <a:pt x="311" y="67"/>
                    <a:pt x="311" y="69"/>
                  </a:cubicBezTo>
                  <a:cubicBezTo>
                    <a:pt x="311" y="71"/>
                    <a:pt x="306" y="68"/>
                    <a:pt x="308" y="68"/>
                  </a:cubicBezTo>
                  <a:cubicBezTo>
                    <a:pt x="310" y="67"/>
                    <a:pt x="309" y="65"/>
                    <a:pt x="307" y="63"/>
                  </a:cubicBezTo>
                  <a:cubicBezTo>
                    <a:pt x="306" y="62"/>
                    <a:pt x="304" y="63"/>
                    <a:pt x="305" y="62"/>
                  </a:cubicBezTo>
                  <a:cubicBezTo>
                    <a:pt x="305" y="61"/>
                    <a:pt x="303" y="62"/>
                    <a:pt x="301" y="61"/>
                  </a:cubicBezTo>
                  <a:cubicBezTo>
                    <a:pt x="300" y="60"/>
                    <a:pt x="299" y="59"/>
                    <a:pt x="297" y="60"/>
                  </a:cubicBezTo>
                  <a:cubicBezTo>
                    <a:pt x="295" y="61"/>
                    <a:pt x="292" y="61"/>
                    <a:pt x="287" y="61"/>
                  </a:cubicBezTo>
                  <a:cubicBezTo>
                    <a:pt x="283" y="62"/>
                    <a:pt x="274" y="62"/>
                    <a:pt x="272" y="60"/>
                  </a:cubicBezTo>
                  <a:cubicBezTo>
                    <a:pt x="271" y="59"/>
                    <a:pt x="276" y="56"/>
                    <a:pt x="278" y="56"/>
                  </a:cubicBezTo>
                  <a:cubicBezTo>
                    <a:pt x="280" y="57"/>
                    <a:pt x="279" y="55"/>
                    <a:pt x="276" y="52"/>
                  </a:cubicBezTo>
                  <a:cubicBezTo>
                    <a:pt x="273" y="50"/>
                    <a:pt x="268" y="49"/>
                    <a:pt x="268" y="50"/>
                  </a:cubicBezTo>
                  <a:cubicBezTo>
                    <a:pt x="268" y="52"/>
                    <a:pt x="265" y="51"/>
                    <a:pt x="260" y="50"/>
                  </a:cubicBezTo>
                  <a:cubicBezTo>
                    <a:pt x="256" y="49"/>
                    <a:pt x="256" y="47"/>
                    <a:pt x="253" y="47"/>
                  </a:cubicBezTo>
                  <a:cubicBezTo>
                    <a:pt x="250" y="47"/>
                    <a:pt x="246" y="46"/>
                    <a:pt x="243" y="44"/>
                  </a:cubicBezTo>
                  <a:cubicBezTo>
                    <a:pt x="240" y="41"/>
                    <a:pt x="232" y="42"/>
                    <a:pt x="231" y="44"/>
                  </a:cubicBezTo>
                  <a:cubicBezTo>
                    <a:pt x="230" y="47"/>
                    <a:pt x="228" y="47"/>
                    <a:pt x="225" y="47"/>
                  </a:cubicBezTo>
                  <a:cubicBezTo>
                    <a:pt x="223" y="47"/>
                    <a:pt x="227" y="44"/>
                    <a:pt x="226" y="43"/>
                  </a:cubicBezTo>
                  <a:cubicBezTo>
                    <a:pt x="224" y="43"/>
                    <a:pt x="226" y="40"/>
                    <a:pt x="224" y="39"/>
                  </a:cubicBezTo>
                  <a:cubicBezTo>
                    <a:pt x="222" y="39"/>
                    <a:pt x="220" y="47"/>
                    <a:pt x="217" y="47"/>
                  </a:cubicBezTo>
                  <a:cubicBezTo>
                    <a:pt x="214" y="46"/>
                    <a:pt x="212" y="38"/>
                    <a:pt x="209" y="36"/>
                  </a:cubicBezTo>
                  <a:cubicBezTo>
                    <a:pt x="206" y="34"/>
                    <a:pt x="204" y="34"/>
                    <a:pt x="206" y="37"/>
                  </a:cubicBezTo>
                  <a:cubicBezTo>
                    <a:pt x="209" y="40"/>
                    <a:pt x="204" y="38"/>
                    <a:pt x="204" y="40"/>
                  </a:cubicBezTo>
                  <a:cubicBezTo>
                    <a:pt x="205" y="42"/>
                    <a:pt x="201" y="45"/>
                    <a:pt x="201" y="44"/>
                  </a:cubicBezTo>
                  <a:cubicBezTo>
                    <a:pt x="201" y="42"/>
                    <a:pt x="198" y="41"/>
                    <a:pt x="196" y="44"/>
                  </a:cubicBezTo>
                  <a:cubicBezTo>
                    <a:pt x="193" y="47"/>
                    <a:pt x="191" y="47"/>
                    <a:pt x="191" y="46"/>
                  </a:cubicBezTo>
                  <a:cubicBezTo>
                    <a:pt x="191" y="45"/>
                    <a:pt x="182" y="49"/>
                    <a:pt x="183" y="50"/>
                  </a:cubicBezTo>
                  <a:cubicBezTo>
                    <a:pt x="183" y="52"/>
                    <a:pt x="182" y="53"/>
                    <a:pt x="179" y="52"/>
                  </a:cubicBezTo>
                  <a:cubicBezTo>
                    <a:pt x="177" y="52"/>
                    <a:pt x="179" y="51"/>
                    <a:pt x="181" y="50"/>
                  </a:cubicBezTo>
                  <a:cubicBezTo>
                    <a:pt x="183" y="49"/>
                    <a:pt x="188" y="44"/>
                    <a:pt x="191" y="44"/>
                  </a:cubicBezTo>
                  <a:cubicBezTo>
                    <a:pt x="193" y="44"/>
                    <a:pt x="198" y="41"/>
                    <a:pt x="199" y="40"/>
                  </a:cubicBezTo>
                  <a:cubicBezTo>
                    <a:pt x="199" y="39"/>
                    <a:pt x="196" y="40"/>
                    <a:pt x="194" y="40"/>
                  </a:cubicBezTo>
                  <a:cubicBezTo>
                    <a:pt x="192" y="39"/>
                    <a:pt x="189" y="41"/>
                    <a:pt x="186" y="43"/>
                  </a:cubicBezTo>
                  <a:cubicBezTo>
                    <a:pt x="183" y="44"/>
                    <a:pt x="180" y="44"/>
                    <a:pt x="180" y="45"/>
                  </a:cubicBezTo>
                  <a:cubicBezTo>
                    <a:pt x="181" y="47"/>
                    <a:pt x="178" y="45"/>
                    <a:pt x="177" y="46"/>
                  </a:cubicBezTo>
                  <a:cubicBezTo>
                    <a:pt x="176" y="48"/>
                    <a:pt x="175" y="46"/>
                    <a:pt x="176" y="46"/>
                  </a:cubicBezTo>
                  <a:cubicBezTo>
                    <a:pt x="177" y="45"/>
                    <a:pt x="173" y="44"/>
                    <a:pt x="173" y="44"/>
                  </a:cubicBezTo>
                  <a:cubicBezTo>
                    <a:pt x="173" y="45"/>
                    <a:pt x="172" y="46"/>
                    <a:pt x="170" y="46"/>
                  </a:cubicBezTo>
                  <a:cubicBezTo>
                    <a:pt x="167" y="46"/>
                    <a:pt x="164" y="48"/>
                    <a:pt x="166" y="50"/>
                  </a:cubicBezTo>
                  <a:cubicBezTo>
                    <a:pt x="168" y="51"/>
                    <a:pt x="169" y="52"/>
                    <a:pt x="168" y="52"/>
                  </a:cubicBezTo>
                  <a:cubicBezTo>
                    <a:pt x="167" y="53"/>
                    <a:pt x="164" y="50"/>
                    <a:pt x="160" y="50"/>
                  </a:cubicBezTo>
                  <a:cubicBezTo>
                    <a:pt x="156" y="51"/>
                    <a:pt x="148" y="46"/>
                    <a:pt x="148" y="45"/>
                  </a:cubicBezTo>
                  <a:cubicBezTo>
                    <a:pt x="148" y="44"/>
                    <a:pt x="143" y="45"/>
                    <a:pt x="139" y="44"/>
                  </a:cubicBezTo>
                  <a:cubicBezTo>
                    <a:pt x="138" y="44"/>
                    <a:pt x="137" y="44"/>
                    <a:pt x="137" y="44"/>
                  </a:cubicBezTo>
                  <a:cubicBezTo>
                    <a:pt x="133" y="42"/>
                    <a:pt x="128" y="40"/>
                    <a:pt x="126" y="41"/>
                  </a:cubicBezTo>
                  <a:cubicBezTo>
                    <a:pt x="123" y="41"/>
                    <a:pt x="118" y="42"/>
                    <a:pt x="116" y="41"/>
                  </a:cubicBezTo>
                  <a:cubicBezTo>
                    <a:pt x="114" y="40"/>
                    <a:pt x="112" y="39"/>
                    <a:pt x="108" y="40"/>
                  </a:cubicBezTo>
                  <a:cubicBezTo>
                    <a:pt x="104" y="40"/>
                    <a:pt x="102" y="38"/>
                    <a:pt x="97" y="37"/>
                  </a:cubicBezTo>
                  <a:cubicBezTo>
                    <a:pt x="92" y="36"/>
                    <a:pt x="86" y="37"/>
                    <a:pt x="84" y="38"/>
                  </a:cubicBezTo>
                  <a:cubicBezTo>
                    <a:pt x="83" y="38"/>
                    <a:pt x="83" y="36"/>
                    <a:pt x="81" y="36"/>
                  </a:cubicBezTo>
                  <a:cubicBezTo>
                    <a:pt x="79" y="36"/>
                    <a:pt x="80" y="35"/>
                    <a:pt x="79" y="34"/>
                  </a:cubicBezTo>
                  <a:cubicBezTo>
                    <a:pt x="78" y="32"/>
                    <a:pt x="72" y="33"/>
                    <a:pt x="70" y="34"/>
                  </a:cubicBezTo>
                  <a:cubicBezTo>
                    <a:pt x="68" y="34"/>
                    <a:pt x="68" y="33"/>
                    <a:pt x="68" y="32"/>
                  </a:cubicBezTo>
                  <a:cubicBezTo>
                    <a:pt x="68" y="31"/>
                    <a:pt x="66" y="31"/>
                    <a:pt x="65" y="32"/>
                  </a:cubicBezTo>
                  <a:cubicBezTo>
                    <a:pt x="65" y="34"/>
                    <a:pt x="62" y="34"/>
                    <a:pt x="61" y="33"/>
                  </a:cubicBezTo>
                  <a:cubicBezTo>
                    <a:pt x="60" y="32"/>
                    <a:pt x="63" y="32"/>
                    <a:pt x="63" y="31"/>
                  </a:cubicBezTo>
                  <a:cubicBezTo>
                    <a:pt x="63" y="30"/>
                    <a:pt x="60" y="29"/>
                    <a:pt x="59" y="29"/>
                  </a:cubicBezTo>
                  <a:cubicBezTo>
                    <a:pt x="58" y="28"/>
                    <a:pt x="56" y="30"/>
                    <a:pt x="54" y="32"/>
                  </a:cubicBezTo>
                  <a:cubicBezTo>
                    <a:pt x="52" y="34"/>
                    <a:pt x="48" y="34"/>
                    <a:pt x="46" y="34"/>
                  </a:cubicBezTo>
                  <a:cubicBezTo>
                    <a:pt x="44" y="34"/>
                    <a:pt x="41" y="34"/>
                    <a:pt x="41" y="35"/>
                  </a:cubicBezTo>
                  <a:cubicBezTo>
                    <a:pt x="41" y="36"/>
                    <a:pt x="44" y="36"/>
                    <a:pt x="42" y="38"/>
                  </a:cubicBezTo>
                  <a:cubicBezTo>
                    <a:pt x="41" y="40"/>
                    <a:pt x="40" y="36"/>
                    <a:pt x="39" y="37"/>
                  </a:cubicBezTo>
                  <a:cubicBezTo>
                    <a:pt x="37" y="39"/>
                    <a:pt x="32" y="39"/>
                    <a:pt x="31" y="39"/>
                  </a:cubicBezTo>
                  <a:cubicBezTo>
                    <a:pt x="30" y="39"/>
                    <a:pt x="26" y="43"/>
                    <a:pt x="25" y="44"/>
                  </a:cubicBezTo>
                  <a:cubicBezTo>
                    <a:pt x="24" y="45"/>
                    <a:pt x="26" y="46"/>
                    <a:pt x="23" y="49"/>
                  </a:cubicBezTo>
                  <a:cubicBezTo>
                    <a:pt x="20" y="53"/>
                    <a:pt x="12" y="52"/>
                    <a:pt x="10" y="52"/>
                  </a:cubicBezTo>
                  <a:cubicBezTo>
                    <a:pt x="8" y="52"/>
                    <a:pt x="9" y="54"/>
                    <a:pt x="9" y="55"/>
                  </a:cubicBezTo>
                  <a:cubicBezTo>
                    <a:pt x="8" y="56"/>
                    <a:pt x="10" y="57"/>
                    <a:pt x="14" y="59"/>
                  </a:cubicBezTo>
                  <a:cubicBezTo>
                    <a:pt x="19" y="60"/>
                    <a:pt x="22" y="66"/>
                    <a:pt x="23" y="68"/>
                  </a:cubicBezTo>
                  <a:cubicBezTo>
                    <a:pt x="23" y="69"/>
                    <a:pt x="29" y="67"/>
                    <a:pt x="31" y="68"/>
                  </a:cubicBezTo>
                  <a:cubicBezTo>
                    <a:pt x="34" y="68"/>
                    <a:pt x="31" y="71"/>
                    <a:pt x="33" y="72"/>
                  </a:cubicBezTo>
                  <a:cubicBezTo>
                    <a:pt x="35" y="73"/>
                    <a:pt x="38" y="72"/>
                    <a:pt x="38" y="73"/>
                  </a:cubicBezTo>
                  <a:cubicBezTo>
                    <a:pt x="39" y="75"/>
                    <a:pt x="35" y="73"/>
                    <a:pt x="32" y="75"/>
                  </a:cubicBezTo>
                  <a:cubicBezTo>
                    <a:pt x="30" y="77"/>
                    <a:pt x="29" y="78"/>
                    <a:pt x="28" y="76"/>
                  </a:cubicBezTo>
                  <a:cubicBezTo>
                    <a:pt x="27" y="75"/>
                    <a:pt x="23" y="76"/>
                    <a:pt x="21" y="76"/>
                  </a:cubicBezTo>
                  <a:cubicBezTo>
                    <a:pt x="19" y="76"/>
                    <a:pt x="21" y="74"/>
                    <a:pt x="21" y="73"/>
                  </a:cubicBezTo>
                  <a:cubicBezTo>
                    <a:pt x="22" y="71"/>
                    <a:pt x="19" y="71"/>
                    <a:pt x="15" y="73"/>
                  </a:cubicBezTo>
                  <a:cubicBezTo>
                    <a:pt x="11" y="75"/>
                    <a:pt x="13" y="74"/>
                    <a:pt x="12" y="76"/>
                  </a:cubicBezTo>
                  <a:cubicBezTo>
                    <a:pt x="12" y="78"/>
                    <a:pt x="10" y="75"/>
                    <a:pt x="8" y="76"/>
                  </a:cubicBezTo>
                  <a:cubicBezTo>
                    <a:pt x="5" y="78"/>
                    <a:pt x="2" y="79"/>
                    <a:pt x="1" y="80"/>
                  </a:cubicBezTo>
                  <a:cubicBezTo>
                    <a:pt x="0" y="82"/>
                    <a:pt x="6" y="83"/>
                    <a:pt x="8" y="83"/>
                  </a:cubicBezTo>
                  <a:cubicBezTo>
                    <a:pt x="11" y="84"/>
                    <a:pt x="6" y="85"/>
                    <a:pt x="7" y="86"/>
                  </a:cubicBezTo>
                  <a:cubicBezTo>
                    <a:pt x="9" y="86"/>
                    <a:pt x="8" y="88"/>
                    <a:pt x="11" y="89"/>
                  </a:cubicBezTo>
                  <a:cubicBezTo>
                    <a:pt x="14" y="91"/>
                    <a:pt x="20" y="89"/>
                    <a:pt x="22" y="89"/>
                  </a:cubicBezTo>
                  <a:cubicBezTo>
                    <a:pt x="24" y="89"/>
                    <a:pt x="25" y="91"/>
                    <a:pt x="27" y="90"/>
                  </a:cubicBezTo>
                  <a:cubicBezTo>
                    <a:pt x="28" y="89"/>
                    <a:pt x="33" y="84"/>
                    <a:pt x="36" y="87"/>
                  </a:cubicBezTo>
                  <a:cubicBezTo>
                    <a:pt x="38" y="89"/>
                    <a:pt x="33" y="89"/>
                    <a:pt x="34" y="90"/>
                  </a:cubicBezTo>
                  <a:cubicBezTo>
                    <a:pt x="36" y="92"/>
                    <a:pt x="37" y="95"/>
                    <a:pt x="35" y="97"/>
                  </a:cubicBezTo>
                  <a:cubicBezTo>
                    <a:pt x="32" y="99"/>
                    <a:pt x="30" y="98"/>
                    <a:pt x="29" y="98"/>
                  </a:cubicBezTo>
                  <a:cubicBezTo>
                    <a:pt x="27" y="98"/>
                    <a:pt x="28" y="100"/>
                    <a:pt x="26" y="102"/>
                  </a:cubicBezTo>
                  <a:cubicBezTo>
                    <a:pt x="24" y="104"/>
                    <a:pt x="22" y="100"/>
                    <a:pt x="19" y="100"/>
                  </a:cubicBezTo>
                  <a:cubicBezTo>
                    <a:pt x="17" y="100"/>
                    <a:pt x="17" y="104"/>
                    <a:pt x="17" y="105"/>
                  </a:cubicBezTo>
                  <a:cubicBezTo>
                    <a:pt x="18" y="107"/>
                    <a:pt x="13" y="105"/>
                    <a:pt x="12" y="109"/>
                  </a:cubicBezTo>
                  <a:cubicBezTo>
                    <a:pt x="11" y="113"/>
                    <a:pt x="7" y="110"/>
                    <a:pt x="10" y="114"/>
                  </a:cubicBezTo>
                  <a:cubicBezTo>
                    <a:pt x="13" y="117"/>
                    <a:pt x="12" y="115"/>
                    <a:pt x="14" y="117"/>
                  </a:cubicBezTo>
                  <a:cubicBezTo>
                    <a:pt x="17" y="118"/>
                    <a:pt x="12" y="121"/>
                    <a:pt x="14" y="121"/>
                  </a:cubicBezTo>
                  <a:cubicBezTo>
                    <a:pt x="17" y="122"/>
                    <a:pt x="19" y="126"/>
                    <a:pt x="21" y="127"/>
                  </a:cubicBezTo>
                  <a:cubicBezTo>
                    <a:pt x="22" y="129"/>
                    <a:pt x="24" y="127"/>
                    <a:pt x="27" y="127"/>
                  </a:cubicBezTo>
                  <a:cubicBezTo>
                    <a:pt x="29" y="126"/>
                    <a:pt x="28" y="123"/>
                    <a:pt x="29" y="124"/>
                  </a:cubicBezTo>
                  <a:cubicBezTo>
                    <a:pt x="31" y="126"/>
                    <a:pt x="33" y="129"/>
                    <a:pt x="31" y="130"/>
                  </a:cubicBezTo>
                  <a:cubicBezTo>
                    <a:pt x="30" y="131"/>
                    <a:pt x="31" y="134"/>
                    <a:pt x="31" y="135"/>
                  </a:cubicBezTo>
                  <a:cubicBezTo>
                    <a:pt x="31" y="137"/>
                    <a:pt x="36" y="136"/>
                    <a:pt x="36" y="135"/>
                  </a:cubicBezTo>
                  <a:cubicBezTo>
                    <a:pt x="37" y="133"/>
                    <a:pt x="41" y="133"/>
                    <a:pt x="43" y="135"/>
                  </a:cubicBezTo>
                  <a:cubicBezTo>
                    <a:pt x="46" y="138"/>
                    <a:pt x="47" y="138"/>
                    <a:pt x="47" y="136"/>
                  </a:cubicBezTo>
                  <a:cubicBezTo>
                    <a:pt x="47" y="134"/>
                    <a:pt x="49" y="132"/>
                    <a:pt x="49" y="134"/>
                  </a:cubicBezTo>
                  <a:cubicBezTo>
                    <a:pt x="49" y="135"/>
                    <a:pt x="51" y="136"/>
                    <a:pt x="54" y="134"/>
                  </a:cubicBezTo>
                  <a:cubicBezTo>
                    <a:pt x="58" y="133"/>
                    <a:pt x="56" y="134"/>
                    <a:pt x="54" y="137"/>
                  </a:cubicBezTo>
                  <a:cubicBezTo>
                    <a:pt x="52" y="140"/>
                    <a:pt x="54" y="144"/>
                    <a:pt x="53" y="145"/>
                  </a:cubicBezTo>
                  <a:cubicBezTo>
                    <a:pt x="51" y="145"/>
                    <a:pt x="49" y="150"/>
                    <a:pt x="46" y="150"/>
                  </a:cubicBezTo>
                  <a:cubicBezTo>
                    <a:pt x="43" y="150"/>
                    <a:pt x="38" y="156"/>
                    <a:pt x="38" y="157"/>
                  </a:cubicBezTo>
                  <a:cubicBezTo>
                    <a:pt x="37" y="158"/>
                    <a:pt x="31" y="155"/>
                    <a:pt x="30" y="158"/>
                  </a:cubicBezTo>
                  <a:cubicBezTo>
                    <a:pt x="29" y="160"/>
                    <a:pt x="25" y="162"/>
                    <a:pt x="26" y="163"/>
                  </a:cubicBezTo>
                  <a:cubicBezTo>
                    <a:pt x="27" y="164"/>
                    <a:pt x="32" y="161"/>
                    <a:pt x="32" y="160"/>
                  </a:cubicBezTo>
                  <a:cubicBezTo>
                    <a:pt x="32" y="159"/>
                    <a:pt x="33" y="159"/>
                    <a:pt x="34" y="160"/>
                  </a:cubicBezTo>
                  <a:cubicBezTo>
                    <a:pt x="35" y="161"/>
                    <a:pt x="37" y="159"/>
                    <a:pt x="38" y="159"/>
                  </a:cubicBezTo>
                  <a:cubicBezTo>
                    <a:pt x="39" y="158"/>
                    <a:pt x="41" y="158"/>
                    <a:pt x="42" y="158"/>
                  </a:cubicBezTo>
                  <a:cubicBezTo>
                    <a:pt x="43" y="158"/>
                    <a:pt x="43" y="157"/>
                    <a:pt x="46" y="156"/>
                  </a:cubicBezTo>
                  <a:cubicBezTo>
                    <a:pt x="50" y="156"/>
                    <a:pt x="49" y="155"/>
                    <a:pt x="50" y="153"/>
                  </a:cubicBezTo>
                  <a:cubicBezTo>
                    <a:pt x="50" y="152"/>
                    <a:pt x="57" y="148"/>
                    <a:pt x="59" y="148"/>
                  </a:cubicBezTo>
                  <a:cubicBezTo>
                    <a:pt x="60" y="148"/>
                    <a:pt x="59" y="145"/>
                    <a:pt x="61" y="145"/>
                  </a:cubicBezTo>
                  <a:cubicBezTo>
                    <a:pt x="62" y="145"/>
                    <a:pt x="65" y="143"/>
                    <a:pt x="67" y="142"/>
                  </a:cubicBezTo>
                  <a:cubicBezTo>
                    <a:pt x="68" y="140"/>
                    <a:pt x="69" y="141"/>
                    <a:pt x="70" y="140"/>
                  </a:cubicBezTo>
                  <a:cubicBezTo>
                    <a:pt x="72" y="140"/>
                    <a:pt x="71" y="137"/>
                    <a:pt x="72" y="136"/>
                  </a:cubicBezTo>
                  <a:cubicBezTo>
                    <a:pt x="74" y="136"/>
                    <a:pt x="75" y="135"/>
                    <a:pt x="75" y="134"/>
                  </a:cubicBezTo>
                  <a:cubicBezTo>
                    <a:pt x="75" y="133"/>
                    <a:pt x="71" y="133"/>
                    <a:pt x="71" y="132"/>
                  </a:cubicBezTo>
                  <a:cubicBezTo>
                    <a:pt x="70" y="131"/>
                    <a:pt x="74" y="128"/>
                    <a:pt x="75" y="128"/>
                  </a:cubicBezTo>
                  <a:cubicBezTo>
                    <a:pt x="76" y="128"/>
                    <a:pt x="78" y="127"/>
                    <a:pt x="78" y="125"/>
                  </a:cubicBezTo>
                  <a:cubicBezTo>
                    <a:pt x="78" y="123"/>
                    <a:pt x="80" y="123"/>
                    <a:pt x="82" y="121"/>
                  </a:cubicBezTo>
                  <a:cubicBezTo>
                    <a:pt x="83" y="120"/>
                    <a:pt x="83" y="118"/>
                    <a:pt x="84" y="118"/>
                  </a:cubicBezTo>
                  <a:cubicBezTo>
                    <a:pt x="86" y="118"/>
                    <a:pt x="87" y="116"/>
                    <a:pt x="89" y="115"/>
                  </a:cubicBezTo>
                  <a:cubicBezTo>
                    <a:pt x="90" y="114"/>
                    <a:pt x="89" y="116"/>
                    <a:pt x="92" y="116"/>
                  </a:cubicBezTo>
                  <a:cubicBezTo>
                    <a:pt x="95" y="117"/>
                    <a:pt x="94" y="119"/>
                    <a:pt x="92" y="118"/>
                  </a:cubicBezTo>
                  <a:cubicBezTo>
                    <a:pt x="90" y="117"/>
                    <a:pt x="89" y="117"/>
                    <a:pt x="87" y="119"/>
                  </a:cubicBezTo>
                  <a:cubicBezTo>
                    <a:pt x="85" y="121"/>
                    <a:pt x="86" y="122"/>
                    <a:pt x="85" y="124"/>
                  </a:cubicBezTo>
                  <a:cubicBezTo>
                    <a:pt x="83" y="126"/>
                    <a:pt x="83" y="128"/>
                    <a:pt x="85" y="128"/>
                  </a:cubicBezTo>
                  <a:cubicBezTo>
                    <a:pt x="87" y="128"/>
                    <a:pt x="85" y="130"/>
                    <a:pt x="83" y="130"/>
                  </a:cubicBezTo>
                  <a:cubicBezTo>
                    <a:pt x="81" y="131"/>
                    <a:pt x="83" y="132"/>
                    <a:pt x="85" y="132"/>
                  </a:cubicBezTo>
                  <a:cubicBezTo>
                    <a:pt x="88" y="132"/>
                    <a:pt x="92" y="128"/>
                    <a:pt x="95" y="126"/>
                  </a:cubicBezTo>
                  <a:cubicBezTo>
                    <a:pt x="99" y="124"/>
                    <a:pt x="102" y="126"/>
                    <a:pt x="103" y="126"/>
                  </a:cubicBezTo>
                  <a:cubicBezTo>
                    <a:pt x="104" y="126"/>
                    <a:pt x="101" y="124"/>
                    <a:pt x="103" y="123"/>
                  </a:cubicBezTo>
                  <a:cubicBezTo>
                    <a:pt x="104" y="123"/>
                    <a:pt x="101" y="122"/>
                    <a:pt x="100" y="120"/>
                  </a:cubicBezTo>
                  <a:cubicBezTo>
                    <a:pt x="100" y="118"/>
                    <a:pt x="102" y="119"/>
                    <a:pt x="102" y="118"/>
                  </a:cubicBezTo>
                  <a:cubicBezTo>
                    <a:pt x="103" y="116"/>
                    <a:pt x="104" y="117"/>
                    <a:pt x="105" y="117"/>
                  </a:cubicBezTo>
                  <a:cubicBezTo>
                    <a:pt x="106" y="118"/>
                    <a:pt x="108" y="117"/>
                    <a:pt x="109" y="119"/>
                  </a:cubicBezTo>
                  <a:cubicBezTo>
                    <a:pt x="110" y="121"/>
                    <a:pt x="111" y="118"/>
                    <a:pt x="113" y="120"/>
                  </a:cubicBezTo>
                  <a:cubicBezTo>
                    <a:pt x="115" y="121"/>
                    <a:pt x="112" y="121"/>
                    <a:pt x="110" y="121"/>
                  </a:cubicBezTo>
                  <a:cubicBezTo>
                    <a:pt x="109" y="122"/>
                    <a:pt x="110" y="125"/>
                    <a:pt x="111" y="123"/>
                  </a:cubicBezTo>
                  <a:cubicBezTo>
                    <a:pt x="112" y="122"/>
                    <a:pt x="114" y="121"/>
                    <a:pt x="115" y="122"/>
                  </a:cubicBezTo>
                  <a:cubicBezTo>
                    <a:pt x="116" y="124"/>
                    <a:pt x="117" y="123"/>
                    <a:pt x="118" y="122"/>
                  </a:cubicBezTo>
                  <a:cubicBezTo>
                    <a:pt x="119" y="121"/>
                    <a:pt x="119" y="122"/>
                    <a:pt x="119" y="123"/>
                  </a:cubicBezTo>
                  <a:cubicBezTo>
                    <a:pt x="119" y="124"/>
                    <a:pt x="122" y="124"/>
                    <a:pt x="125" y="125"/>
                  </a:cubicBezTo>
                  <a:cubicBezTo>
                    <a:pt x="128" y="125"/>
                    <a:pt x="135" y="125"/>
                    <a:pt x="136" y="125"/>
                  </a:cubicBezTo>
                  <a:cubicBezTo>
                    <a:pt x="138" y="124"/>
                    <a:pt x="137" y="127"/>
                    <a:pt x="141" y="128"/>
                  </a:cubicBezTo>
                  <a:cubicBezTo>
                    <a:pt x="144" y="128"/>
                    <a:pt x="145" y="124"/>
                    <a:pt x="147" y="126"/>
                  </a:cubicBezTo>
                  <a:cubicBezTo>
                    <a:pt x="149" y="127"/>
                    <a:pt x="147" y="128"/>
                    <a:pt x="146" y="129"/>
                  </a:cubicBezTo>
                  <a:cubicBezTo>
                    <a:pt x="145" y="130"/>
                    <a:pt x="147" y="130"/>
                    <a:pt x="148" y="131"/>
                  </a:cubicBezTo>
                  <a:cubicBezTo>
                    <a:pt x="150" y="131"/>
                    <a:pt x="153" y="132"/>
                    <a:pt x="154" y="133"/>
                  </a:cubicBezTo>
                  <a:cubicBezTo>
                    <a:pt x="156" y="135"/>
                    <a:pt x="157" y="137"/>
                    <a:pt x="160" y="138"/>
                  </a:cubicBezTo>
                  <a:cubicBezTo>
                    <a:pt x="164" y="140"/>
                    <a:pt x="161" y="134"/>
                    <a:pt x="163" y="136"/>
                  </a:cubicBezTo>
                  <a:cubicBezTo>
                    <a:pt x="166" y="138"/>
                    <a:pt x="165" y="136"/>
                    <a:pt x="168" y="138"/>
                  </a:cubicBezTo>
                  <a:cubicBezTo>
                    <a:pt x="170" y="140"/>
                    <a:pt x="169" y="137"/>
                    <a:pt x="168" y="134"/>
                  </a:cubicBezTo>
                  <a:cubicBezTo>
                    <a:pt x="167" y="130"/>
                    <a:pt x="169" y="133"/>
                    <a:pt x="170" y="134"/>
                  </a:cubicBezTo>
                  <a:cubicBezTo>
                    <a:pt x="171" y="136"/>
                    <a:pt x="171" y="139"/>
                    <a:pt x="170" y="141"/>
                  </a:cubicBezTo>
                  <a:cubicBezTo>
                    <a:pt x="170" y="143"/>
                    <a:pt x="166" y="141"/>
                    <a:pt x="167" y="140"/>
                  </a:cubicBezTo>
                  <a:cubicBezTo>
                    <a:pt x="167" y="139"/>
                    <a:pt x="163" y="139"/>
                    <a:pt x="163" y="141"/>
                  </a:cubicBezTo>
                  <a:cubicBezTo>
                    <a:pt x="163" y="143"/>
                    <a:pt x="165" y="146"/>
                    <a:pt x="167" y="146"/>
                  </a:cubicBezTo>
                  <a:cubicBezTo>
                    <a:pt x="169" y="146"/>
                    <a:pt x="168" y="149"/>
                    <a:pt x="169" y="149"/>
                  </a:cubicBezTo>
                  <a:cubicBezTo>
                    <a:pt x="170" y="150"/>
                    <a:pt x="170" y="153"/>
                    <a:pt x="171" y="152"/>
                  </a:cubicBezTo>
                  <a:cubicBezTo>
                    <a:pt x="172" y="152"/>
                    <a:pt x="172" y="148"/>
                    <a:pt x="171" y="147"/>
                  </a:cubicBezTo>
                  <a:cubicBezTo>
                    <a:pt x="170" y="145"/>
                    <a:pt x="170" y="143"/>
                    <a:pt x="172" y="143"/>
                  </a:cubicBezTo>
                  <a:cubicBezTo>
                    <a:pt x="173" y="144"/>
                    <a:pt x="172" y="146"/>
                    <a:pt x="172" y="147"/>
                  </a:cubicBezTo>
                  <a:cubicBezTo>
                    <a:pt x="173" y="148"/>
                    <a:pt x="174" y="146"/>
                    <a:pt x="175" y="145"/>
                  </a:cubicBezTo>
                  <a:cubicBezTo>
                    <a:pt x="177" y="144"/>
                    <a:pt x="175" y="142"/>
                    <a:pt x="175" y="141"/>
                  </a:cubicBezTo>
                  <a:cubicBezTo>
                    <a:pt x="176" y="139"/>
                    <a:pt x="178" y="142"/>
                    <a:pt x="178" y="144"/>
                  </a:cubicBezTo>
                  <a:cubicBezTo>
                    <a:pt x="179" y="146"/>
                    <a:pt x="177" y="146"/>
                    <a:pt x="177" y="148"/>
                  </a:cubicBezTo>
                  <a:cubicBezTo>
                    <a:pt x="177" y="149"/>
                    <a:pt x="174" y="148"/>
                    <a:pt x="174" y="149"/>
                  </a:cubicBezTo>
                  <a:cubicBezTo>
                    <a:pt x="173" y="150"/>
                    <a:pt x="173" y="154"/>
                    <a:pt x="174" y="154"/>
                  </a:cubicBezTo>
                  <a:cubicBezTo>
                    <a:pt x="175" y="154"/>
                    <a:pt x="176" y="150"/>
                    <a:pt x="176" y="152"/>
                  </a:cubicBezTo>
                  <a:cubicBezTo>
                    <a:pt x="177" y="154"/>
                    <a:pt x="179" y="150"/>
                    <a:pt x="180" y="152"/>
                  </a:cubicBezTo>
                  <a:cubicBezTo>
                    <a:pt x="180" y="154"/>
                    <a:pt x="183" y="156"/>
                    <a:pt x="184" y="155"/>
                  </a:cubicBezTo>
                  <a:cubicBezTo>
                    <a:pt x="185" y="155"/>
                    <a:pt x="184" y="153"/>
                    <a:pt x="182" y="153"/>
                  </a:cubicBezTo>
                  <a:cubicBezTo>
                    <a:pt x="180" y="153"/>
                    <a:pt x="181" y="150"/>
                    <a:pt x="182" y="150"/>
                  </a:cubicBezTo>
                  <a:cubicBezTo>
                    <a:pt x="184" y="150"/>
                    <a:pt x="186" y="154"/>
                    <a:pt x="186" y="155"/>
                  </a:cubicBezTo>
                  <a:cubicBezTo>
                    <a:pt x="186" y="156"/>
                    <a:pt x="185" y="156"/>
                    <a:pt x="183" y="158"/>
                  </a:cubicBezTo>
                  <a:cubicBezTo>
                    <a:pt x="182" y="159"/>
                    <a:pt x="180" y="155"/>
                    <a:pt x="179" y="155"/>
                  </a:cubicBezTo>
                  <a:cubicBezTo>
                    <a:pt x="178" y="155"/>
                    <a:pt x="179" y="158"/>
                    <a:pt x="180" y="159"/>
                  </a:cubicBezTo>
                  <a:cubicBezTo>
                    <a:pt x="180" y="161"/>
                    <a:pt x="178" y="163"/>
                    <a:pt x="180" y="164"/>
                  </a:cubicBezTo>
                  <a:cubicBezTo>
                    <a:pt x="182" y="166"/>
                    <a:pt x="181" y="164"/>
                    <a:pt x="181" y="163"/>
                  </a:cubicBezTo>
                  <a:cubicBezTo>
                    <a:pt x="182" y="162"/>
                    <a:pt x="183" y="163"/>
                    <a:pt x="184" y="164"/>
                  </a:cubicBezTo>
                  <a:cubicBezTo>
                    <a:pt x="185" y="164"/>
                    <a:pt x="185" y="162"/>
                    <a:pt x="185" y="161"/>
                  </a:cubicBezTo>
                  <a:cubicBezTo>
                    <a:pt x="185" y="160"/>
                    <a:pt x="187" y="160"/>
                    <a:pt x="188" y="162"/>
                  </a:cubicBezTo>
                  <a:cubicBezTo>
                    <a:pt x="189" y="163"/>
                    <a:pt x="189" y="160"/>
                    <a:pt x="190" y="160"/>
                  </a:cubicBezTo>
                  <a:cubicBezTo>
                    <a:pt x="192" y="161"/>
                    <a:pt x="191" y="163"/>
                    <a:pt x="191" y="164"/>
                  </a:cubicBezTo>
                  <a:cubicBezTo>
                    <a:pt x="191" y="165"/>
                    <a:pt x="193" y="163"/>
                    <a:pt x="193" y="164"/>
                  </a:cubicBezTo>
                  <a:cubicBezTo>
                    <a:pt x="193" y="165"/>
                    <a:pt x="193" y="165"/>
                    <a:pt x="193" y="165"/>
                  </a:cubicBezTo>
                  <a:cubicBezTo>
                    <a:pt x="193" y="166"/>
                    <a:pt x="194" y="167"/>
                    <a:pt x="195" y="168"/>
                  </a:cubicBezTo>
                  <a:cubicBezTo>
                    <a:pt x="197" y="169"/>
                    <a:pt x="193" y="169"/>
                    <a:pt x="194" y="170"/>
                  </a:cubicBezTo>
                  <a:cubicBezTo>
                    <a:pt x="195" y="171"/>
                    <a:pt x="194" y="172"/>
                    <a:pt x="195" y="174"/>
                  </a:cubicBezTo>
                  <a:cubicBezTo>
                    <a:pt x="196" y="175"/>
                    <a:pt x="198" y="174"/>
                    <a:pt x="199" y="173"/>
                  </a:cubicBezTo>
                  <a:cubicBezTo>
                    <a:pt x="200" y="172"/>
                    <a:pt x="201" y="175"/>
                    <a:pt x="200" y="176"/>
                  </a:cubicBezTo>
                  <a:cubicBezTo>
                    <a:pt x="199" y="178"/>
                    <a:pt x="201" y="179"/>
                    <a:pt x="202" y="178"/>
                  </a:cubicBezTo>
                  <a:cubicBezTo>
                    <a:pt x="203" y="177"/>
                    <a:pt x="206" y="180"/>
                    <a:pt x="207" y="181"/>
                  </a:cubicBezTo>
                  <a:cubicBezTo>
                    <a:pt x="208" y="181"/>
                    <a:pt x="209" y="183"/>
                    <a:pt x="207" y="183"/>
                  </a:cubicBezTo>
                  <a:cubicBezTo>
                    <a:pt x="205" y="183"/>
                    <a:pt x="206" y="186"/>
                    <a:pt x="207" y="186"/>
                  </a:cubicBezTo>
                  <a:cubicBezTo>
                    <a:pt x="208" y="186"/>
                    <a:pt x="208" y="188"/>
                    <a:pt x="208" y="189"/>
                  </a:cubicBezTo>
                  <a:cubicBezTo>
                    <a:pt x="208" y="190"/>
                    <a:pt x="212" y="191"/>
                    <a:pt x="213" y="191"/>
                  </a:cubicBezTo>
                  <a:cubicBezTo>
                    <a:pt x="215" y="190"/>
                    <a:pt x="216" y="192"/>
                    <a:pt x="217" y="193"/>
                  </a:cubicBezTo>
                  <a:cubicBezTo>
                    <a:pt x="218" y="194"/>
                    <a:pt x="220" y="195"/>
                    <a:pt x="221" y="194"/>
                  </a:cubicBezTo>
                  <a:cubicBezTo>
                    <a:pt x="222" y="193"/>
                    <a:pt x="223" y="196"/>
                    <a:pt x="223" y="197"/>
                  </a:cubicBezTo>
                  <a:cubicBezTo>
                    <a:pt x="223" y="199"/>
                    <a:pt x="226" y="198"/>
                    <a:pt x="227" y="198"/>
                  </a:cubicBezTo>
                  <a:cubicBezTo>
                    <a:pt x="228" y="198"/>
                    <a:pt x="229" y="200"/>
                    <a:pt x="230" y="199"/>
                  </a:cubicBezTo>
                  <a:cubicBezTo>
                    <a:pt x="232" y="199"/>
                    <a:pt x="233" y="202"/>
                    <a:pt x="234" y="204"/>
                  </a:cubicBezTo>
                  <a:cubicBezTo>
                    <a:pt x="234" y="204"/>
                    <a:pt x="234" y="205"/>
                    <a:pt x="235" y="205"/>
                  </a:cubicBezTo>
                  <a:cubicBezTo>
                    <a:pt x="236" y="207"/>
                    <a:pt x="235" y="208"/>
                    <a:pt x="235" y="210"/>
                  </a:cubicBezTo>
                  <a:cubicBezTo>
                    <a:pt x="236" y="212"/>
                    <a:pt x="236" y="215"/>
                    <a:pt x="234" y="215"/>
                  </a:cubicBezTo>
                  <a:cubicBezTo>
                    <a:pt x="232" y="215"/>
                    <a:pt x="232" y="213"/>
                    <a:pt x="233" y="213"/>
                  </a:cubicBezTo>
                  <a:cubicBezTo>
                    <a:pt x="234" y="212"/>
                    <a:pt x="234" y="210"/>
                    <a:pt x="233" y="210"/>
                  </a:cubicBezTo>
                  <a:cubicBezTo>
                    <a:pt x="232" y="210"/>
                    <a:pt x="232" y="209"/>
                    <a:pt x="232" y="208"/>
                  </a:cubicBezTo>
                  <a:cubicBezTo>
                    <a:pt x="232" y="207"/>
                    <a:pt x="232" y="206"/>
                    <a:pt x="232" y="206"/>
                  </a:cubicBezTo>
                  <a:cubicBezTo>
                    <a:pt x="233" y="204"/>
                    <a:pt x="230" y="205"/>
                    <a:pt x="229" y="204"/>
                  </a:cubicBezTo>
                  <a:cubicBezTo>
                    <a:pt x="227" y="202"/>
                    <a:pt x="224" y="202"/>
                    <a:pt x="223" y="201"/>
                  </a:cubicBezTo>
                  <a:cubicBezTo>
                    <a:pt x="222" y="199"/>
                    <a:pt x="219" y="194"/>
                    <a:pt x="217" y="194"/>
                  </a:cubicBezTo>
                  <a:cubicBezTo>
                    <a:pt x="215" y="194"/>
                    <a:pt x="213" y="194"/>
                    <a:pt x="210" y="193"/>
                  </a:cubicBezTo>
                  <a:cubicBezTo>
                    <a:pt x="208" y="191"/>
                    <a:pt x="207" y="191"/>
                    <a:pt x="205" y="192"/>
                  </a:cubicBezTo>
                  <a:cubicBezTo>
                    <a:pt x="203" y="193"/>
                    <a:pt x="207" y="193"/>
                    <a:pt x="207" y="194"/>
                  </a:cubicBezTo>
                  <a:cubicBezTo>
                    <a:pt x="206" y="195"/>
                    <a:pt x="208" y="196"/>
                    <a:pt x="209" y="196"/>
                  </a:cubicBezTo>
                  <a:cubicBezTo>
                    <a:pt x="210" y="196"/>
                    <a:pt x="211" y="198"/>
                    <a:pt x="212" y="199"/>
                  </a:cubicBezTo>
                  <a:cubicBezTo>
                    <a:pt x="214" y="199"/>
                    <a:pt x="214" y="201"/>
                    <a:pt x="216" y="201"/>
                  </a:cubicBezTo>
                  <a:cubicBezTo>
                    <a:pt x="217" y="201"/>
                    <a:pt x="218" y="203"/>
                    <a:pt x="219" y="204"/>
                  </a:cubicBezTo>
                  <a:cubicBezTo>
                    <a:pt x="219" y="205"/>
                    <a:pt x="221" y="204"/>
                    <a:pt x="221" y="205"/>
                  </a:cubicBezTo>
                  <a:cubicBezTo>
                    <a:pt x="221" y="206"/>
                    <a:pt x="223" y="207"/>
                    <a:pt x="223" y="208"/>
                  </a:cubicBezTo>
                  <a:cubicBezTo>
                    <a:pt x="224" y="208"/>
                    <a:pt x="224" y="208"/>
                    <a:pt x="224" y="208"/>
                  </a:cubicBezTo>
                  <a:cubicBezTo>
                    <a:pt x="224" y="209"/>
                    <a:pt x="224" y="213"/>
                    <a:pt x="226" y="215"/>
                  </a:cubicBezTo>
                  <a:cubicBezTo>
                    <a:pt x="228" y="217"/>
                    <a:pt x="227" y="219"/>
                    <a:pt x="228" y="220"/>
                  </a:cubicBezTo>
                  <a:cubicBezTo>
                    <a:pt x="230" y="221"/>
                    <a:pt x="230" y="222"/>
                    <a:pt x="228" y="221"/>
                  </a:cubicBezTo>
                  <a:cubicBezTo>
                    <a:pt x="227" y="221"/>
                    <a:pt x="228" y="223"/>
                    <a:pt x="227" y="226"/>
                  </a:cubicBezTo>
                  <a:cubicBezTo>
                    <a:pt x="227" y="229"/>
                    <a:pt x="227" y="236"/>
                    <a:pt x="227" y="239"/>
                  </a:cubicBezTo>
                  <a:cubicBezTo>
                    <a:pt x="226" y="241"/>
                    <a:pt x="224" y="244"/>
                    <a:pt x="225" y="247"/>
                  </a:cubicBezTo>
                  <a:cubicBezTo>
                    <a:pt x="227" y="249"/>
                    <a:pt x="228" y="252"/>
                    <a:pt x="227" y="255"/>
                  </a:cubicBezTo>
                  <a:cubicBezTo>
                    <a:pt x="226" y="258"/>
                    <a:pt x="226" y="259"/>
                    <a:pt x="228" y="262"/>
                  </a:cubicBezTo>
                  <a:cubicBezTo>
                    <a:pt x="229" y="264"/>
                    <a:pt x="228" y="267"/>
                    <a:pt x="229" y="268"/>
                  </a:cubicBezTo>
                  <a:cubicBezTo>
                    <a:pt x="230" y="269"/>
                    <a:pt x="232" y="271"/>
                    <a:pt x="233" y="273"/>
                  </a:cubicBezTo>
                  <a:cubicBezTo>
                    <a:pt x="234" y="275"/>
                    <a:pt x="235" y="273"/>
                    <a:pt x="236" y="276"/>
                  </a:cubicBezTo>
                  <a:cubicBezTo>
                    <a:pt x="236" y="278"/>
                    <a:pt x="236" y="278"/>
                    <a:pt x="238" y="279"/>
                  </a:cubicBezTo>
                  <a:cubicBezTo>
                    <a:pt x="239" y="279"/>
                    <a:pt x="238" y="282"/>
                    <a:pt x="238" y="283"/>
                  </a:cubicBezTo>
                  <a:cubicBezTo>
                    <a:pt x="238" y="284"/>
                    <a:pt x="241" y="286"/>
                    <a:pt x="244" y="288"/>
                  </a:cubicBezTo>
                  <a:cubicBezTo>
                    <a:pt x="247" y="291"/>
                    <a:pt x="244" y="293"/>
                    <a:pt x="246" y="293"/>
                  </a:cubicBezTo>
                  <a:cubicBezTo>
                    <a:pt x="248" y="293"/>
                    <a:pt x="250" y="294"/>
                    <a:pt x="253" y="296"/>
                  </a:cubicBezTo>
                  <a:cubicBezTo>
                    <a:pt x="255" y="297"/>
                    <a:pt x="255" y="296"/>
                    <a:pt x="257" y="297"/>
                  </a:cubicBezTo>
                  <a:cubicBezTo>
                    <a:pt x="258" y="297"/>
                    <a:pt x="261" y="300"/>
                    <a:pt x="262" y="302"/>
                  </a:cubicBezTo>
                  <a:cubicBezTo>
                    <a:pt x="262" y="303"/>
                    <a:pt x="262" y="304"/>
                    <a:pt x="263" y="306"/>
                  </a:cubicBezTo>
                  <a:cubicBezTo>
                    <a:pt x="263" y="307"/>
                    <a:pt x="264" y="308"/>
                    <a:pt x="266" y="310"/>
                  </a:cubicBezTo>
                  <a:cubicBezTo>
                    <a:pt x="268" y="313"/>
                    <a:pt x="270" y="318"/>
                    <a:pt x="270" y="320"/>
                  </a:cubicBezTo>
                  <a:cubicBezTo>
                    <a:pt x="270" y="322"/>
                    <a:pt x="273" y="323"/>
                    <a:pt x="276" y="325"/>
                  </a:cubicBezTo>
                  <a:cubicBezTo>
                    <a:pt x="279" y="327"/>
                    <a:pt x="279" y="331"/>
                    <a:pt x="279" y="332"/>
                  </a:cubicBezTo>
                  <a:cubicBezTo>
                    <a:pt x="278" y="333"/>
                    <a:pt x="275" y="331"/>
                    <a:pt x="275" y="332"/>
                  </a:cubicBezTo>
                  <a:cubicBezTo>
                    <a:pt x="274" y="333"/>
                    <a:pt x="279" y="337"/>
                    <a:pt x="281" y="337"/>
                  </a:cubicBezTo>
                  <a:cubicBezTo>
                    <a:pt x="283" y="337"/>
                    <a:pt x="284" y="338"/>
                    <a:pt x="287" y="340"/>
                  </a:cubicBezTo>
                  <a:cubicBezTo>
                    <a:pt x="289" y="343"/>
                    <a:pt x="289" y="346"/>
                    <a:pt x="288" y="347"/>
                  </a:cubicBezTo>
                  <a:cubicBezTo>
                    <a:pt x="287" y="348"/>
                    <a:pt x="290" y="349"/>
                    <a:pt x="294" y="352"/>
                  </a:cubicBezTo>
                  <a:cubicBezTo>
                    <a:pt x="298" y="354"/>
                    <a:pt x="299" y="357"/>
                    <a:pt x="299" y="358"/>
                  </a:cubicBezTo>
                  <a:cubicBezTo>
                    <a:pt x="300" y="360"/>
                    <a:pt x="301" y="359"/>
                    <a:pt x="302" y="357"/>
                  </a:cubicBezTo>
                  <a:cubicBezTo>
                    <a:pt x="302" y="355"/>
                    <a:pt x="301" y="355"/>
                    <a:pt x="301" y="353"/>
                  </a:cubicBezTo>
                  <a:cubicBezTo>
                    <a:pt x="301" y="351"/>
                    <a:pt x="298" y="351"/>
                    <a:pt x="296" y="351"/>
                  </a:cubicBezTo>
                  <a:cubicBezTo>
                    <a:pt x="295" y="351"/>
                    <a:pt x="297" y="348"/>
                    <a:pt x="295" y="346"/>
                  </a:cubicBezTo>
                  <a:cubicBezTo>
                    <a:pt x="294" y="345"/>
                    <a:pt x="293" y="342"/>
                    <a:pt x="292" y="339"/>
                  </a:cubicBezTo>
                  <a:cubicBezTo>
                    <a:pt x="291" y="337"/>
                    <a:pt x="288" y="334"/>
                    <a:pt x="286" y="331"/>
                  </a:cubicBezTo>
                  <a:cubicBezTo>
                    <a:pt x="285" y="329"/>
                    <a:pt x="283" y="327"/>
                    <a:pt x="282" y="326"/>
                  </a:cubicBezTo>
                  <a:cubicBezTo>
                    <a:pt x="281" y="325"/>
                    <a:pt x="284" y="324"/>
                    <a:pt x="283" y="323"/>
                  </a:cubicBezTo>
                  <a:cubicBezTo>
                    <a:pt x="282" y="322"/>
                    <a:pt x="280" y="322"/>
                    <a:pt x="279" y="321"/>
                  </a:cubicBezTo>
                  <a:cubicBezTo>
                    <a:pt x="277" y="321"/>
                    <a:pt x="276" y="319"/>
                    <a:pt x="276" y="317"/>
                  </a:cubicBezTo>
                  <a:cubicBezTo>
                    <a:pt x="276" y="316"/>
                    <a:pt x="275" y="311"/>
                    <a:pt x="274" y="310"/>
                  </a:cubicBezTo>
                  <a:cubicBezTo>
                    <a:pt x="274" y="308"/>
                    <a:pt x="275" y="309"/>
                    <a:pt x="276" y="309"/>
                  </a:cubicBezTo>
                  <a:cubicBezTo>
                    <a:pt x="277" y="310"/>
                    <a:pt x="277" y="311"/>
                    <a:pt x="278" y="310"/>
                  </a:cubicBezTo>
                  <a:cubicBezTo>
                    <a:pt x="279" y="310"/>
                    <a:pt x="280" y="310"/>
                    <a:pt x="281" y="311"/>
                  </a:cubicBezTo>
                  <a:cubicBezTo>
                    <a:pt x="281" y="313"/>
                    <a:pt x="283" y="311"/>
                    <a:pt x="284" y="312"/>
                  </a:cubicBezTo>
                  <a:cubicBezTo>
                    <a:pt x="285" y="313"/>
                    <a:pt x="282" y="313"/>
                    <a:pt x="285" y="319"/>
                  </a:cubicBezTo>
                  <a:cubicBezTo>
                    <a:pt x="288" y="324"/>
                    <a:pt x="286" y="321"/>
                    <a:pt x="286" y="324"/>
                  </a:cubicBezTo>
                  <a:cubicBezTo>
                    <a:pt x="286" y="328"/>
                    <a:pt x="288" y="326"/>
                    <a:pt x="288" y="326"/>
                  </a:cubicBezTo>
                  <a:cubicBezTo>
                    <a:pt x="289" y="325"/>
                    <a:pt x="290" y="327"/>
                    <a:pt x="292" y="329"/>
                  </a:cubicBezTo>
                  <a:cubicBezTo>
                    <a:pt x="293" y="330"/>
                    <a:pt x="296" y="331"/>
                    <a:pt x="296" y="332"/>
                  </a:cubicBezTo>
                  <a:cubicBezTo>
                    <a:pt x="296" y="333"/>
                    <a:pt x="297" y="335"/>
                    <a:pt x="299" y="335"/>
                  </a:cubicBezTo>
                  <a:cubicBezTo>
                    <a:pt x="300" y="335"/>
                    <a:pt x="301" y="337"/>
                    <a:pt x="302" y="338"/>
                  </a:cubicBezTo>
                  <a:cubicBezTo>
                    <a:pt x="303" y="338"/>
                    <a:pt x="304" y="339"/>
                    <a:pt x="303" y="341"/>
                  </a:cubicBezTo>
                  <a:cubicBezTo>
                    <a:pt x="302" y="342"/>
                    <a:pt x="303" y="343"/>
                    <a:pt x="306" y="345"/>
                  </a:cubicBezTo>
                  <a:cubicBezTo>
                    <a:pt x="309" y="346"/>
                    <a:pt x="308" y="346"/>
                    <a:pt x="310" y="349"/>
                  </a:cubicBezTo>
                  <a:cubicBezTo>
                    <a:pt x="313" y="351"/>
                    <a:pt x="320" y="359"/>
                    <a:pt x="321" y="361"/>
                  </a:cubicBezTo>
                  <a:cubicBezTo>
                    <a:pt x="323" y="363"/>
                    <a:pt x="323" y="365"/>
                    <a:pt x="324" y="366"/>
                  </a:cubicBezTo>
                  <a:cubicBezTo>
                    <a:pt x="324" y="368"/>
                    <a:pt x="323" y="369"/>
                    <a:pt x="324" y="370"/>
                  </a:cubicBezTo>
                  <a:cubicBezTo>
                    <a:pt x="324" y="371"/>
                    <a:pt x="322" y="371"/>
                    <a:pt x="322" y="372"/>
                  </a:cubicBezTo>
                  <a:cubicBezTo>
                    <a:pt x="322" y="373"/>
                    <a:pt x="324" y="378"/>
                    <a:pt x="326" y="378"/>
                  </a:cubicBezTo>
                  <a:cubicBezTo>
                    <a:pt x="328" y="379"/>
                    <a:pt x="331" y="382"/>
                    <a:pt x="333" y="383"/>
                  </a:cubicBezTo>
                  <a:cubicBezTo>
                    <a:pt x="335" y="385"/>
                    <a:pt x="338" y="385"/>
                    <a:pt x="342" y="386"/>
                  </a:cubicBezTo>
                  <a:cubicBezTo>
                    <a:pt x="345" y="387"/>
                    <a:pt x="347" y="390"/>
                    <a:pt x="352" y="391"/>
                  </a:cubicBezTo>
                  <a:cubicBezTo>
                    <a:pt x="356" y="392"/>
                    <a:pt x="360" y="394"/>
                    <a:pt x="363" y="396"/>
                  </a:cubicBezTo>
                  <a:cubicBezTo>
                    <a:pt x="366" y="398"/>
                    <a:pt x="370" y="397"/>
                    <a:pt x="374" y="395"/>
                  </a:cubicBezTo>
                  <a:cubicBezTo>
                    <a:pt x="378" y="394"/>
                    <a:pt x="381" y="396"/>
                    <a:pt x="383" y="397"/>
                  </a:cubicBezTo>
                  <a:cubicBezTo>
                    <a:pt x="384" y="397"/>
                    <a:pt x="386" y="399"/>
                    <a:pt x="388" y="401"/>
                  </a:cubicBezTo>
                  <a:cubicBezTo>
                    <a:pt x="388" y="401"/>
                    <a:pt x="388" y="401"/>
                    <a:pt x="388" y="401"/>
                  </a:cubicBezTo>
                  <a:cubicBezTo>
                    <a:pt x="407" y="400"/>
                    <a:pt x="407" y="400"/>
                    <a:pt x="407" y="400"/>
                  </a:cubicBezTo>
                  <a:cubicBezTo>
                    <a:pt x="436" y="401"/>
                    <a:pt x="436" y="401"/>
                    <a:pt x="436" y="401"/>
                  </a:cubicBezTo>
                  <a:cubicBezTo>
                    <a:pt x="436" y="398"/>
                    <a:pt x="433" y="399"/>
                    <a:pt x="431" y="397"/>
                  </a:cubicBezTo>
                  <a:cubicBezTo>
                    <a:pt x="428" y="394"/>
                    <a:pt x="423" y="395"/>
                    <a:pt x="420" y="397"/>
                  </a:cubicBezTo>
                  <a:cubicBezTo>
                    <a:pt x="417" y="398"/>
                    <a:pt x="413" y="395"/>
                    <a:pt x="410" y="397"/>
                  </a:cubicBezTo>
                  <a:cubicBezTo>
                    <a:pt x="410" y="397"/>
                    <a:pt x="410" y="397"/>
                    <a:pt x="410" y="397"/>
                  </a:cubicBezTo>
                  <a:cubicBezTo>
                    <a:pt x="408" y="398"/>
                    <a:pt x="408" y="397"/>
                    <a:pt x="408" y="396"/>
                  </a:cubicBezTo>
                  <a:cubicBezTo>
                    <a:pt x="408" y="395"/>
                    <a:pt x="409" y="394"/>
                    <a:pt x="410" y="393"/>
                  </a:cubicBezTo>
                  <a:cubicBezTo>
                    <a:pt x="412" y="392"/>
                    <a:pt x="409" y="385"/>
                    <a:pt x="411" y="385"/>
                  </a:cubicBezTo>
                  <a:cubicBezTo>
                    <a:pt x="412" y="385"/>
                    <a:pt x="412" y="385"/>
                    <a:pt x="412" y="384"/>
                  </a:cubicBezTo>
                  <a:cubicBezTo>
                    <a:pt x="414" y="383"/>
                    <a:pt x="414" y="380"/>
                    <a:pt x="414" y="377"/>
                  </a:cubicBezTo>
                  <a:cubicBezTo>
                    <a:pt x="415" y="374"/>
                    <a:pt x="414" y="373"/>
                    <a:pt x="415" y="371"/>
                  </a:cubicBezTo>
                  <a:cubicBezTo>
                    <a:pt x="417" y="370"/>
                    <a:pt x="419" y="370"/>
                    <a:pt x="418" y="367"/>
                  </a:cubicBezTo>
                  <a:cubicBezTo>
                    <a:pt x="418" y="365"/>
                    <a:pt x="416" y="367"/>
                    <a:pt x="414" y="366"/>
                  </a:cubicBezTo>
                  <a:cubicBezTo>
                    <a:pt x="412" y="365"/>
                    <a:pt x="410" y="366"/>
                    <a:pt x="406" y="366"/>
                  </a:cubicBezTo>
                  <a:cubicBezTo>
                    <a:pt x="401" y="367"/>
                    <a:pt x="399" y="369"/>
                    <a:pt x="399" y="372"/>
                  </a:cubicBezTo>
                  <a:cubicBezTo>
                    <a:pt x="399" y="376"/>
                    <a:pt x="398" y="374"/>
                    <a:pt x="398" y="377"/>
                  </a:cubicBezTo>
                  <a:cubicBezTo>
                    <a:pt x="398" y="380"/>
                    <a:pt x="394" y="380"/>
                    <a:pt x="394" y="382"/>
                  </a:cubicBezTo>
                  <a:cubicBezTo>
                    <a:pt x="395" y="383"/>
                    <a:pt x="391" y="382"/>
                    <a:pt x="390" y="381"/>
                  </a:cubicBezTo>
                  <a:cubicBezTo>
                    <a:pt x="390" y="381"/>
                    <a:pt x="380" y="384"/>
                    <a:pt x="378" y="384"/>
                  </a:cubicBezTo>
                  <a:cubicBezTo>
                    <a:pt x="377" y="384"/>
                    <a:pt x="375" y="381"/>
                    <a:pt x="373" y="381"/>
                  </a:cubicBezTo>
                  <a:cubicBezTo>
                    <a:pt x="371" y="381"/>
                    <a:pt x="370" y="378"/>
                    <a:pt x="370" y="376"/>
                  </a:cubicBezTo>
                  <a:cubicBezTo>
                    <a:pt x="369" y="373"/>
                    <a:pt x="366" y="371"/>
                    <a:pt x="364" y="369"/>
                  </a:cubicBezTo>
                  <a:cubicBezTo>
                    <a:pt x="363" y="367"/>
                    <a:pt x="362" y="362"/>
                    <a:pt x="362" y="359"/>
                  </a:cubicBezTo>
                  <a:cubicBezTo>
                    <a:pt x="362" y="356"/>
                    <a:pt x="362" y="351"/>
                    <a:pt x="364" y="345"/>
                  </a:cubicBezTo>
                  <a:cubicBezTo>
                    <a:pt x="364" y="344"/>
                    <a:pt x="364" y="343"/>
                    <a:pt x="364" y="343"/>
                  </a:cubicBezTo>
                  <a:cubicBezTo>
                    <a:pt x="364" y="342"/>
                    <a:pt x="364" y="342"/>
                    <a:pt x="363" y="342"/>
                  </a:cubicBezTo>
                  <a:cubicBezTo>
                    <a:pt x="364" y="342"/>
                    <a:pt x="364" y="342"/>
                    <a:pt x="364" y="343"/>
                  </a:cubicBezTo>
                  <a:cubicBezTo>
                    <a:pt x="365" y="339"/>
                    <a:pt x="361" y="338"/>
                    <a:pt x="363" y="336"/>
                  </a:cubicBezTo>
                  <a:cubicBezTo>
                    <a:pt x="366" y="334"/>
                    <a:pt x="363" y="332"/>
                    <a:pt x="364" y="331"/>
                  </a:cubicBezTo>
                  <a:cubicBezTo>
                    <a:pt x="366" y="330"/>
                    <a:pt x="368" y="329"/>
                    <a:pt x="368" y="328"/>
                  </a:cubicBezTo>
                  <a:cubicBezTo>
                    <a:pt x="368" y="327"/>
                    <a:pt x="369" y="327"/>
                    <a:pt x="371" y="327"/>
                  </a:cubicBezTo>
                  <a:cubicBezTo>
                    <a:pt x="373" y="327"/>
                    <a:pt x="376" y="324"/>
                    <a:pt x="376" y="323"/>
                  </a:cubicBezTo>
                  <a:cubicBezTo>
                    <a:pt x="376" y="321"/>
                    <a:pt x="376" y="321"/>
                    <a:pt x="379" y="322"/>
                  </a:cubicBezTo>
                  <a:cubicBezTo>
                    <a:pt x="381" y="322"/>
                    <a:pt x="380" y="319"/>
                    <a:pt x="382" y="320"/>
                  </a:cubicBezTo>
                  <a:cubicBezTo>
                    <a:pt x="383" y="320"/>
                    <a:pt x="384" y="321"/>
                    <a:pt x="384" y="320"/>
                  </a:cubicBezTo>
                  <a:cubicBezTo>
                    <a:pt x="384" y="319"/>
                    <a:pt x="386" y="319"/>
                    <a:pt x="387" y="320"/>
                  </a:cubicBezTo>
                  <a:cubicBezTo>
                    <a:pt x="388" y="322"/>
                    <a:pt x="391" y="322"/>
                    <a:pt x="391" y="321"/>
                  </a:cubicBezTo>
                  <a:cubicBezTo>
                    <a:pt x="391" y="319"/>
                    <a:pt x="393" y="321"/>
                    <a:pt x="394" y="322"/>
                  </a:cubicBezTo>
                  <a:cubicBezTo>
                    <a:pt x="396" y="324"/>
                    <a:pt x="397" y="323"/>
                    <a:pt x="399" y="323"/>
                  </a:cubicBezTo>
                  <a:cubicBezTo>
                    <a:pt x="401" y="323"/>
                    <a:pt x="401" y="323"/>
                    <a:pt x="401" y="322"/>
                  </a:cubicBezTo>
                  <a:cubicBezTo>
                    <a:pt x="401" y="320"/>
                    <a:pt x="403" y="325"/>
                    <a:pt x="406" y="325"/>
                  </a:cubicBezTo>
                  <a:cubicBezTo>
                    <a:pt x="408" y="325"/>
                    <a:pt x="406" y="323"/>
                    <a:pt x="404" y="322"/>
                  </a:cubicBezTo>
                  <a:cubicBezTo>
                    <a:pt x="403" y="321"/>
                    <a:pt x="405" y="320"/>
                    <a:pt x="403" y="319"/>
                  </a:cubicBezTo>
                  <a:cubicBezTo>
                    <a:pt x="402" y="318"/>
                    <a:pt x="405" y="317"/>
                    <a:pt x="408" y="317"/>
                  </a:cubicBezTo>
                  <a:cubicBezTo>
                    <a:pt x="411" y="317"/>
                    <a:pt x="410" y="318"/>
                    <a:pt x="411" y="316"/>
                  </a:cubicBezTo>
                  <a:cubicBezTo>
                    <a:pt x="412" y="315"/>
                    <a:pt x="413" y="316"/>
                    <a:pt x="413" y="318"/>
                  </a:cubicBezTo>
                  <a:cubicBezTo>
                    <a:pt x="413" y="319"/>
                    <a:pt x="418" y="317"/>
                    <a:pt x="420" y="317"/>
                  </a:cubicBezTo>
                  <a:cubicBezTo>
                    <a:pt x="423" y="317"/>
                    <a:pt x="425" y="319"/>
                    <a:pt x="425" y="320"/>
                  </a:cubicBezTo>
                  <a:cubicBezTo>
                    <a:pt x="425" y="322"/>
                    <a:pt x="427" y="322"/>
                    <a:pt x="429" y="321"/>
                  </a:cubicBezTo>
                  <a:cubicBezTo>
                    <a:pt x="430" y="319"/>
                    <a:pt x="432" y="318"/>
                    <a:pt x="433" y="319"/>
                  </a:cubicBezTo>
                  <a:cubicBezTo>
                    <a:pt x="435" y="321"/>
                    <a:pt x="436" y="323"/>
                    <a:pt x="438" y="325"/>
                  </a:cubicBezTo>
                  <a:cubicBezTo>
                    <a:pt x="440" y="327"/>
                    <a:pt x="438" y="329"/>
                    <a:pt x="439" y="331"/>
                  </a:cubicBezTo>
                  <a:cubicBezTo>
                    <a:pt x="440" y="332"/>
                    <a:pt x="438" y="334"/>
                    <a:pt x="441" y="336"/>
                  </a:cubicBezTo>
                  <a:cubicBezTo>
                    <a:pt x="443" y="337"/>
                    <a:pt x="441" y="341"/>
                    <a:pt x="443" y="341"/>
                  </a:cubicBezTo>
                  <a:cubicBezTo>
                    <a:pt x="445" y="342"/>
                    <a:pt x="446" y="344"/>
                    <a:pt x="446" y="346"/>
                  </a:cubicBezTo>
                  <a:cubicBezTo>
                    <a:pt x="446" y="347"/>
                    <a:pt x="450" y="348"/>
                    <a:pt x="450" y="346"/>
                  </a:cubicBezTo>
                  <a:cubicBezTo>
                    <a:pt x="450" y="344"/>
                    <a:pt x="452" y="342"/>
                    <a:pt x="452" y="340"/>
                  </a:cubicBezTo>
                  <a:cubicBezTo>
                    <a:pt x="453" y="338"/>
                    <a:pt x="451" y="332"/>
                    <a:pt x="450" y="330"/>
                  </a:cubicBezTo>
                  <a:cubicBezTo>
                    <a:pt x="448" y="328"/>
                    <a:pt x="450" y="327"/>
                    <a:pt x="448" y="325"/>
                  </a:cubicBezTo>
                  <a:cubicBezTo>
                    <a:pt x="446" y="323"/>
                    <a:pt x="445" y="318"/>
                    <a:pt x="445" y="315"/>
                  </a:cubicBezTo>
                  <a:cubicBezTo>
                    <a:pt x="445" y="312"/>
                    <a:pt x="449" y="306"/>
                    <a:pt x="451" y="304"/>
                  </a:cubicBezTo>
                  <a:cubicBezTo>
                    <a:pt x="453" y="303"/>
                    <a:pt x="455" y="304"/>
                    <a:pt x="456" y="302"/>
                  </a:cubicBezTo>
                  <a:cubicBezTo>
                    <a:pt x="456" y="300"/>
                    <a:pt x="459" y="298"/>
                    <a:pt x="460" y="298"/>
                  </a:cubicBezTo>
                  <a:cubicBezTo>
                    <a:pt x="461" y="298"/>
                    <a:pt x="463" y="298"/>
                    <a:pt x="463" y="296"/>
                  </a:cubicBezTo>
                  <a:cubicBezTo>
                    <a:pt x="463" y="295"/>
                    <a:pt x="466" y="293"/>
                    <a:pt x="468" y="293"/>
                  </a:cubicBezTo>
                  <a:cubicBezTo>
                    <a:pt x="471" y="292"/>
                    <a:pt x="470" y="291"/>
                    <a:pt x="469" y="289"/>
                  </a:cubicBezTo>
                  <a:cubicBezTo>
                    <a:pt x="468" y="288"/>
                    <a:pt x="470" y="287"/>
                    <a:pt x="470" y="288"/>
                  </a:cubicBezTo>
                  <a:cubicBezTo>
                    <a:pt x="471" y="288"/>
                    <a:pt x="473" y="289"/>
                    <a:pt x="474" y="288"/>
                  </a:cubicBezTo>
                  <a:cubicBezTo>
                    <a:pt x="475" y="287"/>
                    <a:pt x="477" y="285"/>
                    <a:pt x="475" y="285"/>
                  </a:cubicBezTo>
                  <a:cubicBezTo>
                    <a:pt x="472" y="285"/>
                    <a:pt x="472" y="284"/>
                    <a:pt x="473" y="283"/>
                  </a:cubicBezTo>
                  <a:cubicBezTo>
                    <a:pt x="475" y="282"/>
                    <a:pt x="474" y="280"/>
                    <a:pt x="472" y="279"/>
                  </a:cubicBezTo>
                  <a:cubicBezTo>
                    <a:pt x="470" y="279"/>
                    <a:pt x="470" y="278"/>
                    <a:pt x="471" y="277"/>
                  </a:cubicBezTo>
                  <a:cubicBezTo>
                    <a:pt x="473" y="276"/>
                    <a:pt x="470" y="274"/>
                    <a:pt x="468" y="273"/>
                  </a:cubicBezTo>
                  <a:cubicBezTo>
                    <a:pt x="467" y="272"/>
                    <a:pt x="469" y="271"/>
                    <a:pt x="470" y="271"/>
                  </a:cubicBezTo>
                  <a:cubicBezTo>
                    <a:pt x="471" y="271"/>
                    <a:pt x="470" y="265"/>
                    <a:pt x="471" y="264"/>
                  </a:cubicBezTo>
                  <a:cubicBezTo>
                    <a:pt x="472" y="263"/>
                    <a:pt x="473" y="263"/>
                    <a:pt x="473" y="264"/>
                  </a:cubicBezTo>
                  <a:cubicBezTo>
                    <a:pt x="472" y="265"/>
                    <a:pt x="471" y="267"/>
                    <a:pt x="472" y="269"/>
                  </a:cubicBezTo>
                  <a:cubicBezTo>
                    <a:pt x="474" y="271"/>
                    <a:pt x="474" y="273"/>
                    <a:pt x="474" y="275"/>
                  </a:cubicBezTo>
                  <a:cubicBezTo>
                    <a:pt x="473" y="278"/>
                    <a:pt x="474" y="277"/>
                    <a:pt x="476" y="274"/>
                  </a:cubicBezTo>
                  <a:cubicBezTo>
                    <a:pt x="478" y="270"/>
                    <a:pt x="478" y="267"/>
                    <a:pt x="477" y="267"/>
                  </a:cubicBezTo>
                  <a:cubicBezTo>
                    <a:pt x="476" y="267"/>
                    <a:pt x="476" y="263"/>
                    <a:pt x="477" y="265"/>
                  </a:cubicBezTo>
                  <a:cubicBezTo>
                    <a:pt x="478" y="267"/>
                    <a:pt x="479" y="267"/>
                    <a:pt x="481" y="265"/>
                  </a:cubicBezTo>
                  <a:cubicBezTo>
                    <a:pt x="482" y="263"/>
                    <a:pt x="484" y="259"/>
                    <a:pt x="483" y="258"/>
                  </a:cubicBezTo>
                  <a:cubicBezTo>
                    <a:pt x="482" y="258"/>
                    <a:pt x="484" y="257"/>
                    <a:pt x="486" y="257"/>
                  </a:cubicBezTo>
                  <a:cubicBezTo>
                    <a:pt x="488" y="257"/>
                    <a:pt x="493" y="256"/>
                    <a:pt x="494" y="255"/>
                  </a:cubicBezTo>
                  <a:cubicBezTo>
                    <a:pt x="495" y="253"/>
                    <a:pt x="486" y="256"/>
                    <a:pt x="486" y="255"/>
                  </a:cubicBezTo>
                  <a:cubicBezTo>
                    <a:pt x="486" y="253"/>
                    <a:pt x="491" y="252"/>
                    <a:pt x="494" y="252"/>
                  </a:cubicBezTo>
                  <a:cubicBezTo>
                    <a:pt x="497" y="252"/>
                    <a:pt x="495" y="248"/>
                    <a:pt x="497" y="250"/>
                  </a:cubicBezTo>
                  <a:cubicBezTo>
                    <a:pt x="498" y="251"/>
                    <a:pt x="499" y="251"/>
                    <a:pt x="501" y="250"/>
                  </a:cubicBezTo>
                  <a:cubicBezTo>
                    <a:pt x="502" y="249"/>
                    <a:pt x="501" y="247"/>
                    <a:pt x="499" y="246"/>
                  </a:cubicBezTo>
                  <a:cubicBezTo>
                    <a:pt x="498" y="246"/>
                    <a:pt x="501" y="245"/>
                    <a:pt x="500" y="244"/>
                  </a:cubicBezTo>
                  <a:cubicBezTo>
                    <a:pt x="500" y="243"/>
                    <a:pt x="501" y="239"/>
                    <a:pt x="503" y="238"/>
                  </a:cubicBezTo>
                  <a:cubicBezTo>
                    <a:pt x="506" y="238"/>
                    <a:pt x="505" y="236"/>
                    <a:pt x="506" y="236"/>
                  </a:cubicBezTo>
                  <a:cubicBezTo>
                    <a:pt x="508" y="236"/>
                    <a:pt x="509" y="234"/>
                    <a:pt x="510" y="233"/>
                  </a:cubicBezTo>
                  <a:cubicBezTo>
                    <a:pt x="512" y="231"/>
                    <a:pt x="514" y="235"/>
                    <a:pt x="516" y="233"/>
                  </a:cubicBezTo>
                  <a:cubicBezTo>
                    <a:pt x="517" y="232"/>
                    <a:pt x="519" y="231"/>
                    <a:pt x="520" y="230"/>
                  </a:cubicBezTo>
                  <a:cubicBezTo>
                    <a:pt x="522" y="229"/>
                    <a:pt x="524" y="228"/>
                    <a:pt x="526" y="228"/>
                  </a:cubicBezTo>
                  <a:cubicBezTo>
                    <a:pt x="528" y="228"/>
                    <a:pt x="531" y="225"/>
                    <a:pt x="532" y="223"/>
                  </a:cubicBezTo>
                  <a:cubicBezTo>
                    <a:pt x="533" y="222"/>
                    <a:pt x="534" y="225"/>
                    <a:pt x="532" y="225"/>
                  </a:cubicBezTo>
                  <a:cubicBezTo>
                    <a:pt x="530" y="226"/>
                    <a:pt x="533" y="227"/>
                    <a:pt x="537" y="227"/>
                  </a:cubicBezTo>
                  <a:cubicBezTo>
                    <a:pt x="540" y="227"/>
                    <a:pt x="535" y="228"/>
                    <a:pt x="533" y="228"/>
                  </a:cubicBezTo>
                  <a:cubicBezTo>
                    <a:pt x="530" y="228"/>
                    <a:pt x="529" y="229"/>
                    <a:pt x="526" y="232"/>
                  </a:cubicBezTo>
                  <a:cubicBezTo>
                    <a:pt x="523" y="235"/>
                    <a:pt x="524" y="236"/>
                    <a:pt x="526" y="237"/>
                  </a:cubicBezTo>
                  <a:cubicBezTo>
                    <a:pt x="527" y="239"/>
                    <a:pt x="530" y="238"/>
                    <a:pt x="532" y="236"/>
                  </a:cubicBezTo>
                  <a:cubicBezTo>
                    <a:pt x="535" y="234"/>
                    <a:pt x="535" y="232"/>
                    <a:pt x="537" y="232"/>
                  </a:cubicBezTo>
                  <a:cubicBezTo>
                    <a:pt x="540" y="232"/>
                    <a:pt x="546" y="230"/>
                    <a:pt x="549" y="229"/>
                  </a:cubicBezTo>
                  <a:cubicBezTo>
                    <a:pt x="548" y="218"/>
                    <a:pt x="548" y="218"/>
                    <a:pt x="548" y="218"/>
                  </a:cubicBezTo>
                  <a:cubicBezTo>
                    <a:pt x="554" y="195"/>
                    <a:pt x="554" y="195"/>
                    <a:pt x="554" y="195"/>
                  </a:cubicBezTo>
                  <a:cubicBezTo>
                    <a:pt x="553" y="195"/>
                    <a:pt x="551" y="195"/>
                    <a:pt x="547" y="195"/>
                  </a:cubicBezTo>
                  <a:moveTo>
                    <a:pt x="398" y="386"/>
                  </a:moveTo>
                  <a:cubicBezTo>
                    <a:pt x="398" y="386"/>
                    <a:pt x="398" y="386"/>
                    <a:pt x="398" y="386"/>
                  </a:cubicBezTo>
                  <a:cubicBezTo>
                    <a:pt x="398" y="386"/>
                    <a:pt x="398" y="386"/>
                    <a:pt x="398" y="386"/>
                  </a:cubicBezTo>
                  <a:moveTo>
                    <a:pt x="406" y="390"/>
                  </a:moveTo>
                  <a:cubicBezTo>
                    <a:pt x="406" y="390"/>
                    <a:pt x="406" y="390"/>
                    <a:pt x="406" y="390"/>
                  </a:cubicBezTo>
                  <a:close/>
                  <a:moveTo>
                    <a:pt x="398" y="386"/>
                  </a:moveTo>
                  <a:cubicBezTo>
                    <a:pt x="397" y="386"/>
                    <a:pt x="397" y="386"/>
                    <a:pt x="397" y="386"/>
                  </a:cubicBezTo>
                  <a:cubicBezTo>
                    <a:pt x="397" y="386"/>
                    <a:pt x="397" y="386"/>
                    <a:pt x="398" y="386"/>
                  </a:cubicBezTo>
                  <a:moveTo>
                    <a:pt x="363" y="342"/>
                  </a:moveTo>
                  <a:cubicBezTo>
                    <a:pt x="363" y="342"/>
                    <a:pt x="362" y="342"/>
                    <a:pt x="362" y="342"/>
                  </a:cubicBezTo>
                  <a:cubicBezTo>
                    <a:pt x="362" y="342"/>
                    <a:pt x="363" y="342"/>
                    <a:pt x="363" y="342"/>
                  </a:cubicBezTo>
                  <a:moveTo>
                    <a:pt x="363" y="342"/>
                  </a:moveTo>
                  <a:cubicBezTo>
                    <a:pt x="363" y="342"/>
                    <a:pt x="363" y="342"/>
                    <a:pt x="363" y="342"/>
                  </a:cubicBezTo>
                  <a:cubicBezTo>
                    <a:pt x="363" y="342"/>
                    <a:pt x="363" y="342"/>
                    <a:pt x="363" y="342"/>
                  </a:cubicBezTo>
                  <a:moveTo>
                    <a:pt x="411" y="217"/>
                  </a:moveTo>
                  <a:cubicBezTo>
                    <a:pt x="409" y="217"/>
                    <a:pt x="413" y="212"/>
                    <a:pt x="409" y="214"/>
                  </a:cubicBezTo>
                  <a:cubicBezTo>
                    <a:pt x="406" y="216"/>
                    <a:pt x="400" y="221"/>
                    <a:pt x="398" y="219"/>
                  </a:cubicBezTo>
                  <a:cubicBezTo>
                    <a:pt x="395" y="217"/>
                    <a:pt x="393" y="220"/>
                    <a:pt x="391" y="218"/>
                  </a:cubicBezTo>
                  <a:cubicBezTo>
                    <a:pt x="389" y="216"/>
                    <a:pt x="397" y="211"/>
                    <a:pt x="401" y="211"/>
                  </a:cubicBezTo>
                  <a:cubicBezTo>
                    <a:pt x="402" y="211"/>
                    <a:pt x="403" y="211"/>
                    <a:pt x="404" y="210"/>
                  </a:cubicBezTo>
                  <a:cubicBezTo>
                    <a:pt x="406" y="208"/>
                    <a:pt x="408" y="204"/>
                    <a:pt x="411" y="204"/>
                  </a:cubicBezTo>
                  <a:cubicBezTo>
                    <a:pt x="414" y="204"/>
                    <a:pt x="421" y="205"/>
                    <a:pt x="422" y="208"/>
                  </a:cubicBezTo>
                  <a:cubicBezTo>
                    <a:pt x="422" y="212"/>
                    <a:pt x="427" y="209"/>
                    <a:pt x="427" y="212"/>
                  </a:cubicBezTo>
                  <a:cubicBezTo>
                    <a:pt x="427" y="215"/>
                    <a:pt x="430" y="218"/>
                    <a:pt x="430" y="219"/>
                  </a:cubicBezTo>
                  <a:cubicBezTo>
                    <a:pt x="430" y="220"/>
                    <a:pt x="430" y="220"/>
                    <a:pt x="429" y="220"/>
                  </a:cubicBezTo>
                  <a:cubicBezTo>
                    <a:pt x="427" y="222"/>
                    <a:pt x="428" y="218"/>
                    <a:pt x="424" y="218"/>
                  </a:cubicBezTo>
                  <a:cubicBezTo>
                    <a:pt x="421" y="218"/>
                    <a:pt x="418" y="221"/>
                    <a:pt x="415" y="220"/>
                  </a:cubicBezTo>
                  <a:cubicBezTo>
                    <a:pt x="412" y="219"/>
                    <a:pt x="414" y="217"/>
                    <a:pt x="411" y="217"/>
                  </a:cubicBezTo>
                  <a:moveTo>
                    <a:pt x="433" y="237"/>
                  </a:moveTo>
                  <a:cubicBezTo>
                    <a:pt x="433" y="234"/>
                    <a:pt x="437" y="232"/>
                    <a:pt x="435" y="228"/>
                  </a:cubicBezTo>
                  <a:cubicBezTo>
                    <a:pt x="432" y="224"/>
                    <a:pt x="428" y="224"/>
                    <a:pt x="427" y="227"/>
                  </a:cubicBezTo>
                  <a:cubicBezTo>
                    <a:pt x="426" y="230"/>
                    <a:pt x="423" y="229"/>
                    <a:pt x="422" y="231"/>
                  </a:cubicBezTo>
                  <a:cubicBezTo>
                    <a:pt x="420" y="233"/>
                    <a:pt x="419" y="238"/>
                    <a:pt x="420" y="242"/>
                  </a:cubicBezTo>
                  <a:cubicBezTo>
                    <a:pt x="421" y="245"/>
                    <a:pt x="420" y="247"/>
                    <a:pt x="417" y="249"/>
                  </a:cubicBezTo>
                  <a:cubicBezTo>
                    <a:pt x="413" y="251"/>
                    <a:pt x="411" y="246"/>
                    <a:pt x="413" y="240"/>
                  </a:cubicBezTo>
                  <a:cubicBezTo>
                    <a:pt x="414" y="235"/>
                    <a:pt x="416" y="231"/>
                    <a:pt x="414" y="231"/>
                  </a:cubicBezTo>
                  <a:cubicBezTo>
                    <a:pt x="412" y="231"/>
                    <a:pt x="417" y="225"/>
                    <a:pt x="422" y="224"/>
                  </a:cubicBezTo>
                  <a:cubicBezTo>
                    <a:pt x="426" y="223"/>
                    <a:pt x="432" y="223"/>
                    <a:pt x="432" y="222"/>
                  </a:cubicBezTo>
                  <a:cubicBezTo>
                    <a:pt x="432" y="222"/>
                    <a:pt x="432" y="222"/>
                    <a:pt x="433" y="221"/>
                  </a:cubicBezTo>
                  <a:cubicBezTo>
                    <a:pt x="434" y="221"/>
                    <a:pt x="438" y="222"/>
                    <a:pt x="441" y="223"/>
                  </a:cubicBezTo>
                  <a:cubicBezTo>
                    <a:pt x="444" y="224"/>
                    <a:pt x="449" y="221"/>
                    <a:pt x="450" y="225"/>
                  </a:cubicBezTo>
                  <a:cubicBezTo>
                    <a:pt x="452" y="229"/>
                    <a:pt x="455" y="232"/>
                    <a:pt x="452" y="232"/>
                  </a:cubicBezTo>
                  <a:cubicBezTo>
                    <a:pt x="449" y="232"/>
                    <a:pt x="445" y="228"/>
                    <a:pt x="445" y="230"/>
                  </a:cubicBezTo>
                  <a:cubicBezTo>
                    <a:pt x="446" y="233"/>
                    <a:pt x="444" y="232"/>
                    <a:pt x="444" y="235"/>
                  </a:cubicBezTo>
                  <a:cubicBezTo>
                    <a:pt x="444" y="238"/>
                    <a:pt x="441" y="243"/>
                    <a:pt x="440" y="243"/>
                  </a:cubicBezTo>
                  <a:cubicBezTo>
                    <a:pt x="440" y="243"/>
                    <a:pt x="440" y="243"/>
                    <a:pt x="440" y="243"/>
                  </a:cubicBezTo>
                  <a:cubicBezTo>
                    <a:pt x="439" y="242"/>
                    <a:pt x="441" y="237"/>
                    <a:pt x="438" y="236"/>
                  </a:cubicBezTo>
                  <a:cubicBezTo>
                    <a:pt x="435" y="235"/>
                    <a:pt x="432" y="240"/>
                    <a:pt x="433" y="237"/>
                  </a:cubicBezTo>
                  <a:moveTo>
                    <a:pt x="445" y="251"/>
                  </a:moveTo>
                  <a:cubicBezTo>
                    <a:pt x="441" y="253"/>
                    <a:pt x="435" y="252"/>
                    <a:pt x="435" y="249"/>
                  </a:cubicBezTo>
                  <a:cubicBezTo>
                    <a:pt x="435" y="245"/>
                    <a:pt x="438" y="246"/>
                    <a:pt x="439" y="247"/>
                  </a:cubicBezTo>
                  <a:cubicBezTo>
                    <a:pt x="439" y="248"/>
                    <a:pt x="440" y="248"/>
                    <a:pt x="441" y="247"/>
                  </a:cubicBezTo>
                  <a:cubicBezTo>
                    <a:pt x="443" y="246"/>
                    <a:pt x="445" y="243"/>
                    <a:pt x="447" y="244"/>
                  </a:cubicBezTo>
                  <a:cubicBezTo>
                    <a:pt x="451" y="244"/>
                    <a:pt x="451" y="246"/>
                    <a:pt x="454" y="244"/>
                  </a:cubicBezTo>
                  <a:cubicBezTo>
                    <a:pt x="456" y="243"/>
                    <a:pt x="456" y="242"/>
                    <a:pt x="457" y="243"/>
                  </a:cubicBezTo>
                  <a:cubicBezTo>
                    <a:pt x="457" y="243"/>
                    <a:pt x="457" y="243"/>
                    <a:pt x="457" y="244"/>
                  </a:cubicBezTo>
                  <a:cubicBezTo>
                    <a:pt x="456" y="245"/>
                    <a:pt x="449" y="249"/>
                    <a:pt x="445" y="251"/>
                  </a:cubicBezTo>
                  <a:moveTo>
                    <a:pt x="462" y="240"/>
                  </a:moveTo>
                  <a:cubicBezTo>
                    <a:pt x="460" y="240"/>
                    <a:pt x="459" y="240"/>
                    <a:pt x="458" y="240"/>
                  </a:cubicBezTo>
                  <a:cubicBezTo>
                    <a:pt x="456" y="241"/>
                    <a:pt x="455" y="241"/>
                    <a:pt x="454" y="239"/>
                  </a:cubicBezTo>
                  <a:cubicBezTo>
                    <a:pt x="454" y="237"/>
                    <a:pt x="461" y="235"/>
                    <a:pt x="465" y="235"/>
                  </a:cubicBezTo>
                  <a:cubicBezTo>
                    <a:pt x="468" y="236"/>
                    <a:pt x="471" y="233"/>
                    <a:pt x="472" y="235"/>
                  </a:cubicBezTo>
                  <a:cubicBezTo>
                    <a:pt x="472" y="235"/>
                    <a:pt x="472" y="235"/>
                    <a:pt x="472" y="235"/>
                  </a:cubicBezTo>
                  <a:cubicBezTo>
                    <a:pt x="474" y="238"/>
                    <a:pt x="468" y="240"/>
                    <a:pt x="462" y="24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8" name="Freeform 41"/>
            <p:cNvSpPr>
              <a:spLocks/>
            </p:cNvSpPr>
            <p:nvPr userDrawn="1"/>
          </p:nvSpPr>
          <p:spPr bwMode="auto">
            <a:xfrm>
              <a:off x="15338425" y="2598738"/>
              <a:ext cx="26988" cy="17463"/>
            </a:xfrm>
            <a:custGeom>
              <a:avLst/>
              <a:gdLst>
                <a:gd name="T0" fmla="*/ 6 w 10"/>
                <a:gd name="T1" fmla="*/ 2 h 6"/>
                <a:gd name="T2" fmla="*/ 1 w 10"/>
                <a:gd name="T3" fmla="*/ 3 h 6"/>
                <a:gd name="T4" fmla="*/ 8 w 10"/>
                <a:gd name="T5" fmla="*/ 5 h 6"/>
                <a:gd name="T6" fmla="*/ 9 w 10"/>
                <a:gd name="T7" fmla="*/ 2 h 6"/>
                <a:gd name="T8" fmla="*/ 6 w 10"/>
                <a:gd name="T9" fmla="*/ 2 h 6"/>
              </a:gdLst>
              <a:ahLst/>
              <a:cxnLst>
                <a:cxn ang="0">
                  <a:pos x="T0" y="T1"/>
                </a:cxn>
                <a:cxn ang="0">
                  <a:pos x="T2" y="T3"/>
                </a:cxn>
                <a:cxn ang="0">
                  <a:pos x="T4" y="T5"/>
                </a:cxn>
                <a:cxn ang="0">
                  <a:pos x="T6" y="T7"/>
                </a:cxn>
                <a:cxn ang="0">
                  <a:pos x="T8" y="T9"/>
                </a:cxn>
              </a:cxnLst>
              <a:rect l="0" t="0" r="r" b="b"/>
              <a:pathLst>
                <a:path w="10" h="6">
                  <a:moveTo>
                    <a:pt x="6" y="2"/>
                  </a:moveTo>
                  <a:cubicBezTo>
                    <a:pt x="5" y="0"/>
                    <a:pt x="0" y="2"/>
                    <a:pt x="1" y="3"/>
                  </a:cubicBezTo>
                  <a:cubicBezTo>
                    <a:pt x="2" y="5"/>
                    <a:pt x="6" y="6"/>
                    <a:pt x="8" y="5"/>
                  </a:cubicBezTo>
                  <a:cubicBezTo>
                    <a:pt x="10" y="5"/>
                    <a:pt x="10" y="3"/>
                    <a:pt x="9" y="2"/>
                  </a:cubicBezTo>
                  <a:cubicBezTo>
                    <a:pt x="8" y="1"/>
                    <a:pt x="6" y="4"/>
                    <a:pt x="6"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49" name="Freeform 42"/>
            <p:cNvSpPr>
              <a:spLocks/>
            </p:cNvSpPr>
            <p:nvPr userDrawn="1"/>
          </p:nvSpPr>
          <p:spPr bwMode="auto">
            <a:xfrm>
              <a:off x="15465425" y="3276600"/>
              <a:ext cx="15875" cy="11113"/>
            </a:xfrm>
            <a:custGeom>
              <a:avLst/>
              <a:gdLst>
                <a:gd name="T0" fmla="*/ 1 w 6"/>
                <a:gd name="T1" fmla="*/ 2 h 4"/>
                <a:gd name="T2" fmla="*/ 5 w 6"/>
                <a:gd name="T3" fmla="*/ 2 h 4"/>
                <a:gd name="T4" fmla="*/ 1 w 6"/>
                <a:gd name="T5" fmla="*/ 2 h 4"/>
              </a:gdLst>
              <a:ahLst/>
              <a:cxnLst>
                <a:cxn ang="0">
                  <a:pos x="T0" y="T1"/>
                </a:cxn>
                <a:cxn ang="0">
                  <a:pos x="T2" y="T3"/>
                </a:cxn>
                <a:cxn ang="0">
                  <a:pos x="T4" y="T5"/>
                </a:cxn>
              </a:cxnLst>
              <a:rect l="0" t="0" r="r" b="b"/>
              <a:pathLst>
                <a:path w="6" h="4">
                  <a:moveTo>
                    <a:pt x="1" y="2"/>
                  </a:moveTo>
                  <a:cubicBezTo>
                    <a:pt x="3" y="3"/>
                    <a:pt x="4" y="4"/>
                    <a:pt x="5" y="2"/>
                  </a:cubicBezTo>
                  <a:cubicBezTo>
                    <a:pt x="6" y="1"/>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0" name="Freeform 43"/>
            <p:cNvSpPr>
              <a:spLocks/>
            </p:cNvSpPr>
            <p:nvPr userDrawn="1"/>
          </p:nvSpPr>
          <p:spPr bwMode="auto">
            <a:xfrm>
              <a:off x="15490825" y="3287713"/>
              <a:ext cx="11113" cy="7938"/>
            </a:xfrm>
            <a:custGeom>
              <a:avLst/>
              <a:gdLst>
                <a:gd name="T0" fmla="*/ 2 w 4"/>
                <a:gd name="T1" fmla="*/ 0 h 3"/>
                <a:gd name="T2" fmla="*/ 3 w 4"/>
                <a:gd name="T3" fmla="*/ 2 h 3"/>
                <a:gd name="T4" fmla="*/ 2 w 4"/>
                <a:gd name="T5" fmla="*/ 0 h 3"/>
              </a:gdLst>
              <a:ahLst/>
              <a:cxnLst>
                <a:cxn ang="0">
                  <a:pos x="T0" y="T1"/>
                </a:cxn>
                <a:cxn ang="0">
                  <a:pos x="T2" y="T3"/>
                </a:cxn>
                <a:cxn ang="0">
                  <a:pos x="T4" y="T5"/>
                </a:cxn>
              </a:cxnLst>
              <a:rect l="0" t="0" r="r" b="b"/>
              <a:pathLst>
                <a:path w="4" h="3">
                  <a:moveTo>
                    <a:pt x="2" y="0"/>
                  </a:moveTo>
                  <a:cubicBezTo>
                    <a:pt x="0" y="0"/>
                    <a:pt x="2" y="3"/>
                    <a:pt x="3" y="2"/>
                  </a:cubicBezTo>
                  <a:cubicBezTo>
                    <a:pt x="4" y="1"/>
                    <a:pt x="4" y="0"/>
                    <a:pt x="2"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1" name="Freeform 44"/>
            <p:cNvSpPr>
              <a:spLocks/>
            </p:cNvSpPr>
            <p:nvPr userDrawn="1"/>
          </p:nvSpPr>
          <p:spPr bwMode="auto">
            <a:xfrm>
              <a:off x="15368588" y="2713038"/>
              <a:ext cx="33338" cy="11113"/>
            </a:xfrm>
            <a:custGeom>
              <a:avLst/>
              <a:gdLst>
                <a:gd name="T0" fmla="*/ 9 w 12"/>
                <a:gd name="T1" fmla="*/ 1 h 4"/>
                <a:gd name="T2" fmla="*/ 3 w 12"/>
                <a:gd name="T3" fmla="*/ 4 h 4"/>
                <a:gd name="T4" fmla="*/ 7 w 12"/>
                <a:gd name="T5" fmla="*/ 3 h 4"/>
                <a:gd name="T6" fmla="*/ 9 w 12"/>
                <a:gd name="T7" fmla="*/ 1 h 4"/>
              </a:gdLst>
              <a:ahLst/>
              <a:cxnLst>
                <a:cxn ang="0">
                  <a:pos x="T0" y="T1"/>
                </a:cxn>
                <a:cxn ang="0">
                  <a:pos x="T2" y="T3"/>
                </a:cxn>
                <a:cxn ang="0">
                  <a:pos x="T4" y="T5"/>
                </a:cxn>
                <a:cxn ang="0">
                  <a:pos x="T6" y="T7"/>
                </a:cxn>
              </a:cxnLst>
              <a:rect l="0" t="0" r="r" b="b"/>
              <a:pathLst>
                <a:path w="12" h="4">
                  <a:moveTo>
                    <a:pt x="9" y="1"/>
                  </a:moveTo>
                  <a:cubicBezTo>
                    <a:pt x="7" y="0"/>
                    <a:pt x="0" y="4"/>
                    <a:pt x="3" y="4"/>
                  </a:cubicBezTo>
                  <a:cubicBezTo>
                    <a:pt x="4" y="4"/>
                    <a:pt x="5" y="3"/>
                    <a:pt x="7" y="3"/>
                  </a:cubicBezTo>
                  <a:cubicBezTo>
                    <a:pt x="8" y="3"/>
                    <a:pt x="12" y="2"/>
                    <a:pt x="9"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2" name="Freeform 45"/>
            <p:cNvSpPr>
              <a:spLocks/>
            </p:cNvSpPr>
            <p:nvPr userDrawn="1"/>
          </p:nvSpPr>
          <p:spPr bwMode="auto">
            <a:xfrm>
              <a:off x="15443200" y="3265488"/>
              <a:ext cx="14288" cy="11113"/>
            </a:xfrm>
            <a:custGeom>
              <a:avLst/>
              <a:gdLst>
                <a:gd name="T0" fmla="*/ 1 w 5"/>
                <a:gd name="T1" fmla="*/ 2 h 4"/>
                <a:gd name="T2" fmla="*/ 4 w 5"/>
                <a:gd name="T3" fmla="*/ 2 h 4"/>
                <a:gd name="T4" fmla="*/ 1 w 5"/>
                <a:gd name="T5" fmla="*/ 2 h 4"/>
              </a:gdLst>
              <a:ahLst/>
              <a:cxnLst>
                <a:cxn ang="0">
                  <a:pos x="T0" y="T1"/>
                </a:cxn>
                <a:cxn ang="0">
                  <a:pos x="T2" y="T3"/>
                </a:cxn>
                <a:cxn ang="0">
                  <a:pos x="T4" y="T5"/>
                </a:cxn>
              </a:cxnLst>
              <a:rect l="0" t="0" r="r" b="b"/>
              <a:pathLst>
                <a:path w="5" h="4">
                  <a:moveTo>
                    <a:pt x="1" y="2"/>
                  </a:moveTo>
                  <a:cubicBezTo>
                    <a:pt x="3" y="4"/>
                    <a:pt x="4" y="3"/>
                    <a:pt x="4" y="2"/>
                  </a:cubicBezTo>
                  <a:cubicBezTo>
                    <a:pt x="5" y="0"/>
                    <a:pt x="0" y="0"/>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3" name="Freeform 46"/>
            <p:cNvSpPr>
              <a:spLocks/>
            </p:cNvSpPr>
            <p:nvPr userDrawn="1"/>
          </p:nvSpPr>
          <p:spPr bwMode="auto">
            <a:xfrm>
              <a:off x="15517813" y="2638425"/>
              <a:ext cx="41275" cy="38100"/>
            </a:xfrm>
            <a:custGeom>
              <a:avLst/>
              <a:gdLst>
                <a:gd name="T0" fmla="*/ 13 w 15"/>
                <a:gd name="T1" fmla="*/ 1 h 14"/>
                <a:gd name="T2" fmla="*/ 9 w 15"/>
                <a:gd name="T3" fmla="*/ 3 h 14"/>
                <a:gd name="T4" fmla="*/ 4 w 15"/>
                <a:gd name="T5" fmla="*/ 8 h 14"/>
                <a:gd name="T6" fmla="*/ 1 w 15"/>
                <a:gd name="T7" fmla="*/ 9 h 14"/>
                <a:gd name="T8" fmla="*/ 3 w 15"/>
                <a:gd name="T9" fmla="*/ 13 h 14"/>
                <a:gd name="T10" fmla="*/ 5 w 15"/>
                <a:gd name="T11" fmla="*/ 13 h 14"/>
                <a:gd name="T12" fmla="*/ 12 w 15"/>
                <a:gd name="T13" fmla="*/ 8 h 14"/>
                <a:gd name="T14" fmla="*/ 10 w 15"/>
                <a:gd name="T15" fmla="*/ 5 h 14"/>
                <a:gd name="T16" fmla="*/ 14 w 15"/>
                <a:gd name="T17" fmla="*/ 4 h 14"/>
                <a:gd name="T18" fmla="*/ 13 w 15"/>
                <a:gd name="T19"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13" y="1"/>
                  </a:moveTo>
                  <a:cubicBezTo>
                    <a:pt x="13" y="0"/>
                    <a:pt x="11" y="0"/>
                    <a:pt x="9" y="3"/>
                  </a:cubicBezTo>
                  <a:cubicBezTo>
                    <a:pt x="7" y="5"/>
                    <a:pt x="5" y="7"/>
                    <a:pt x="4" y="8"/>
                  </a:cubicBezTo>
                  <a:cubicBezTo>
                    <a:pt x="4" y="9"/>
                    <a:pt x="1" y="8"/>
                    <a:pt x="1" y="9"/>
                  </a:cubicBezTo>
                  <a:cubicBezTo>
                    <a:pt x="0" y="11"/>
                    <a:pt x="1" y="14"/>
                    <a:pt x="3" y="13"/>
                  </a:cubicBezTo>
                  <a:cubicBezTo>
                    <a:pt x="4" y="12"/>
                    <a:pt x="4" y="13"/>
                    <a:pt x="5" y="13"/>
                  </a:cubicBezTo>
                  <a:cubicBezTo>
                    <a:pt x="6" y="13"/>
                    <a:pt x="11" y="10"/>
                    <a:pt x="12" y="8"/>
                  </a:cubicBezTo>
                  <a:cubicBezTo>
                    <a:pt x="13" y="7"/>
                    <a:pt x="10" y="6"/>
                    <a:pt x="10" y="5"/>
                  </a:cubicBezTo>
                  <a:cubicBezTo>
                    <a:pt x="10" y="4"/>
                    <a:pt x="13" y="4"/>
                    <a:pt x="14" y="4"/>
                  </a:cubicBezTo>
                  <a:cubicBezTo>
                    <a:pt x="15" y="3"/>
                    <a:pt x="13" y="2"/>
                    <a:pt x="13" y="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4" name="Freeform 47"/>
            <p:cNvSpPr>
              <a:spLocks/>
            </p:cNvSpPr>
            <p:nvPr userDrawn="1"/>
          </p:nvSpPr>
          <p:spPr bwMode="auto">
            <a:xfrm>
              <a:off x="15335250" y="2728913"/>
              <a:ext cx="15875" cy="17463"/>
            </a:xfrm>
            <a:custGeom>
              <a:avLst/>
              <a:gdLst>
                <a:gd name="T0" fmla="*/ 2 w 6"/>
                <a:gd name="T1" fmla="*/ 5 h 6"/>
                <a:gd name="T2" fmla="*/ 5 w 6"/>
                <a:gd name="T3" fmla="*/ 1 h 6"/>
                <a:gd name="T4" fmla="*/ 2 w 6"/>
                <a:gd name="T5" fmla="*/ 5 h 6"/>
              </a:gdLst>
              <a:ahLst/>
              <a:cxnLst>
                <a:cxn ang="0">
                  <a:pos x="T0" y="T1"/>
                </a:cxn>
                <a:cxn ang="0">
                  <a:pos x="T2" y="T3"/>
                </a:cxn>
                <a:cxn ang="0">
                  <a:pos x="T4" y="T5"/>
                </a:cxn>
              </a:cxnLst>
              <a:rect l="0" t="0" r="r" b="b"/>
              <a:pathLst>
                <a:path w="6" h="6">
                  <a:moveTo>
                    <a:pt x="2" y="5"/>
                  </a:moveTo>
                  <a:cubicBezTo>
                    <a:pt x="5" y="4"/>
                    <a:pt x="6" y="2"/>
                    <a:pt x="5" y="1"/>
                  </a:cubicBezTo>
                  <a:cubicBezTo>
                    <a:pt x="4" y="0"/>
                    <a:pt x="0" y="6"/>
                    <a:pt x="2"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5" name="Freeform 48"/>
            <p:cNvSpPr>
              <a:spLocks/>
            </p:cNvSpPr>
            <p:nvPr userDrawn="1"/>
          </p:nvSpPr>
          <p:spPr bwMode="auto">
            <a:xfrm>
              <a:off x="15498763" y="3298825"/>
              <a:ext cx="22225" cy="22225"/>
            </a:xfrm>
            <a:custGeom>
              <a:avLst/>
              <a:gdLst>
                <a:gd name="T0" fmla="*/ 3 w 8"/>
                <a:gd name="T1" fmla="*/ 0 h 8"/>
                <a:gd name="T2" fmla="*/ 3 w 8"/>
                <a:gd name="T3" fmla="*/ 6 h 8"/>
                <a:gd name="T4" fmla="*/ 7 w 8"/>
                <a:gd name="T5" fmla="*/ 4 h 8"/>
                <a:gd name="T6" fmla="*/ 3 w 8"/>
                <a:gd name="T7" fmla="*/ 0 h 8"/>
              </a:gdLst>
              <a:ahLst/>
              <a:cxnLst>
                <a:cxn ang="0">
                  <a:pos x="T0" y="T1"/>
                </a:cxn>
                <a:cxn ang="0">
                  <a:pos x="T2" y="T3"/>
                </a:cxn>
                <a:cxn ang="0">
                  <a:pos x="T4" y="T5"/>
                </a:cxn>
                <a:cxn ang="0">
                  <a:pos x="T6" y="T7"/>
                </a:cxn>
              </a:cxnLst>
              <a:rect l="0" t="0" r="r" b="b"/>
              <a:pathLst>
                <a:path w="8" h="8">
                  <a:moveTo>
                    <a:pt x="3" y="0"/>
                  </a:moveTo>
                  <a:cubicBezTo>
                    <a:pt x="0" y="1"/>
                    <a:pt x="2" y="8"/>
                    <a:pt x="3" y="6"/>
                  </a:cubicBezTo>
                  <a:cubicBezTo>
                    <a:pt x="4" y="6"/>
                    <a:pt x="6" y="5"/>
                    <a:pt x="7" y="4"/>
                  </a:cubicBezTo>
                  <a:cubicBezTo>
                    <a:pt x="8" y="3"/>
                    <a:pt x="6" y="0"/>
                    <a:pt x="3"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6" name="Freeform 49"/>
            <p:cNvSpPr>
              <a:spLocks/>
            </p:cNvSpPr>
            <p:nvPr userDrawn="1"/>
          </p:nvSpPr>
          <p:spPr bwMode="auto">
            <a:xfrm>
              <a:off x="17387888" y="2457450"/>
              <a:ext cx="152400" cy="77788"/>
            </a:xfrm>
            <a:custGeom>
              <a:avLst/>
              <a:gdLst>
                <a:gd name="T0" fmla="*/ 51 w 55"/>
                <a:gd name="T1" fmla="*/ 8 h 28"/>
                <a:gd name="T2" fmla="*/ 48 w 55"/>
                <a:gd name="T3" fmla="*/ 6 h 28"/>
                <a:gd name="T4" fmla="*/ 47 w 55"/>
                <a:gd name="T5" fmla="*/ 3 h 28"/>
                <a:gd name="T6" fmla="*/ 44 w 55"/>
                <a:gd name="T7" fmla="*/ 3 h 28"/>
                <a:gd name="T8" fmla="*/ 39 w 55"/>
                <a:gd name="T9" fmla="*/ 1 h 28"/>
                <a:gd name="T10" fmla="*/ 38 w 55"/>
                <a:gd name="T11" fmla="*/ 4 h 28"/>
                <a:gd name="T12" fmla="*/ 35 w 55"/>
                <a:gd name="T13" fmla="*/ 4 h 28"/>
                <a:gd name="T14" fmla="*/ 33 w 55"/>
                <a:gd name="T15" fmla="*/ 4 h 28"/>
                <a:gd name="T16" fmla="*/ 30 w 55"/>
                <a:gd name="T17" fmla="*/ 5 h 28"/>
                <a:gd name="T18" fmla="*/ 28 w 55"/>
                <a:gd name="T19" fmla="*/ 4 h 28"/>
                <a:gd name="T20" fmla="*/ 24 w 55"/>
                <a:gd name="T21" fmla="*/ 6 h 28"/>
                <a:gd name="T22" fmla="*/ 22 w 55"/>
                <a:gd name="T23" fmla="*/ 5 h 28"/>
                <a:gd name="T24" fmla="*/ 20 w 55"/>
                <a:gd name="T25" fmla="*/ 6 h 28"/>
                <a:gd name="T26" fmla="*/ 19 w 55"/>
                <a:gd name="T27" fmla="*/ 9 h 28"/>
                <a:gd name="T28" fmla="*/ 16 w 55"/>
                <a:gd name="T29" fmla="*/ 10 h 28"/>
                <a:gd name="T30" fmla="*/ 15 w 55"/>
                <a:gd name="T31" fmla="*/ 6 h 28"/>
                <a:gd name="T32" fmla="*/ 7 w 55"/>
                <a:gd name="T33" fmla="*/ 1 h 28"/>
                <a:gd name="T34" fmla="*/ 8 w 55"/>
                <a:gd name="T35" fmla="*/ 4 h 28"/>
                <a:gd name="T36" fmla="*/ 6 w 55"/>
                <a:gd name="T37" fmla="*/ 4 h 28"/>
                <a:gd name="T38" fmla="*/ 2 w 55"/>
                <a:gd name="T39" fmla="*/ 5 h 28"/>
                <a:gd name="T40" fmla="*/ 0 w 55"/>
                <a:gd name="T41" fmla="*/ 9 h 28"/>
                <a:gd name="T42" fmla="*/ 5 w 55"/>
                <a:gd name="T43" fmla="*/ 10 h 28"/>
                <a:gd name="T44" fmla="*/ 11 w 55"/>
                <a:gd name="T45" fmla="*/ 10 h 28"/>
                <a:gd name="T46" fmla="*/ 10 w 55"/>
                <a:gd name="T47" fmla="*/ 12 h 28"/>
                <a:gd name="T48" fmla="*/ 7 w 55"/>
                <a:gd name="T49" fmla="*/ 14 h 28"/>
                <a:gd name="T50" fmla="*/ 1 w 55"/>
                <a:gd name="T51" fmla="*/ 15 h 28"/>
                <a:gd name="T52" fmla="*/ 9 w 55"/>
                <a:gd name="T53" fmla="*/ 15 h 28"/>
                <a:gd name="T54" fmla="*/ 11 w 55"/>
                <a:gd name="T55" fmla="*/ 17 h 28"/>
                <a:gd name="T56" fmla="*/ 12 w 55"/>
                <a:gd name="T57" fmla="*/ 19 h 28"/>
                <a:gd name="T58" fmla="*/ 10 w 55"/>
                <a:gd name="T59" fmla="*/ 21 h 28"/>
                <a:gd name="T60" fmla="*/ 8 w 55"/>
                <a:gd name="T61" fmla="*/ 23 h 28"/>
                <a:gd name="T62" fmla="*/ 14 w 55"/>
                <a:gd name="T63" fmla="*/ 23 h 28"/>
                <a:gd name="T64" fmla="*/ 24 w 55"/>
                <a:gd name="T65" fmla="*/ 27 h 28"/>
                <a:gd name="T66" fmla="*/ 33 w 55"/>
                <a:gd name="T67" fmla="*/ 24 h 28"/>
                <a:gd name="T68" fmla="*/ 39 w 55"/>
                <a:gd name="T69" fmla="*/ 22 h 28"/>
                <a:gd name="T70" fmla="*/ 46 w 55"/>
                <a:gd name="T71" fmla="*/ 20 h 28"/>
                <a:gd name="T72" fmla="*/ 50 w 55"/>
                <a:gd name="T73" fmla="*/ 16 h 28"/>
                <a:gd name="T74" fmla="*/ 54 w 55"/>
                <a:gd name="T75" fmla="*/ 13 h 28"/>
                <a:gd name="T76" fmla="*/ 51 w 55"/>
                <a:gd name="T77"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28">
                  <a:moveTo>
                    <a:pt x="51" y="8"/>
                  </a:moveTo>
                  <a:cubicBezTo>
                    <a:pt x="49" y="8"/>
                    <a:pt x="48" y="7"/>
                    <a:pt x="48" y="6"/>
                  </a:cubicBezTo>
                  <a:cubicBezTo>
                    <a:pt x="49" y="5"/>
                    <a:pt x="47" y="4"/>
                    <a:pt x="47" y="3"/>
                  </a:cubicBezTo>
                  <a:cubicBezTo>
                    <a:pt x="48" y="2"/>
                    <a:pt x="45" y="3"/>
                    <a:pt x="44" y="3"/>
                  </a:cubicBezTo>
                  <a:cubicBezTo>
                    <a:pt x="43" y="3"/>
                    <a:pt x="40" y="0"/>
                    <a:pt x="39" y="1"/>
                  </a:cubicBezTo>
                  <a:cubicBezTo>
                    <a:pt x="38" y="1"/>
                    <a:pt x="39" y="3"/>
                    <a:pt x="38" y="4"/>
                  </a:cubicBezTo>
                  <a:cubicBezTo>
                    <a:pt x="38" y="5"/>
                    <a:pt x="35" y="3"/>
                    <a:pt x="35" y="4"/>
                  </a:cubicBezTo>
                  <a:cubicBezTo>
                    <a:pt x="35" y="5"/>
                    <a:pt x="34" y="5"/>
                    <a:pt x="33" y="4"/>
                  </a:cubicBezTo>
                  <a:cubicBezTo>
                    <a:pt x="32" y="3"/>
                    <a:pt x="30" y="4"/>
                    <a:pt x="30" y="5"/>
                  </a:cubicBezTo>
                  <a:cubicBezTo>
                    <a:pt x="31" y="5"/>
                    <a:pt x="30" y="5"/>
                    <a:pt x="28" y="4"/>
                  </a:cubicBezTo>
                  <a:cubicBezTo>
                    <a:pt x="26" y="3"/>
                    <a:pt x="24" y="5"/>
                    <a:pt x="24" y="6"/>
                  </a:cubicBezTo>
                  <a:cubicBezTo>
                    <a:pt x="25" y="7"/>
                    <a:pt x="24" y="7"/>
                    <a:pt x="22" y="5"/>
                  </a:cubicBezTo>
                  <a:cubicBezTo>
                    <a:pt x="21" y="2"/>
                    <a:pt x="19" y="5"/>
                    <a:pt x="20" y="6"/>
                  </a:cubicBezTo>
                  <a:cubicBezTo>
                    <a:pt x="21" y="8"/>
                    <a:pt x="20" y="9"/>
                    <a:pt x="19" y="9"/>
                  </a:cubicBezTo>
                  <a:cubicBezTo>
                    <a:pt x="18" y="8"/>
                    <a:pt x="17" y="9"/>
                    <a:pt x="16" y="10"/>
                  </a:cubicBezTo>
                  <a:cubicBezTo>
                    <a:pt x="15" y="11"/>
                    <a:pt x="13" y="7"/>
                    <a:pt x="15" y="6"/>
                  </a:cubicBezTo>
                  <a:cubicBezTo>
                    <a:pt x="16" y="5"/>
                    <a:pt x="9" y="1"/>
                    <a:pt x="7" y="1"/>
                  </a:cubicBezTo>
                  <a:cubicBezTo>
                    <a:pt x="5" y="1"/>
                    <a:pt x="6" y="3"/>
                    <a:pt x="8" y="4"/>
                  </a:cubicBezTo>
                  <a:cubicBezTo>
                    <a:pt x="9" y="5"/>
                    <a:pt x="7" y="5"/>
                    <a:pt x="6" y="4"/>
                  </a:cubicBezTo>
                  <a:cubicBezTo>
                    <a:pt x="5" y="3"/>
                    <a:pt x="3" y="4"/>
                    <a:pt x="2" y="5"/>
                  </a:cubicBezTo>
                  <a:cubicBezTo>
                    <a:pt x="1" y="7"/>
                    <a:pt x="0" y="7"/>
                    <a:pt x="0" y="9"/>
                  </a:cubicBezTo>
                  <a:cubicBezTo>
                    <a:pt x="0" y="10"/>
                    <a:pt x="2" y="11"/>
                    <a:pt x="5" y="10"/>
                  </a:cubicBezTo>
                  <a:cubicBezTo>
                    <a:pt x="7" y="9"/>
                    <a:pt x="10" y="9"/>
                    <a:pt x="11" y="10"/>
                  </a:cubicBezTo>
                  <a:cubicBezTo>
                    <a:pt x="12" y="11"/>
                    <a:pt x="9" y="11"/>
                    <a:pt x="10" y="12"/>
                  </a:cubicBezTo>
                  <a:cubicBezTo>
                    <a:pt x="11" y="13"/>
                    <a:pt x="10" y="14"/>
                    <a:pt x="7" y="14"/>
                  </a:cubicBezTo>
                  <a:cubicBezTo>
                    <a:pt x="4" y="13"/>
                    <a:pt x="1" y="14"/>
                    <a:pt x="1" y="15"/>
                  </a:cubicBezTo>
                  <a:cubicBezTo>
                    <a:pt x="2" y="16"/>
                    <a:pt x="9" y="14"/>
                    <a:pt x="9" y="15"/>
                  </a:cubicBezTo>
                  <a:cubicBezTo>
                    <a:pt x="9" y="16"/>
                    <a:pt x="9" y="18"/>
                    <a:pt x="11" y="17"/>
                  </a:cubicBezTo>
                  <a:cubicBezTo>
                    <a:pt x="13" y="17"/>
                    <a:pt x="11" y="19"/>
                    <a:pt x="12" y="19"/>
                  </a:cubicBezTo>
                  <a:cubicBezTo>
                    <a:pt x="13" y="19"/>
                    <a:pt x="13" y="21"/>
                    <a:pt x="10" y="21"/>
                  </a:cubicBezTo>
                  <a:cubicBezTo>
                    <a:pt x="8" y="22"/>
                    <a:pt x="7" y="22"/>
                    <a:pt x="8" y="23"/>
                  </a:cubicBezTo>
                  <a:cubicBezTo>
                    <a:pt x="9" y="24"/>
                    <a:pt x="12" y="23"/>
                    <a:pt x="14" y="23"/>
                  </a:cubicBezTo>
                  <a:cubicBezTo>
                    <a:pt x="17" y="22"/>
                    <a:pt x="21" y="25"/>
                    <a:pt x="24" y="27"/>
                  </a:cubicBezTo>
                  <a:cubicBezTo>
                    <a:pt x="27" y="28"/>
                    <a:pt x="32" y="26"/>
                    <a:pt x="33" y="24"/>
                  </a:cubicBezTo>
                  <a:cubicBezTo>
                    <a:pt x="33" y="23"/>
                    <a:pt x="37" y="23"/>
                    <a:pt x="39" y="22"/>
                  </a:cubicBezTo>
                  <a:cubicBezTo>
                    <a:pt x="41" y="21"/>
                    <a:pt x="43" y="20"/>
                    <a:pt x="46" y="20"/>
                  </a:cubicBezTo>
                  <a:cubicBezTo>
                    <a:pt x="49" y="20"/>
                    <a:pt x="49" y="16"/>
                    <a:pt x="50" y="16"/>
                  </a:cubicBezTo>
                  <a:cubicBezTo>
                    <a:pt x="51" y="17"/>
                    <a:pt x="53" y="14"/>
                    <a:pt x="54" y="13"/>
                  </a:cubicBezTo>
                  <a:cubicBezTo>
                    <a:pt x="55" y="11"/>
                    <a:pt x="53" y="8"/>
                    <a:pt x="51" y="8"/>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7" name="Freeform 50"/>
            <p:cNvSpPr>
              <a:spLocks/>
            </p:cNvSpPr>
            <p:nvPr userDrawn="1"/>
          </p:nvSpPr>
          <p:spPr bwMode="auto">
            <a:xfrm>
              <a:off x="16611600" y="3217863"/>
              <a:ext cx="11113" cy="25400"/>
            </a:xfrm>
            <a:custGeom>
              <a:avLst/>
              <a:gdLst>
                <a:gd name="T0" fmla="*/ 1 w 4"/>
                <a:gd name="T1" fmla="*/ 2 h 9"/>
                <a:gd name="T2" fmla="*/ 0 w 4"/>
                <a:gd name="T3" fmla="*/ 3 h 9"/>
                <a:gd name="T4" fmla="*/ 1 w 4"/>
                <a:gd name="T5" fmla="*/ 7 h 9"/>
                <a:gd name="T6" fmla="*/ 3 w 4"/>
                <a:gd name="T7" fmla="*/ 9 h 9"/>
                <a:gd name="T8" fmla="*/ 2 w 4"/>
                <a:gd name="T9" fmla="*/ 6 h 9"/>
                <a:gd name="T10" fmla="*/ 1 w 4"/>
                <a:gd name="T11" fmla="*/ 2 h 9"/>
              </a:gdLst>
              <a:ahLst/>
              <a:cxnLst>
                <a:cxn ang="0">
                  <a:pos x="T0" y="T1"/>
                </a:cxn>
                <a:cxn ang="0">
                  <a:pos x="T2" y="T3"/>
                </a:cxn>
                <a:cxn ang="0">
                  <a:pos x="T4" y="T5"/>
                </a:cxn>
                <a:cxn ang="0">
                  <a:pos x="T6" y="T7"/>
                </a:cxn>
                <a:cxn ang="0">
                  <a:pos x="T8" y="T9"/>
                </a:cxn>
                <a:cxn ang="0">
                  <a:pos x="T10" y="T11"/>
                </a:cxn>
              </a:cxnLst>
              <a:rect l="0" t="0" r="r" b="b"/>
              <a:pathLst>
                <a:path w="4" h="9">
                  <a:moveTo>
                    <a:pt x="1" y="2"/>
                  </a:moveTo>
                  <a:cubicBezTo>
                    <a:pt x="0" y="0"/>
                    <a:pt x="0" y="1"/>
                    <a:pt x="0" y="3"/>
                  </a:cubicBezTo>
                  <a:cubicBezTo>
                    <a:pt x="0" y="5"/>
                    <a:pt x="1" y="5"/>
                    <a:pt x="1" y="7"/>
                  </a:cubicBezTo>
                  <a:cubicBezTo>
                    <a:pt x="1" y="8"/>
                    <a:pt x="3" y="9"/>
                    <a:pt x="3" y="9"/>
                  </a:cubicBezTo>
                  <a:cubicBezTo>
                    <a:pt x="4" y="8"/>
                    <a:pt x="2" y="6"/>
                    <a:pt x="2" y="6"/>
                  </a:cubicBezTo>
                  <a:cubicBezTo>
                    <a:pt x="2" y="5"/>
                    <a:pt x="2" y="4"/>
                    <a:pt x="1"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4" name="Freeform 67"/>
            <p:cNvSpPr>
              <a:spLocks noEditPoints="1"/>
            </p:cNvSpPr>
            <p:nvPr userDrawn="1"/>
          </p:nvSpPr>
          <p:spPr bwMode="auto">
            <a:xfrm>
              <a:off x="16408400" y="3005138"/>
              <a:ext cx="85725" cy="134938"/>
            </a:xfrm>
            <a:custGeom>
              <a:avLst/>
              <a:gdLst>
                <a:gd name="T0" fmla="*/ 16 w 31"/>
                <a:gd name="T1" fmla="*/ 0 h 49"/>
                <a:gd name="T2" fmla="*/ 0 w 31"/>
                <a:gd name="T3" fmla="*/ 16 h 49"/>
                <a:gd name="T4" fmla="*/ 16 w 31"/>
                <a:gd name="T5" fmla="*/ 49 h 49"/>
                <a:gd name="T6" fmla="*/ 31 w 31"/>
                <a:gd name="T7" fmla="*/ 16 h 49"/>
                <a:gd name="T8" fmla="*/ 16 w 31"/>
                <a:gd name="T9" fmla="*/ 0 h 49"/>
                <a:gd name="T10" fmla="*/ 16 w 31"/>
                <a:gd name="T11" fmla="*/ 23 h 49"/>
                <a:gd name="T12" fmla="*/ 9 w 31"/>
                <a:gd name="T13" fmla="*/ 16 h 49"/>
                <a:gd name="T14" fmla="*/ 16 w 31"/>
                <a:gd name="T15" fmla="*/ 9 h 49"/>
                <a:gd name="T16" fmla="*/ 22 w 31"/>
                <a:gd name="T17" fmla="*/ 16 h 49"/>
                <a:gd name="T18" fmla="*/ 16 w 31"/>
                <a:gd name="T19" fmla="*/ 2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9">
                  <a:moveTo>
                    <a:pt x="16" y="0"/>
                  </a:moveTo>
                  <a:cubicBezTo>
                    <a:pt x="7" y="0"/>
                    <a:pt x="0" y="7"/>
                    <a:pt x="0" y="16"/>
                  </a:cubicBezTo>
                  <a:cubicBezTo>
                    <a:pt x="0" y="25"/>
                    <a:pt x="16" y="49"/>
                    <a:pt x="16" y="49"/>
                  </a:cubicBezTo>
                  <a:cubicBezTo>
                    <a:pt x="16" y="49"/>
                    <a:pt x="31" y="25"/>
                    <a:pt x="31" y="16"/>
                  </a:cubicBezTo>
                  <a:cubicBezTo>
                    <a:pt x="31" y="7"/>
                    <a:pt x="24" y="0"/>
                    <a:pt x="16" y="0"/>
                  </a:cubicBezTo>
                  <a:moveTo>
                    <a:pt x="16" y="23"/>
                  </a:moveTo>
                  <a:cubicBezTo>
                    <a:pt x="12" y="23"/>
                    <a:pt x="9" y="20"/>
                    <a:pt x="9" y="16"/>
                  </a:cubicBezTo>
                  <a:cubicBezTo>
                    <a:pt x="9" y="12"/>
                    <a:pt x="12" y="9"/>
                    <a:pt x="16" y="9"/>
                  </a:cubicBezTo>
                  <a:cubicBezTo>
                    <a:pt x="19" y="9"/>
                    <a:pt x="22" y="12"/>
                    <a:pt x="22" y="16"/>
                  </a:cubicBezTo>
                  <a:cubicBezTo>
                    <a:pt x="22" y="20"/>
                    <a:pt x="19" y="23"/>
                    <a:pt x="16" y="23"/>
                  </a:cubicBezTo>
                </a:path>
              </a:pathLst>
            </a:custGeom>
            <a:solidFill>
              <a:srgbClr val="7FB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grpSp>
      <p:grpSp>
        <p:nvGrpSpPr>
          <p:cNvPr id="98" name="Group 97"/>
          <p:cNvGrpSpPr/>
          <p:nvPr userDrawn="1"/>
        </p:nvGrpSpPr>
        <p:grpSpPr>
          <a:xfrm>
            <a:off x="18853150" y="1957388"/>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grpSp>
    </p:spTree>
    <p:extLst>
      <p:ext uri="{BB962C8B-B14F-4D97-AF65-F5344CB8AC3E}">
        <p14:creationId xmlns:p14="http://schemas.microsoft.com/office/powerpoint/2010/main" val="16243680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Slide Europe ">
    <p:spTree>
      <p:nvGrpSpPr>
        <p:cNvPr id="1" name=""/>
        <p:cNvGrpSpPr/>
        <p:nvPr/>
      </p:nvGrpSpPr>
      <p:grpSpPr>
        <a:xfrm>
          <a:off x="0" y="0"/>
          <a:ext cx="0" cy="0"/>
          <a:chOff x="0" y="0"/>
          <a:chExt cx="0" cy="0"/>
        </a:xfrm>
      </p:grpSpPr>
      <p:sp>
        <p:nvSpPr>
          <p:cNvPr id="100" name="Rectangle 99"/>
          <p:cNvSpPr/>
          <p:nvPr userDrawn="1"/>
        </p:nvSpPr>
        <p:spPr bwMode="auto">
          <a:xfrm>
            <a:off x="274638" y="3943350"/>
            <a:ext cx="9144000"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6345382" y="3943350"/>
            <a:ext cx="3073256"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userDrawn="1"/>
        </p:nvSpPr>
        <p:spPr bwMode="ltGray">
          <a:xfrm>
            <a:off x="274638" y="2125663"/>
            <a:ext cx="9144000"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6070681" cy="1828007"/>
          </a:xfrm>
          <a:noFill/>
        </p:spPr>
        <p:txBody>
          <a:bodyPr lIns="182880" tIns="146304" rIns="182880" bIns="146304">
            <a:noAutofit/>
          </a:bodyPr>
          <a:lstStyle>
            <a:lvl1pPr marL="0" indent="0">
              <a:spcBef>
                <a:spcPts val="0"/>
              </a:spcBef>
              <a:buNone/>
              <a:defRPr sz="36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8333" y="518288"/>
            <a:ext cx="2620606" cy="915495"/>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8333" y="6208325"/>
            <a:ext cx="1552931" cy="332660"/>
          </a:xfrm>
          <a:prstGeom prst="rect">
            <a:avLst/>
          </a:prstGeom>
        </p:spPr>
      </p:pic>
      <p:sp>
        <p:nvSpPr>
          <p:cNvPr id="10" name="Text Placeholder 7"/>
          <p:cNvSpPr>
            <a:spLocks noGrp="1"/>
          </p:cNvSpPr>
          <p:nvPr>
            <p:ph type="body" sz="quarter" idx="13" hasCustomPrompt="1"/>
          </p:nvPr>
        </p:nvSpPr>
        <p:spPr>
          <a:xfrm>
            <a:off x="6492620" y="434695"/>
            <a:ext cx="5486400" cy="927838"/>
          </a:xfrm>
        </p:spPr>
        <p:txBody>
          <a:bodyPr tIns="0" rIns="0"/>
          <a:lstStyle>
            <a:lvl1pPr marL="0" indent="0" algn="r">
              <a:buNone/>
              <a:defRPr sz="6000"/>
            </a:lvl1pPr>
          </a:lstStyle>
          <a:p>
            <a:pPr lvl="0"/>
            <a:r>
              <a:rPr lang="en-US" dirty="0" smtClean="0"/>
              <a:t>Session code</a:t>
            </a:r>
            <a:endParaRPr lang="en-US" dirty="0"/>
          </a:p>
        </p:txBody>
      </p:sp>
      <p:grpSp>
        <p:nvGrpSpPr>
          <p:cNvPr id="98" name="Group 97"/>
          <p:cNvGrpSpPr/>
          <p:nvPr userDrawn="1"/>
        </p:nvGrpSpPr>
        <p:grpSpPr>
          <a:xfrm>
            <a:off x="7136678" y="4110831"/>
            <a:ext cx="1490663" cy="1516063"/>
            <a:chOff x="18853150" y="1957388"/>
            <a:chExt cx="1490663" cy="1516063"/>
          </a:xfrm>
        </p:grpSpPr>
        <p:sp>
          <p:nvSpPr>
            <p:cNvPr id="58" name="Freeform 51"/>
            <p:cNvSpPr>
              <a:spLocks noEditPoints="1"/>
            </p:cNvSpPr>
            <p:nvPr userDrawn="1"/>
          </p:nvSpPr>
          <p:spPr bwMode="auto">
            <a:xfrm>
              <a:off x="18875375" y="2527300"/>
              <a:ext cx="1468438" cy="909638"/>
            </a:xfrm>
            <a:custGeom>
              <a:avLst/>
              <a:gdLst>
                <a:gd name="T0" fmla="*/ 475 w 529"/>
                <a:gd name="T1" fmla="*/ 128 h 328"/>
                <a:gd name="T2" fmla="*/ 449 w 529"/>
                <a:gd name="T3" fmla="*/ 95 h 328"/>
                <a:gd name="T4" fmla="*/ 400 w 529"/>
                <a:gd name="T5" fmla="*/ 48 h 328"/>
                <a:gd name="T6" fmla="*/ 377 w 529"/>
                <a:gd name="T7" fmla="*/ 1 h 328"/>
                <a:gd name="T8" fmla="*/ 328 w 529"/>
                <a:gd name="T9" fmla="*/ 43 h 328"/>
                <a:gd name="T10" fmla="*/ 305 w 529"/>
                <a:gd name="T11" fmla="*/ 82 h 328"/>
                <a:gd name="T12" fmla="*/ 220 w 529"/>
                <a:gd name="T13" fmla="*/ 82 h 328"/>
                <a:gd name="T14" fmla="*/ 216 w 529"/>
                <a:gd name="T15" fmla="*/ 41 h 328"/>
                <a:gd name="T16" fmla="*/ 203 w 529"/>
                <a:gd name="T17" fmla="*/ 89 h 328"/>
                <a:gd name="T18" fmla="*/ 141 w 529"/>
                <a:gd name="T19" fmla="*/ 126 h 328"/>
                <a:gd name="T20" fmla="*/ 71 w 529"/>
                <a:gd name="T21" fmla="*/ 162 h 328"/>
                <a:gd name="T22" fmla="*/ 86 w 529"/>
                <a:gd name="T23" fmla="*/ 236 h 328"/>
                <a:gd name="T24" fmla="*/ 18 w 529"/>
                <a:gd name="T25" fmla="*/ 317 h 328"/>
                <a:gd name="T26" fmla="*/ 105 w 529"/>
                <a:gd name="T27" fmla="*/ 294 h 328"/>
                <a:gd name="T28" fmla="*/ 192 w 529"/>
                <a:gd name="T29" fmla="*/ 229 h 328"/>
                <a:gd name="T30" fmla="*/ 274 w 529"/>
                <a:gd name="T31" fmla="*/ 304 h 328"/>
                <a:gd name="T32" fmla="*/ 250 w 529"/>
                <a:gd name="T33" fmla="*/ 205 h 328"/>
                <a:gd name="T34" fmla="*/ 310 w 529"/>
                <a:gd name="T35" fmla="*/ 259 h 328"/>
                <a:gd name="T36" fmla="*/ 344 w 529"/>
                <a:gd name="T37" fmla="*/ 311 h 328"/>
                <a:gd name="T38" fmla="*/ 357 w 529"/>
                <a:gd name="T39" fmla="*/ 267 h 328"/>
                <a:gd name="T40" fmla="*/ 395 w 529"/>
                <a:gd name="T41" fmla="*/ 242 h 328"/>
                <a:gd name="T42" fmla="*/ 461 w 529"/>
                <a:gd name="T43" fmla="*/ 199 h 328"/>
                <a:gd name="T44" fmla="*/ 507 w 529"/>
                <a:gd name="T45" fmla="*/ 185 h 328"/>
                <a:gd name="T46" fmla="*/ 343 w 529"/>
                <a:gd name="T47" fmla="*/ 151 h 328"/>
                <a:gd name="T48" fmla="*/ 342 w 529"/>
                <a:gd name="T49" fmla="*/ 224 h 328"/>
                <a:gd name="T50" fmla="*/ 341 w 529"/>
                <a:gd name="T51" fmla="*/ 221 h 328"/>
                <a:gd name="T52" fmla="*/ 326 w 529"/>
                <a:gd name="T53" fmla="*/ 196 h 328"/>
                <a:gd name="T54" fmla="*/ 345 w 529"/>
                <a:gd name="T55" fmla="*/ 172 h 328"/>
                <a:gd name="T56" fmla="*/ 352 w 529"/>
                <a:gd name="T57" fmla="*/ 122 h 328"/>
                <a:gd name="T58" fmla="*/ 352 w 529"/>
                <a:gd name="T59" fmla="*/ 118 h 328"/>
                <a:gd name="T60" fmla="*/ 383 w 529"/>
                <a:gd name="T61" fmla="*/ 170 h 328"/>
                <a:gd name="T62" fmla="*/ 393 w 529"/>
                <a:gd name="T63" fmla="*/ 166 h 328"/>
                <a:gd name="T64" fmla="*/ 346 w 529"/>
                <a:gd name="T65" fmla="*/ 83 h 328"/>
                <a:gd name="T66" fmla="*/ 340 w 529"/>
                <a:gd name="T67" fmla="*/ 168 h 328"/>
                <a:gd name="T68" fmla="*/ 277 w 529"/>
                <a:gd name="T69" fmla="*/ 189 h 328"/>
                <a:gd name="T70" fmla="*/ 279 w 529"/>
                <a:gd name="T71" fmla="*/ 193 h 328"/>
                <a:gd name="T72" fmla="*/ 249 w 529"/>
                <a:gd name="T73" fmla="*/ 166 h 328"/>
                <a:gd name="T74" fmla="*/ 277 w 529"/>
                <a:gd name="T75" fmla="*/ 194 h 328"/>
                <a:gd name="T76" fmla="*/ 274 w 529"/>
                <a:gd name="T77" fmla="*/ 196 h 328"/>
                <a:gd name="T78" fmla="*/ 308 w 529"/>
                <a:gd name="T79" fmla="*/ 215 h 328"/>
                <a:gd name="T80" fmla="*/ 308 w 529"/>
                <a:gd name="T81" fmla="*/ 231 h 328"/>
                <a:gd name="T82" fmla="*/ 309 w 529"/>
                <a:gd name="T83" fmla="*/ 225 h 328"/>
                <a:gd name="T84" fmla="*/ 309 w 529"/>
                <a:gd name="T85" fmla="*/ 219 h 328"/>
                <a:gd name="T86" fmla="*/ 318 w 529"/>
                <a:gd name="T87" fmla="*/ 248 h 328"/>
                <a:gd name="T88" fmla="*/ 383 w 529"/>
                <a:gd name="T89" fmla="*/ 255 h 328"/>
                <a:gd name="T90" fmla="*/ 403 w 529"/>
                <a:gd name="T91" fmla="*/ 207 h 328"/>
                <a:gd name="T92" fmla="*/ 408 w 529"/>
                <a:gd name="T93" fmla="*/ 199 h 328"/>
                <a:gd name="T94" fmla="*/ 404 w 529"/>
                <a:gd name="T95" fmla="*/ 206 h 328"/>
                <a:gd name="T96" fmla="*/ 303 w 529"/>
                <a:gd name="T97" fmla="*/ 152 h 328"/>
                <a:gd name="T98" fmla="*/ 265 w 529"/>
                <a:gd name="T99" fmla="*/ 126 h 328"/>
                <a:gd name="T100" fmla="*/ 210 w 529"/>
                <a:gd name="T101" fmla="*/ 180 h 328"/>
                <a:gd name="T102" fmla="*/ 187 w 529"/>
                <a:gd name="T103" fmla="*/ 174 h 328"/>
                <a:gd name="T104" fmla="*/ 176 w 529"/>
                <a:gd name="T105" fmla="*/ 154 h 328"/>
                <a:gd name="T106" fmla="*/ 182 w 529"/>
                <a:gd name="T107" fmla="*/ 208 h 328"/>
                <a:gd name="T108" fmla="*/ 171 w 529"/>
                <a:gd name="T109" fmla="*/ 126 h 328"/>
                <a:gd name="T110" fmla="*/ 219 w 529"/>
                <a:gd name="T111" fmla="*/ 189 h 328"/>
                <a:gd name="T112" fmla="*/ 315 w 529"/>
                <a:gd name="T113" fmla="*/ 246 h 328"/>
                <a:gd name="T114" fmla="*/ 332 w 529"/>
                <a:gd name="T115" fmla="*/ 2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328">
                  <a:moveTo>
                    <a:pt x="525" y="158"/>
                  </a:moveTo>
                  <a:cubicBezTo>
                    <a:pt x="525" y="157"/>
                    <a:pt x="529" y="155"/>
                    <a:pt x="529" y="153"/>
                  </a:cubicBezTo>
                  <a:cubicBezTo>
                    <a:pt x="528" y="152"/>
                    <a:pt x="525" y="151"/>
                    <a:pt x="522" y="150"/>
                  </a:cubicBezTo>
                  <a:cubicBezTo>
                    <a:pt x="519" y="148"/>
                    <a:pt x="516" y="149"/>
                    <a:pt x="513" y="147"/>
                  </a:cubicBezTo>
                  <a:cubicBezTo>
                    <a:pt x="511" y="146"/>
                    <a:pt x="505" y="147"/>
                    <a:pt x="505" y="146"/>
                  </a:cubicBezTo>
                  <a:cubicBezTo>
                    <a:pt x="505" y="145"/>
                    <a:pt x="501" y="142"/>
                    <a:pt x="500" y="140"/>
                  </a:cubicBezTo>
                  <a:cubicBezTo>
                    <a:pt x="499" y="139"/>
                    <a:pt x="496" y="140"/>
                    <a:pt x="494" y="141"/>
                  </a:cubicBezTo>
                  <a:cubicBezTo>
                    <a:pt x="492" y="142"/>
                    <a:pt x="490" y="142"/>
                    <a:pt x="489" y="141"/>
                  </a:cubicBezTo>
                  <a:cubicBezTo>
                    <a:pt x="487" y="140"/>
                    <a:pt x="485" y="138"/>
                    <a:pt x="483" y="139"/>
                  </a:cubicBezTo>
                  <a:cubicBezTo>
                    <a:pt x="482" y="140"/>
                    <a:pt x="479" y="139"/>
                    <a:pt x="479" y="137"/>
                  </a:cubicBezTo>
                  <a:cubicBezTo>
                    <a:pt x="480" y="134"/>
                    <a:pt x="476" y="129"/>
                    <a:pt x="475" y="128"/>
                  </a:cubicBezTo>
                  <a:cubicBezTo>
                    <a:pt x="473" y="128"/>
                    <a:pt x="468" y="129"/>
                    <a:pt x="467" y="126"/>
                  </a:cubicBezTo>
                  <a:cubicBezTo>
                    <a:pt x="466" y="124"/>
                    <a:pt x="463" y="122"/>
                    <a:pt x="464" y="121"/>
                  </a:cubicBezTo>
                  <a:cubicBezTo>
                    <a:pt x="465" y="119"/>
                    <a:pt x="464" y="114"/>
                    <a:pt x="463" y="113"/>
                  </a:cubicBezTo>
                  <a:cubicBezTo>
                    <a:pt x="462" y="111"/>
                    <a:pt x="456" y="111"/>
                    <a:pt x="454" y="112"/>
                  </a:cubicBezTo>
                  <a:cubicBezTo>
                    <a:pt x="453" y="112"/>
                    <a:pt x="449" y="111"/>
                    <a:pt x="447" y="112"/>
                  </a:cubicBezTo>
                  <a:cubicBezTo>
                    <a:pt x="445" y="113"/>
                    <a:pt x="444" y="114"/>
                    <a:pt x="442" y="114"/>
                  </a:cubicBezTo>
                  <a:cubicBezTo>
                    <a:pt x="441" y="114"/>
                    <a:pt x="440" y="114"/>
                    <a:pt x="439" y="113"/>
                  </a:cubicBezTo>
                  <a:cubicBezTo>
                    <a:pt x="439" y="112"/>
                    <a:pt x="438" y="111"/>
                    <a:pt x="438" y="109"/>
                  </a:cubicBezTo>
                  <a:cubicBezTo>
                    <a:pt x="436" y="104"/>
                    <a:pt x="435" y="100"/>
                    <a:pt x="436" y="99"/>
                  </a:cubicBezTo>
                  <a:cubicBezTo>
                    <a:pt x="437" y="97"/>
                    <a:pt x="441" y="101"/>
                    <a:pt x="444" y="100"/>
                  </a:cubicBezTo>
                  <a:cubicBezTo>
                    <a:pt x="446" y="99"/>
                    <a:pt x="449" y="97"/>
                    <a:pt x="449" y="95"/>
                  </a:cubicBezTo>
                  <a:cubicBezTo>
                    <a:pt x="449" y="93"/>
                    <a:pt x="445" y="90"/>
                    <a:pt x="443" y="90"/>
                  </a:cubicBezTo>
                  <a:cubicBezTo>
                    <a:pt x="441" y="89"/>
                    <a:pt x="440" y="85"/>
                    <a:pt x="437" y="84"/>
                  </a:cubicBezTo>
                  <a:cubicBezTo>
                    <a:pt x="434" y="82"/>
                    <a:pt x="435" y="79"/>
                    <a:pt x="432" y="77"/>
                  </a:cubicBezTo>
                  <a:cubicBezTo>
                    <a:pt x="429" y="75"/>
                    <a:pt x="431" y="72"/>
                    <a:pt x="431" y="69"/>
                  </a:cubicBezTo>
                  <a:cubicBezTo>
                    <a:pt x="431" y="67"/>
                    <a:pt x="431" y="63"/>
                    <a:pt x="430" y="62"/>
                  </a:cubicBezTo>
                  <a:cubicBezTo>
                    <a:pt x="428" y="61"/>
                    <a:pt x="422" y="58"/>
                    <a:pt x="420" y="59"/>
                  </a:cubicBezTo>
                  <a:cubicBezTo>
                    <a:pt x="417" y="60"/>
                    <a:pt x="415" y="61"/>
                    <a:pt x="414" y="59"/>
                  </a:cubicBezTo>
                  <a:cubicBezTo>
                    <a:pt x="413" y="57"/>
                    <a:pt x="411" y="56"/>
                    <a:pt x="409" y="57"/>
                  </a:cubicBezTo>
                  <a:cubicBezTo>
                    <a:pt x="406" y="57"/>
                    <a:pt x="404" y="56"/>
                    <a:pt x="403" y="55"/>
                  </a:cubicBezTo>
                  <a:cubicBezTo>
                    <a:pt x="403" y="55"/>
                    <a:pt x="403" y="54"/>
                    <a:pt x="402" y="54"/>
                  </a:cubicBezTo>
                  <a:cubicBezTo>
                    <a:pt x="402" y="52"/>
                    <a:pt x="402" y="49"/>
                    <a:pt x="400" y="48"/>
                  </a:cubicBezTo>
                  <a:cubicBezTo>
                    <a:pt x="399" y="46"/>
                    <a:pt x="396" y="43"/>
                    <a:pt x="397" y="41"/>
                  </a:cubicBezTo>
                  <a:cubicBezTo>
                    <a:pt x="398" y="40"/>
                    <a:pt x="398" y="37"/>
                    <a:pt x="396" y="36"/>
                  </a:cubicBezTo>
                  <a:cubicBezTo>
                    <a:pt x="395" y="35"/>
                    <a:pt x="394" y="34"/>
                    <a:pt x="394" y="33"/>
                  </a:cubicBezTo>
                  <a:cubicBezTo>
                    <a:pt x="393" y="32"/>
                    <a:pt x="393" y="31"/>
                    <a:pt x="394" y="30"/>
                  </a:cubicBezTo>
                  <a:cubicBezTo>
                    <a:pt x="396" y="29"/>
                    <a:pt x="399" y="29"/>
                    <a:pt x="397" y="26"/>
                  </a:cubicBezTo>
                  <a:cubicBezTo>
                    <a:pt x="395" y="24"/>
                    <a:pt x="395" y="23"/>
                    <a:pt x="395" y="21"/>
                  </a:cubicBezTo>
                  <a:cubicBezTo>
                    <a:pt x="395" y="18"/>
                    <a:pt x="394" y="16"/>
                    <a:pt x="394" y="14"/>
                  </a:cubicBezTo>
                  <a:cubicBezTo>
                    <a:pt x="394" y="13"/>
                    <a:pt x="396" y="12"/>
                    <a:pt x="398" y="9"/>
                  </a:cubicBezTo>
                  <a:cubicBezTo>
                    <a:pt x="399" y="6"/>
                    <a:pt x="402" y="6"/>
                    <a:pt x="400" y="2"/>
                  </a:cubicBezTo>
                  <a:cubicBezTo>
                    <a:pt x="399" y="2"/>
                    <a:pt x="399" y="3"/>
                    <a:pt x="397" y="3"/>
                  </a:cubicBezTo>
                  <a:cubicBezTo>
                    <a:pt x="393" y="4"/>
                    <a:pt x="383" y="0"/>
                    <a:pt x="377" y="1"/>
                  </a:cubicBezTo>
                  <a:cubicBezTo>
                    <a:pt x="372" y="2"/>
                    <a:pt x="360" y="2"/>
                    <a:pt x="357" y="5"/>
                  </a:cubicBezTo>
                  <a:cubicBezTo>
                    <a:pt x="355" y="8"/>
                    <a:pt x="348" y="9"/>
                    <a:pt x="351" y="11"/>
                  </a:cubicBezTo>
                  <a:cubicBezTo>
                    <a:pt x="354" y="14"/>
                    <a:pt x="351" y="15"/>
                    <a:pt x="353" y="18"/>
                  </a:cubicBezTo>
                  <a:cubicBezTo>
                    <a:pt x="355" y="21"/>
                    <a:pt x="356" y="22"/>
                    <a:pt x="359" y="22"/>
                  </a:cubicBezTo>
                  <a:cubicBezTo>
                    <a:pt x="362" y="21"/>
                    <a:pt x="365" y="23"/>
                    <a:pt x="362" y="26"/>
                  </a:cubicBezTo>
                  <a:cubicBezTo>
                    <a:pt x="362" y="26"/>
                    <a:pt x="361" y="26"/>
                    <a:pt x="361" y="26"/>
                  </a:cubicBezTo>
                  <a:cubicBezTo>
                    <a:pt x="359" y="29"/>
                    <a:pt x="361" y="32"/>
                    <a:pt x="360" y="37"/>
                  </a:cubicBezTo>
                  <a:cubicBezTo>
                    <a:pt x="360" y="42"/>
                    <a:pt x="355" y="41"/>
                    <a:pt x="352" y="41"/>
                  </a:cubicBezTo>
                  <a:cubicBezTo>
                    <a:pt x="349" y="41"/>
                    <a:pt x="344" y="32"/>
                    <a:pt x="342" y="30"/>
                  </a:cubicBezTo>
                  <a:cubicBezTo>
                    <a:pt x="341" y="28"/>
                    <a:pt x="336" y="32"/>
                    <a:pt x="332" y="34"/>
                  </a:cubicBezTo>
                  <a:cubicBezTo>
                    <a:pt x="328" y="37"/>
                    <a:pt x="330" y="41"/>
                    <a:pt x="328" y="43"/>
                  </a:cubicBezTo>
                  <a:cubicBezTo>
                    <a:pt x="325" y="45"/>
                    <a:pt x="324" y="48"/>
                    <a:pt x="326" y="53"/>
                  </a:cubicBezTo>
                  <a:cubicBezTo>
                    <a:pt x="326" y="53"/>
                    <a:pt x="326" y="53"/>
                    <a:pt x="326" y="54"/>
                  </a:cubicBezTo>
                  <a:cubicBezTo>
                    <a:pt x="329" y="58"/>
                    <a:pt x="328" y="62"/>
                    <a:pt x="325" y="65"/>
                  </a:cubicBezTo>
                  <a:cubicBezTo>
                    <a:pt x="324" y="67"/>
                    <a:pt x="325" y="67"/>
                    <a:pt x="326" y="68"/>
                  </a:cubicBezTo>
                  <a:cubicBezTo>
                    <a:pt x="329" y="68"/>
                    <a:pt x="331" y="67"/>
                    <a:pt x="332" y="69"/>
                  </a:cubicBezTo>
                  <a:cubicBezTo>
                    <a:pt x="334" y="70"/>
                    <a:pt x="337" y="72"/>
                    <a:pt x="339" y="71"/>
                  </a:cubicBezTo>
                  <a:cubicBezTo>
                    <a:pt x="340" y="70"/>
                    <a:pt x="345" y="73"/>
                    <a:pt x="345" y="75"/>
                  </a:cubicBezTo>
                  <a:cubicBezTo>
                    <a:pt x="345" y="76"/>
                    <a:pt x="344" y="80"/>
                    <a:pt x="344" y="82"/>
                  </a:cubicBezTo>
                  <a:cubicBezTo>
                    <a:pt x="337" y="83"/>
                    <a:pt x="318" y="81"/>
                    <a:pt x="317" y="81"/>
                  </a:cubicBezTo>
                  <a:cubicBezTo>
                    <a:pt x="316" y="80"/>
                    <a:pt x="313" y="79"/>
                    <a:pt x="311" y="79"/>
                  </a:cubicBezTo>
                  <a:cubicBezTo>
                    <a:pt x="310" y="80"/>
                    <a:pt x="308" y="82"/>
                    <a:pt x="305" y="82"/>
                  </a:cubicBezTo>
                  <a:cubicBezTo>
                    <a:pt x="301" y="82"/>
                    <a:pt x="300" y="77"/>
                    <a:pt x="300" y="75"/>
                  </a:cubicBezTo>
                  <a:cubicBezTo>
                    <a:pt x="300" y="73"/>
                    <a:pt x="282" y="77"/>
                    <a:pt x="277" y="82"/>
                  </a:cubicBezTo>
                  <a:cubicBezTo>
                    <a:pt x="272" y="86"/>
                    <a:pt x="261" y="85"/>
                    <a:pt x="260" y="87"/>
                  </a:cubicBezTo>
                  <a:cubicBezTo>
                    <a:pt x="260" y="89"/>
                    <a:pt x="258" y="90"/>
                    <a:pt x="257" y="90"/>
                  </a:cubicBezTo>
                  <a:cubicBezTo>
                    <a:pt x="257" y="89"/>
                    <a:pt x="257" y="89"/>
                    <a:pt x="256" y="88"/>
                  </a:cubicBezTo>
                  <a:cubicBezTo>
                    <a:pt x="256" y="86"/>
                    <a:pt x="254" y="85"/>
                    <a:pt x="250" y="85"/>
                  </a:cubicBezTo>
                  <a:cubicBezTo>
                    <a:pt x="246" y="85"/>
                    <a:pt x="253" y="81"/>
                    <a:pt x="251" y="79"/>
                  </a:cubicBezTo>
                  <a:cubicBezTo>
                    <a:pt x="249" y="77"/>
                    <a:pt x="245" y="83"/>
                    <a:pt x="242" y="81"/>
                  </a:cubicBezTo>
                  <a:cubicBezTo>
                    <a:pt x="238" y="80"/>
                    <a:pt x="233" y="86"/>
                    <a:pt x="230" y="88"/>
                  </a:cubicBezTo>
                  <a:cubicBezTo>
                    <a:pt x="226" y="91"/>
                    <a:pt x="222" y="88"/>
                    <a:pt x="224" y="84"/>
                  </a:cubicBezTo>
                  <a:cubicBezTo>
                    <a:pt x="227" y="80"/>
                    <a:pt x="224" y="81"/>
                    <a:pt x="220" y="82"/>
                  </a:cubicBezTo>
                  <a:cubicBezTo>
                    <a:pt x="216" y="84"/>
                    <a:pt x="212" y="82"/>
                    <a:pt x="212" y="78"/>
                  </a:cubicBezTo>
                  <a:cubicBezTo>
                    <a:pt x="212" y="78"/>
                    <a:pt x="212" y="77"/>
                    <a:pt x="212" y="76"/>
                  </a:cubicBezTo>
                  <a:cubicBezTo>
                    <a:pt x="210" y="74"/>
                    <a:pt x="207" y="72"/>
                    <a:pt x="207" y="70"/>
                  </a:cubicBezTo>
                  <a:cubicBezTo>
                    <a:pt x="208" y="68"/>
                    <a:pt x="211" y="69"/>
                    <a:pt x="213" y="71"/>
                  </a:cubicBezTo>
                  <a:cubicBezTo>
                    <a:pt x="215" y="73"/>
                    <a:pt x="220" y="74"/>
                    <a:pt x="221" y="71"/>
                  </a:cubicBezTo>
                  <a:cubicBezTo>
                    <a:pt x="221" y="70"/>
                    <a:pt x="220" y="63"/>
                    <a:pt x="217" y="65"/>
                  </a:cubicBezTo>
                  <a:cubicBezTo>
                    <a:pt x="214" y="66"/>
                    <a:pt x="213" y="65"/>
                    <a:pt x="212" y="64"/>
                  </a:cubicBezTo>
                  <a:cubicBezTo>
                    <a:pt x="211" y="62"/>
                    <a:pt x="214" y="60"/>
                    <a:pt x="215" y="57"/>
                  </a:cubicBezTo>
                  <a:cubicBezTo>
                    <a:pt x="216" y="55"/>
                    <a:pt x="221" y="56"/>
                    <a:pt x="222" y="54"/>
                  </a:cubicBezTo>
                  <a:cubicBezTo>
                    <a:pt x="222" y="52"/>
                    <a:pt x="218" y="49"/>
                    <a:pt x="217" y="49"/>
                  </a:cubicBezTo>
                  <a:cubicBezTo>
                    <a:pt x="215" y="48"/>
                    <a:pt x="214" y="43"/>
                    <a:pt x="216" y="41"/>
                  </a:cubicBezTo>
                  <a:cubicBezTo>
                    <a:pt x="218" y="40"/>
                    <a:pt x="219" y="34"/>
                    <a:pt x="217" y="32"/>
                  </a:cubicBezTo>
                  <a:cubicBezTo>
                    <a:pt x="216" y="30"/>
                    <a:pt x="210" y="32"/>
                    <a:pt x="210" y="36"/>
                  </a:cubicBezTo>
                  <a:cubicBezTo>
                    <a:pt x="209" y="41"/>
                    <a:pt x="205" y="39"/>
                    <a:pt x="203" y="40"/>
                  </a:cubicBezTo>
                  <a:cubicBezTo>
                    <a:pt x="202" y="41"/>
                    <a:pt x="206" y="42"/>
                    <a:pt x="204" y="44"/>
                  </a:cubicBezTo>
                  <a:cubicBezTo>
                    <a:pt x="202" y="46"/>
                    <a:pt x="201" y="41"/>
                    <a:pt x="198" y="41"/>
                  </a:cubicBezTo>
                  <a:cubicBezTo>
                    <a:pt x="194" y="41"/>
                    <a:pt x="194" y="46"/>
                    <a:pt x="192" y="49"/>
                  </a:cubicBezTo>
                  <a:cubicBezTo>
                    <a:pt x="191" y="52"/>
                    <a:pt x="192" y="57"/>
                    <a:pt x="192" y="61"/>
                  </a:cubicBezTo>
                  <a:cubicBezTo>
                    <a:pt x="193" y="65"/>
                    <a:pt x="198" y="67"/>
                    <a:pt x="196" y="70"/>
                  </a:cubicBezTo>
                  <a:cubicBezTo>
                    <a:pt x="196" y="72"/>
                    <a:pt x="197" y="73"/>
                    <a:pt x="198" y="75"/>
                  </a:cubicBezTo>
                  <a:cubicBezTo>
                    <a:pt x="199" y="77"/>
                    <a:pt x="201" y="79"/>
                    <a:pt x="200" y="80"/>
                  </a:cubicBezTo>
                  <a:cubicBezTo>
                    <a:pt x="198" y="83"/>
                    <a:pt x="201" y="85"/>
                    <a:pt x="203" y="89"/>
                  </a:cubicBezTo>
                  <a:cubicBezTo>
                    <a:pt x="205" y="93"/>
                    <a:pt x="198" y="91"/>
                    <a:pt x="198" y="94"/>
                  </a:cubicBezTo>
                  <a:cubicBezTo>
                    <a:pt x="198" y="96"/>
                    <a:pt x="192" y="93"/>
                    <a:pt x="190" y="92"/>
                  </a:cubicBezTo>
                  <a:cubicBezTo>
                    <a:pt x="188" y="92"/>
                    <a:pt x="182" y="92"/>
                    <a:pt x="182" y="94"/>
                  </a:cubicBezTo>
                  <a:cubicBezTo>
                    <a:pt x="182" y="94"/>
                    <a:pt x="182" y="95"/>
                    <a:pt x="182" y="96"/>
                  </a:cubicBezTo>
                  <a:cubicBezTo>
                    <a:pt x="181" y="97"/>
                    <a:pt x="181" y="98"/>
                    <a:pt x="179" y="97"/>
                  </a:cubicBezTo>
                  <a:cubicBezTo>
                    <a:pt x="177" y="96"/>
                    <a:pt x="173" y="96"/>
                    <a:pt x="168" y="97"/>
                  </a:cubicBezTo>
                  <a:cubicBezTo>
                    <a:pt x="164" y="98"/>
                    <a:pt x="162" y="103"/>
                    <a:pt x="164" y="105"/>
                  </a:cubicBezTo>
                  <a:cubicBezTo>
                    <a:pt x="166" y="107"/>
                    <a:pt x="159" y="108"/>
                    <a:pt x="159" y="105"/>
                  </a:cubicBezTo>
                  <a:cubicBezTo>
                    <a:pt x="159" y="103"/>
                    <a:pt x="154" y="104"/>
                    <a:pt x="154" y="108"/>
                  </a:cubicBezTo>
                  <a:cubicBezTo>
                    <a:pt x="154" y="111"/>
                    <a:pt x="149" y="112"/>
                    <a:pt x="149" y="116"/>
                  </a:cubicBezTo>
                  <a:cubicBezTo>
                    <a:pt x="150" y="120"/>
                    <a:pt x="144" y="124"/>
                    <a:pt x="141" y="126"/>
                  </a:cubicBezTo>
                  <a:cubicBezTo>
                    <a:pt x="140" y="127"/>
                    <a:pt x="140" y="127"/>
                    <a:pt x="139" y="127"/>
                  </a:cubicBezTo>
                  <a:cubicBezTo>
                    <a:pt x="137" y="129"/>
                    <a:pt x="134" y="130"/>
                    <a:pt x="132" y="130"/>
                  </a:cubicBezTo>
                  <a:cubicBezTo>
                    <a:pt x="131" y="130"/>
                    <a:pt x="130" y="131"/>
                    <a:pt x="129" y="131"/>
                  </a:cubicBezTo>
                  <a:cubicBezTo>
                    <a:pt x="126" y="130"/>
                    <a:pt x="122" y="133"/>
                    <a:pt x="123" y="140"/>
                  </a:cubicBezTo>
                  <a:cubicBezTo>
                    <a:pt x="124" y="146"/>
                    <a:pt x="118" y="147"/>
                    <a:pt x="112" y="147"/>
                  </a:cubicBezTo>
                  <a:cubicBezTo>
                    <a:pt x="105" y="148"/>
                    <a:pt x="108" y="153"/>
                    <a:pt x="105" y="155"/>
                  </a:cubicBezTo>
                  <a:cubicBezTo>
                    <a:pt x="102" y="157"/>
                    <a:pt x="93" y="154"/>
                    <a:pt x="92" y="150"/>
                  </a:cubicBezTo>
                  <a:cubicBezTo>
                    <a:pt x="90" y="147"/>
                    <a:pt x="82" y="150"/>
                    <a:pt x="85" y="154"/>
                  </a:cubicBezTo>
                  <a:cubicBezTo>
                    <a:pt x="89" y="158"/>
                    <a:pt x="89" y="164"/>
                    <a:pt x="87" y="166"/>
                  </a:cubicBezTo>
                  <a:cubicBezTo>
                    <a:pt x="85" y="167"/>
                    <a:pt x="80" y="163"/>
                    <a:pt x="78" y="165"/>
                  </a:cubicBezTo>
                  <a:cubicBezTo>
                    <a:pt x="75" y="167"/>
                    <a:pt x="75" y="163"/>
                    <a:pt x="71" y="162"/>
                  </a:cubicBezTo>
                  <a:cubicBezTo>
                    <a:pt x="68" y="161"/>
                    <a:pt x="66" y="164"/>
                    <a:pt x="61" y="163"/>
                  </a:cubicBezTo>
                  <a:cubicBezTo>
                    <a:pt x="55" y="163"/>
                    <a:pt x="52" y="166"/>
                    <a:pt x="54" y="168"/>
                  </a:cubicBezTo>
                  <a:cubicBezTo>
                    <a:pt x="56" y="170"/>
                    <a:pt x="54" y="173"/>
                    <a:pt x="55" y="175"/>
                  </a:cubicBezTo>
                  <a:cubicBezTo>
                    <a:pt x="57" y="177"/>
                    <a:pt x="64" y="176"/>
                    <a:pt x="69" y="179"/>
                  </a:cubicBezTo>
                  <a:cubicBezTo>
                    <a:pt x="75" y="182"/>
                    <a:pt x="76" y="180"/>
                    <a:pt x="79" y="182"/>
                  </a:cubicBezTo>
                  <a:cubicBezTo>
                    <a:pt x="81" y="184"/>
                    <a:pt x="82" y="183"/>
                    <a:pt x="82" y="187"/>
                  </a:cubicBezTo>
                  <a:cubicBezTo>
                    <a:pt x="82" y="191"/>
                    <a:pt x="85" y="194"/>
                    <a:pt x="91" y="196"/>
                  </a:cubicBezTo>
                  <a:cubicBezTo>
                    <a:pt x="96" y="197"/>
                    <a:pt x="92" y="201"/>
                    <a:pt x="93" y="204"/>
                  </a:cubicBezTo>
                  <a:cubicBezTo>
                    <a:pt x="95" y="208"/>
                    <a:pt x="91" y="213"/>
                    <a:pt x="92" y="217"/>
                  </a:cubicBezTo>
                  <a:cubicBezTo>
                    <a:pt x="93" y="221"/>
                    <a:pt x="89" y="235"/>
                    <a:pt x="87" y="236"/>
                  </a:cubicBezTo>
                  <a:cubicBezTo>
                    <a:pt x="87" y="236"/>
                    <a:pt x="86" y="236"/>
                    <a:pt x="86" y="236"/>
                  </a:cubicBezTo>
                  <a:cubicBezTo>
                    <a:pt x="83" y="237"/>
                    <a:pt x="74" y="234"/>
                    <a:pt x="68" y="234"/>
                  </a:cubicBezTo>
                  <a:cubicBezTo>
                    <a:pt x="61" y="235"/>
                    <a:pt x="41" y="233"/>
                    <a:pt x="33" y="234"/>
                  </a:cubicBezTo>
                  <a:cubicBezTo>
                    <a:pt x="24" y="235"/>
                    <a:pt x="24" y="231"/>
                    <a:pt x="20" y="231"/>
                  </a:cubicBezTo>
                  <a:cubicBezTo>
                    <a:pt x="15" y="231"/>
                    <a:pt x="17" y="236"/>
                    <a:pt x="11" y="236"/>
                  </a:cubicBezTo>
                  <a:cubicBezTo>
                    <a:pt x="4" y="236"/>
                    <a:pt x="4" y="240"/>
                    <a:pt x="8" y="244"/>
                  </a:cubicBezTo>
                  <a:cubicBezTo>
                    <a:pt x="11" y="246"/>
                    <a:pt x="11" y="250"/>
                    <a:pt x="10" y="254"/>
                  </a:cubicBezTo>
                  <a:cubicBezTo>
                    <a:pt x="10" y="257"/>
                    <a:pt x="10" y="260"/>
                    <a:pt x="11" y="262"/>
                  </a:cubicBezTo>
                  <a:cubicBezTo>
                    <a:pt x="13" y="265"/>
                    <a:pt x="8" y="282"/>
                    <a:pt x="4" y="287"/>
                  </a:cubicBezTo>
                  <a:cubicBezTo>
                    <a:pt x="0" y="292"/>
                    <a:pt x="4" y="293"/>
                    <a:pt x="8" y="296"/>
                  </a:cubicBezTo>
                  <a:cubicBezTo>
                    <a:pt x="12" y="300"/>
                    <a:pt x="9" y="312"/>
                    <a:pt x="9" y="315"/>
                  </a:cubicBezTo>
                  <a:cubicBezTo>
                    <a:pt x="9" y="317"/>
                    <a:pt x="13" y="317"/>
                    <a:pt x="18" y="317"/>
                  </a:cubicBezTo>
                  <a:cubicBezTo>
                    <a:pt x="20" y="317"/>
                    <a:pt x="23" y="316"/>
                    <a:pt x="26" y="315"/>
                  </a:cubicBezTo>
                  <a:cubicBezTo>
                    <a:pt x="28" y="315"/>
                    <a:pt x="30" y="315"/>
                    <a:pt x="32" y="315"/>
                  </a:cubicBezTo>
                  <a:cubicBezTo>
                    <a:pt x="36" y="317"/>
                    <a:pt x="39" y="328"/>
                    <a:pt x="45" y="328"/>
                  </a:cubicBezTo>
                  <a:cubicBezTo>
                    <a:pt x="47" y="327"/>
                    <a:pt x="46" y="326"/>
                    <a:pt x="47" y="324"/>
                  </a:cubicBezTo>
                  <a:cubicBezTo>
                    <a:pt x="49" y="323"/>
                    <a:pt x="51" y="324"/>
                    <a:pt x="54" y="324"/>
                  </a:cubicBezTo>
                  <a:cubicBezTo>
                    <a:pt x="56" y="324"/>
                    <a:pt x="57" y="320"/>
                    <a:pt x="63" y="320"/>
                  </a:cubicBezTo>
                  <a:cubicBezTo>
                    <a:pt x="69" y="320"/>
                    <a:pt x="73" y="320"/>
                    <a:pt x="77" y="320"/>
                  </a:cubicBezTo>
                  <a:cubicBezTo>
                    <a:pt x="81" y="320"/>
                    <a:pt x="84" y="319"/>
                    <a:pt x="85" y="316"/>
                  </a:cubicBezTo>
                  <a:cubicBezTo>
                    <a:pt x="86" y="313"/>
                    <a:pt x="89" y="311"/>
                    <a:pt x="93" y="310"/>
                  </a:cubicBezTo>
                  <a:cubicBezTo>
                    <a:pt x="97" y="310"/>
                    <a:pt x="97" y="305"/>
                    <a:pt x="97" y="303"/>
                  </a:cubicBezTo>
                  <a:cubicBezTo>
                    <a:pt x="97" y="300"/>
                    <a:pt x="104" y="296"/>
                    <a:pt x="105" y="294"/>
                  </a:cubicBezTo>
                  <a:cubicBezTo>
                    <a:pt x="105" y="293"/>
                    <a:pt x="101" y="285"/>
                    <a:pt x="105" y="279"/>
                  </a:cubicBezTo>
                  <a:cubicBezTo>
                    <a:pt x="109" y="272"/>
                    <a:pt x="114" y="272"/>
                    <a:pt x="114" y="268"/>
                  </a:cubicBezTo>
                  <a:cubicBezTo>
                    <a:pt x="114" y="265"/>
                    <a:pt x="118" y="264"/>
                    <a:pt x="124" y="263"/>
                  </a:cubicBezTo>
                  <a:cubicBezTo>
                    <a:pt x="129" y="263"/>
                    <a:pt x="131" y="259"/>
                    <a:pt x="135" y="257"/>
                  </a:cubicBezTo>
                  <a:cubicBezTo>
                    <a:pt x="139" y="255"/>
                    <a:pt x="141" y="253"/>
                    <a:pt x="140" y="248"/>
                  </a:cubicBezTo>
                  <a:cubicBezTo>
                    <a:pt x="140" y="247"/>
                    <a:pt x="139" y="246"/>
                    <a:pt x="139" y="245"/>
                  </a:cubicBezTo>
                  <a:cubicBezTo>
                    <a:pt x="137" y="239"/>
                    <a:pt x="143" y="236"/>
                    <a:pt x="148" y="235"/>
                  </a:cubicBezTo>
                  <a:cubicBezTo>
                    <a:pt x="153" y="234"/>
                    <a:pt x="165" y="237"/>
                    <a:pt x="168" y="239"/>
                  </a:cubicBezTo>
                  <a:cubicBezTo>
                    <a:pt x="171" y="241"/>
                    <a:pt x="175" y="240"/>
                    <a:pt x="180" y="235"/>
                  </a:cubicBezTo>
                  <a:cubicBezTo>
                    <a:pt x="182" y="232"/>
                    <a:pt x="185" y="231"/>
                    <a:pt x="187" y="231"/>
                  </a:cubicBezTo>
                  <a:cubicBezTo>
                    <a:pt x="188" y="230"/>
                    <a:pt x="190" y="230"/>
                    <a:pt x="192" y="229"/>
                  </a:cubicBezTo>
                  <a:cubicBezTo>
                    <a:pt x="195" y="227"/>
                    <a:pt x="194" y="224"/>
                    <a:pt x="199" y="223"/>
                  </a:cubicBezTo>
                  <a:cubicBezTo>
                    <a:pt x="205" y="221"/>
                    <a:pt x="212" y="226"/>
                    <a:pt x="214" y="229"/>
                  </a:cubicBezTo>
                  <a:cubicBezTo>
                    <a:pt x="216" y="232"/>
                    <a:pt x="217" y="233"/>
                    <a:pt x="217" y="235"/>
                  </a:cubicBezTo>
                  <a:cubicBezTo>
                    <a:pt x="218" y="238"/>
                    <a:pt x="220" y="243"/>
                    <a:pt x="228" y="248"/>
                  </a:cubicBezTo>
                  <a:cubicBezTo>
                    <a:pt x="235" y="253"/>
                    <a:pt x="238" y="259"/>
                    <a:pt x="242" y="261"/>
                  </a:cubicBezTo>
                  <a:cubicBezTo>
                    <a:pt x="246" y="263"/>
                    <a:pt x="250" y="262"/>
                    <a:pt x="252" y="265"/>
                  </a:cubicBezTo>
                  <a:cubicBezTo>
                    <a:pt x="255" y="268"/>
                    <a:pt x="258" y="270"/>
                    <a:pt x="262" y="271"/>
                  </a:cubicBezTo>
                  <a:cubicBezTo>
                    <a:pt x="265" y="273"/>
                    <a:pt x="266" y="277"/>
                    <a:pt x="269" y="278"/>
                  </a:cubicBezTo>
                  <a:cubicBezTo>
                    <a:pt x="273" y="278"/>
                    <a:pt x="270" y="281"/>
                    <a:pt x="273" y="284"/>
                  </a:cubicBezTo>
                  <a:cubicBezTo>
                    <a:pt x="275" y="287"/>
                    <a:pt x="276" y="292"/>
                    <a:pt x="273" y="296"/>
                  </a:cubicBezTo>
                  <a:cubicBezTo>
                    <a:pt x="271" y="299"/>
                    <a:pt x="272" y="304"/>
                    <a:pt x="274" y="304"/>
                  </a:cubicBezTo>
                  <a:cubicBezTo>
                    <a:pt x="275" y="304"/>
                    <a:pt x="279" y="298"/>
                    <a:pt x="279" y="295"/>
                  </a:cubicBezTo>
                  <a:cubicBezTo>
                    <a:pt x="279" y="292"/>
                    <a:pt x="283" y="292"/>
                    <a:pt x="285" y="289"/>
                  </a:cubicBezTo>
                  <a:cubicBezTo>
                    <a:pt x="288" y="286"/>
                    <a:pt x="281" y="285"/>
                    <a:pt x="280" y="281"/>
                  </a:cubicBezTo>
                  <a:cubicBezTo>
                    <a:pt x="279" y="276"/>
                    <a:pt x="285" y="272"/>
                    <a:pt x="291" y="276"/>
                  </a:cubicBezTo>
                  <a:cubicBezTo>
                    <a:pt x="296" y="279"/>
                    <a:pt x="298" y="282"/>
                    <a:pt x="299" y="276"/>
                  </a:cubicBezTo>
                  <a:cubicBezTo>
                    <a:pt x="299" y="271"/>
                    <a:pt x="282" y="264"/>
                    <a:pt x="277" y="261"/>
                  </a:cubicBezTo>
                  <a:cubicBezTo>
                    <a:pt x="273" y="259"/>
                    <a:pt x="276" y="255"/>
                    <a:pt x="270" y="255"/>
                  </a:cubicBezTo>
                  <a:cubicBezTo>
                    <a:pt x="263" y="255"/>
                    <a:pt x="255" y="247"/>
                    <a:pt x="253" y="238"/>
                  </a:cubicBezTo>
                  <a:cubicBezTo>
                    <a:pt x="251" y="229"/>
                    <a:pt x="240" y="228"/>
                    <a:pt x="238" y="223"/>
                  </a:cubicBezTo>
                  <a:cubicBezTo>
                    <a:pt x="235" y="217"/>
                    <a:pt x="240" y="217"/>
                    <a:pt x="238" y="212"/>
                  </a:cubicBezTo>
                  <a:cubicBezTo>
                    <a:pt x="236" y="207"/>
                    <a:pt x="246" y="204"/>
                    <a:pt x="250" y="205"/>
                  </a:cubicBezTo>
                  <a:cubicBezTo>
                    <a:pt x="251" y="206"/>
                    <a:pt x="251" y="207"/>
                    <a:pt x="251" y="208"/>
                  </a:cubicBezTo>
                  <a:cubicBezTo>
                    <a:pt x="252" y="210"/>
                    <a:pt x="252" y="213"/>
                    <a:pt x="253" y="213"/>
                  </a:cubicBezTo>
                  <a:cubicBezTo>
                    <a:pt x="256" y="213"/>
                    <a:pt x="261" y="212"/>
                    <a:pt x="262" y="216"/>
                  </a:cubicBezTo>
                  <a:cubicBezTo>
                    <a:pt x="262" y="220"/>
                    <a:pt x="269" y="228"/>
                    <a:pt x="271" y="231"/>
                  </a:cubicBezTo>
                  <a:cubicBezTo>
                    <a:pt x="274" y="234"/>
                    <a:pt x="279" y="233"/>
                    <a:pt x="280" y="236"/>
                  </a:cubicBezTo>
                  <a:cubicBezTo>
                    <a:pt x="280" y="238"/>
                    <a:pt x="284" y="240"/>
                    <a:pt x="289" y="241"/>
                  </a:cubicBezTo>
                  <a:cubicBezTo>
                    <a:pt x="290" y="241"/>
                    <a:pt x="292" y="242"/>
                    <a:pt x="293" y="243"/>
                  </a:cubicBezTo>
                  <a:cubicBezTo>
                    <a:pt x="295" y="244"/>
                    <a:pt x="297" y="245"/>
                    <a:pt x="299" y="247"/>
                  </a:cubicBezTo>
                  <a:cubicBezTo>
                    <a:pt x="302" y="249"/>
                    <a:pt x="304" y="251"/>
                    <a:pt x="306" y="252"/>
                  </a:cubicBezTo>
                  <a:cubicBezTo>
                    <a:pt x="307" y="252"/>
                    <a:pt x="307" y="252"/>
                    <a:pt x="307" y="253"/>
                  </a:cubicBezTo>
                  <a:cubicBezTo>
                    <a:pt x="311" y="255"/>
                    <a:pt x="313" y="256"/>
                    <a:pt x="310" y="259"/>
                  </a:cubicBezTo>
                  <a:cubicBezTo>
                    <a:pt x="307" y="262"/>
                    <a:pt x="306" y="272"/>
                    <a:pt x="309" y="275"/>
                  </a:cubicBezTo>
                  <a:cubicBezTo>
                    <a:pt x="313" y="278"/>
                    <a:pt x="314" y="283"/>
                    <a:pt x="317" y="284"/>
                  </a:cubicBezTo>
                  <a:cubicBezTo>
                    <a:pt x="317" y="284"/>
                    <a:pt x="317" y="284"/>
                    <a:pt x="317" y="284"/>
                  </a:cubicBezTo>
                  <a:cubicBezTo>
                    <a:pt x="321" y="285"/>
                    <a:pt x="323" y="290"/>
                    <a:pt x="323" y="293"/>
                  </a:cubicBezTo>
                  <a:cubicBezTo>
                    <a:pt x="322" y="297"/>
                    <a:pt x="328" y="299"/>
                    <a:pt x="330" y="296"/>
                  </a:cubicBezTo>
                  <a:cubicBezTo>
                    <a:pt x="333" y="293"/>
                    <a:pt x="340" y="298"/>
                    <a:pt x="340" y="299"/>
                  </a:cubicBezTo>
                  <a:cubicBezTo>
                    <a:pt x="340" y="301"/>
                    <a:pt x="333" y="297"/>
                    <a:pt x="329" y="300"/>
                  </a:cubicBezTo>
                  <a:cubicBezTo>
                    <a:pt x="324" y="303"/>
                    <a:pt x="332" y="306"/>
                    <a:pt x="331" y="309"/>
                  </a:cubicBezTo>
                  <a:cubicBezTo>
                    <a:pt x="330" y="313"/>
                    <a:pt x="333" y="317"/>
                    <a:pt x="336" y="317"/>
                  </a:cubicBezTo>
                  <a:cubicBezTo>
                    <a:pt x="340" y="317"/>
                    <a:pt x="344" y="323"/>
                    <a:pt x="346" y="322"/>
                  </a:cubicBezTo>
                  <a:cubicBezTo>
                    <a:pt x="348" y="320"/>
                    <a:pt x="344" y="312"/>
                    <a:pt x="344" y="311"/>
                  </a:cubicBezTo>
                  <a:cubicBezTo>
                    <a:pt x="345" y="310"/>
                    <a:pt x="350" y="313"/>
                    <a:pt x="352" y="311"/>
                  </a:cubicBezTo>
                  <a:cubicBezTo>
                    <a:pt x="354" y="308"/>
                    <a:pt x="350" y="306"/>
                    <a:pt x="347" y="306"/>
                  </a:cubicBezTo>
                  <a:cubicBezTo>
                    <a:pt x="344" y="306"/>
                    <a:pt x="347" y="302"/>
                    <a:pt x="351" y="304"/>
                  </a:cubicBezTo>
                  <a:cubicBezTo>
                    <a:pt x="355" y="307"/>
                    <a:pt x="357" y="304"/>
                    <a:pt x="358" y="303"/>
                  </a:cubicBezTo>
                  <a:cubicBezTo>
                    <a:pt x="360" y="303"/>
                    <a:pt x="361" y="296"/>
                    <a:pt x="355" y="295"/>
                  </a:cubicBezTo>
                  <a:cubicBezTo>
                    <a:pt x="349" y="293"/>
                    <a:pt x="350" y="299"/>
                    <a:pt x="346" y="295"/>
                  </a:cubicBezTo>
                  <a:cubicBezTo>
                    <a:pt x="342" y="291"/>
                    <a:pt x="350" y="293"/>
                    <a:pt x="350" y="289"/>
                  </a:cubicBezTo>
                  <a:cubicBezTo>
                    <a:pt x="350" y="286"/>
                    <a:pt x="344" y="281"/>
                    <a:pt x="341" y="277"/>
                  </a:cubicBezTo>
                  <a:cubicBezTo>
                    <a:pt x="338" y="273"/>
                    <a:pt x="345" y="271"/>
                    <a:pt x="346" y="274"/>
                  </a:cubicBezTo>
                  <a:cubicBezTo>
                    <a:pt x="348" y="277"/>
                    <a:pt x="352" y="277"/>
                    <a:pt x="355" y="275"/>
                  </a:cubicBezTo>
                  <a:cubicBezTo>
                    <a:pt x="358" y="274"/>
                    <a:pt x="352" y="269"/>
                    <a:pt x="357" y="267"/>
                  </a:cubicBezTo>
                  <a:cubicBezTo>
                    <a:pt x="362" y="266"/>
                    <a:pt x="362" y="269"/>
                    <a:pt x="363" y="269"/>
                  </a:cubicBezTo>
                  <a:cubicBezTo>
                    <a:pt x="365" y="270"/>
                    <a:pt x="366" y="266"/>
                    <a:pt x="372" y="266"/>
                  </a:cubicBezTo>
                  <a:cubicBezTo>
                    <a:pt x="374" y="266"/>
                    <a:pt x="376" y="267"/>
                    <a:pt x="379" y="269"/>
                  </a:cubicBezTo>
                  <a:cubicBezTo>
                    <a:pt x="381" y="270"/>
                    <a:pt x="383" y="272"/>
                    <a:pt x="385" y="272"/>
                  </a:cubicBezTo>
                  <a:cubicBezTo>
                    <a:pt x="386" y="272"/>
                    <a:pt x="387" y="272"/>
                    <a:pt x="388" y="271"/>
                  </a:cubicBezTo>
                  <a:cubicBezTo>
                    <a:pt x="407" y="265"/>
                    <a:pt x="407" y="265"/>
                    <a:pt x="407" y="265"/>
                  </a:cubicBezTo>
                  <a:cubicBezTo>
                    <a:pt x="408" y="265"/>
                    <a:pt x="409" y="265"/>
                    <a:pt x="409" y="264"/>
                  </a:cubicBezTo>
                  <a:cubicBezTo>
                    <a:pt x="411" y="263"/>
                    <a:pt x="404" y="260"/>
                    <a:pt x="401" y="258"/>
                  </a:cubicBezTo>
                  <a:cubicBezTo>
                    <a:pt x="400" y="257"/>
                    <a:pt x="399" y="254"/>
                    <a:pt x="399" y="252"/>
                  </a:cubicBezTo>
                  <a:cubicBezTo>
                    <a:pt x="398" y="251"/>
                    <a:pt x="398" y="250"/>
                    <a:pt x="397" y="250"/>
                  </a:cubicBezTo>
                  <a:cubicBezTo>
                    <a:pt x="395" y="250"/>
                    <a:pt x="393" y="242"/>
                    <a:pt x="395" y="242"/>
                  </a:cubicBezTo>
                  <a:cubicBezTo>
                    <a:pt x="397" y="241"/>
                    <a:pt x="400" y="234"/>
                    <a:pt x="403" y="233"/>
                  </a:cubicBezTo>
                  <a:cubicBezTo>
                    <a:pt x="405" y="232"/>
                    <a:pt x="405" y="231"/>
                    <a:pt x="406" y="230"/>
                  </a:cubicBezTo>
                  <a:cubicBezTo>
                    <a:pt x="406" y="229"/>
                    <a:pt x="406" y="227"/>
                    <a:pt x="406" y="225"/>
                  </a:cubicBezTo>
                  <a:cubicBezTo>
                    <a:pt x="406" y="221"/>
                    <a:pt x="408" y="216"/>
                    <a:pt x="411" y="216"/>
                  </a:cubicBezTo>
                  <a:cubicBezTo>
                    <a:pt x="414" y="216"/>
                    <a:pt x="417" y="216"/>
                    <a:pt x="417" y="210"/>
                  </a:cubicBezTo>
                  <a:cubicBezTo>
                    <a:pt x="417" y="210"/>
                    <a:pt x="417" y="210"/>
                    <a:pt x="416" y="210"/>
                  </a:cubicBezTo>
                  <a:cubicBezTo>
                    <a:pt x="416" y="205"/>
                    <a:pt x="417" y="205"/>
                    <a:pt x="422" y="202"/>
                  </a:cubicBezTo>
                  <a:cubicBezTo>
                    <a:pt x="426" y="198"/>
                    <a:pt x="427" y="192"/>
                    <a:pt x="431" y="191"/>
                  </a:cubicBezTo>
                  <a:cubicBezTo>
                    <a:pt x="435" y="190"/>
                    <a:pt x="437" y="188"/>
                    <a:pt x="443" y="189"/>
                  </a:cubicBezTo>
                  <a:cubicBezTo>
                    <a:pt x="449" y="190"/>
                    <a:pt x="440" y="194"/>
                    <a:pt x="444" y="196"/>
                  </a:cubicBezTo>
                  <a:cubicBezTo>
                    <a:pt x="448" y="198"/>
                    <a:pt x="460" y="196"/>
                    <a:pt x="461" y="199"/>
                  </a:cubicBezTo>
                  <a:cubicBezTo>
                    <a:pt x="462" y="202"/>
                    <a:pt x="447" y="205"/>
                    <a:pt x="447" y="207"/>
                  </a:cubicBezTo>
                  <a:cubicBezTo>
                    <a:pt x="447" y="208"/>
                    <a:pt x="455" y="210"/>
                    <a:pt x="458" y="212"/>
                  </a:cubicBezTo>
                  <a:cubicBezTo>
                    <a:pt x="460" y="213"/>
                    <a:pt x="457" y="218"/>
                    <a:pt x="458" y="220"/>
                  </a:cubicBezTo>
                  <a:cubicBezTo>
                    <a:pt x="459" y="221"/>
                    <a:pt x="463" y="220"/>
                    <a:pt x="467" y="218"/>
                  </a:cubicBezTo>
                  <a:cubicBezTo>
                    <a:pt x="470" y="215"/>
                    <a:pt x="473" y="216"/>
                    <a:pt x="477" y="213"/>
                  </a:cubicBezTo>
                  <a:cubicBezTo>
                    <a:pt x="481" y="210"/>
                    <a:pt x="490" y="213"/>
                    <a:pt x="491" y="211"/>
                  </a:cubicBezTo>
                  <a:cubicBezTo>
                    <a:pt x="492" y="209"/>
                    <a:pt x="489" y="208"/>
                    <a:pt x="480" y="208"/>
                  </a:cubicBezTo>
                  <a:cubicBezTo>
                    <a:pt x="472" y="209"/>
                    <a:pt x="472" y="201"/>
                    <a:pt x="472" y="200"/>
                  </a:cubicBezTo>
                  <a:cubicBezTo>
                    <a:pt x="472" y="198"/>
                    <a:pt x="480" y="192"/>
                    <a:pt x="485" y="191"/>
                  </a:cubicBezTo>
                  <a:cubicBezTo>
                    <a:pt x="490" y="191"/>
                    <a:pt x="494" y="189"/>
                    <a:pt x="499" y="187"/>
                  </a:cubicBezTo>
                  <a:cubicBezTo>
                    <a:pt x="501" y="186"/>
                    <a:pt x="504" y="185"/>
                    <a:pt x="507" y="185"/>
                  </a:cubicBezTo>
                  <a:cubicBezTo>
                    <a:pt x="507" y="182"/>
                    <a:pt x="506" y="180"/>
                    <a:pt x="508" y="180"/>
                  </a:cubicBezTo>
                  <a:cubicBezTo>
                    <a:pt x="509" y="179"/>
                    <a:pt x="514" y="174"/>
                    <a:pt x="516" y="174"/>
                  </a:cubicBezTo>
                  <a:cubicBezTo>
                    <a:pt x="518" y="174"/>
                    <a:pt x="525" y="175"/>
                    <a:pt x="525" y="174"/>
                  </a:cubicBezTo>
                  <a:cubicBezTo>
                    <a:pt x="525" y="173"/>
                    <a:pt x="527" y="169"/>
                    <a:pt x="527" y="168"/>
                  </a:cubicBezTo>
                  <a:cubicBezTo>
                    <a:pt x="526" y="167"/>
                    <a:pt x="524" y="165"/>
                    <a:pt x="524" y="164"/>
                  </a:cubicBezTo>
                  <a:cubicBezTo>
                    <a:pt x="525" y="162"/>
                    <a:pt x="528" y="162"/>
                    <a:pt x="528" y="161"/>
                  </a:cubicBezTo>
                  <a:cubicBezTo>
                    <a:pt x="528" y="160"/>
                    <a:pt x="525" y="159"/>
                    <a:pt x="525" y="158"/>
                  </a:cubicBezTo>
                  <a:moveTo>
                    <a:pt x="343" y="151"/>
                  </a:moveTo>
                  <a:cubicBezTo>
                    <a:pt x="343" y="153"/>
                    <a:pt x="344" y="157"/>
                    <a:pt x="343" y="158"/>
                  </a:cubicBezTo>
                  <a:cubicBezTo>
                    <a:pt x="343" y="157"/>
                    <a:pt x="343" y="157"/>
                    <a:pt x="343" y="157"/>
                  </a:cubicBezTo>
                  <a:cubicBezTo>
                    <a:pt x="344" y="156"/>
                    <a:pt x="343" y="153"/>
                    <a:pt x="343" y="151"/>
                  </a:cubicBezTo>
                  <a:moveTo>
                    <a:pt x="340" y="248"/>
                  </a:moveTo>
                  <a:cubicBezTo>
                    <a:pt x="340" y="248"/>
                    <a:pt x="340" y="248"/>
                    <a:pt x="340" y="248"/>
                  </a:cubicBezTo>
                  <a:cubicBezTo>
                    <a:pt x="340" y="248"/>
                    <a:pt x="340" y="248"/>
                    <a:pt x="340" y="248"/>
                  </a:cubicBezTo>
                  <a:close/>
                  <a:moveTo>
                    <a:pt x="343" y="171"/>
                  </a:moveTo>
                  <a:cubicBezTo>
                    <a:pt x="343" y="171"/>
                    <a:pt x="344" y="171"/>
                    <a:pt x="344" y="171"/>
                  </a:cubicBezTo>
                  <a:cubicBezTo>
                    <a:pt x="344" y="171"/>
                    <a:pt x="343" y="171"/>
                    <a:pt x="343" y="171"/>
                  </a:cubicBezTo>
                  <a:moveTo>
                    <a:pt x="341" y="245"/>
                  </a:moveTo>
                  <a:cubicBezTo>
                    <a:pt x="341" y="244"/>
                    <a:pt x="341" y="244"/>
                    <a:pt x="341" y="244"/>
                  </a:cubicBezTo>
                  <a:cubicBezTo>
                    <a:pt x="341" y="244"/>
                    <a:pt x="341" y="244"/>
                    <a:pt x="341" y="245"/>
                  </a:cubicBezTo>
                  <a:moveTo>
                    <a:pt x="342" y="224"/>
                  </a:moveTo>
                  <a:cubicBezTo>
                    <a:pt x="342" y="224"/>
                    <a:pt x="342" y="224"/>
                    <a:pt x="342" y="224"/>
                  </a:cubicBezTo>
                  <a:cubicBezTo>
                    <a:pt x="342" y="224"/>
                    <a:pt x="342" y="224"/>
                    <a:pt x="342" y="224"/>
                  </a:cubicBezTo>
                  <a:moveTo>
                    <a:pt x="341" y="225"/>
                  </a:moveTo>
                  <a:cubicBezTo>
                    <a:pt x="341" y="225"/>
                    <a:pt x="341" y="225"/>
                    <a:pt x="341" y="225"/>
                  </a:cubicBezTo>
                  <a:cubicBezTo>
                    <a:pt x="341" y="225"/>
                    <a:pt x="341" y="225"/>
                    <a:pt x="341" y="225"/>
                  </a:cubicBezTo>
                  <a:moveTo>
                    <a:pt x="342" y="224"/>
                  </a:moveTo>
                  <a:cubicBezTo>
                    <a:pt x="342" y="224"/>
                    <a:pt x="342" y="224"/>
                    <a:pt x="342" y="224"/>
                  </a:cubicBezTo>
                  <a:cubicBezTo>
                    <a:pt x="342" y="224"/>
                    <a:pt x="342" y="224"/>
                    <a:pt x="342" y="224"/>
                  </a:cubicBezTo>
                  <a:cubicBezTo>
                    <a:pt x="342" y="224"/>
                    <a:pt x="342" y="224"/>
                    <a:pt x="342" y="224"/>
                  </a:cubicBezTo>
                  <a:moveTo>
                    <a:pt x="341" y="221"/>
                  </a:moveTo>
                  <a:cubicBezTo>
                    <a:pt x="341" y="221"/>
                    <a:pt x="341" y="221"/>
                    <a:pt x="341" y="221"/>
                  </a:cubicBezTo>
                  <a:cubicBezTo>
                    <a:pt x="341" y="221"/>
                    <a:pt x="341" y="221"/>
                    <a:pt x="341" y="221"/>
                  </a:cubicBezTo>
                  <a:moveTo>
                    <a:pt x="345" y="172"/>
                  </a:moveTo>
                  <a:cubicBezTo>
                    <a:pt x="345" y="172"/>
                    <a:pt x="345" y="172"/>
                    <a:pt x="345" y="172"/>
                  </a:cubicBezTo>
                  <a:close/>
                  <a:moveTo>
                    <a:pt x="344" y="174"/>
                  </a:moveTo>
                  <a:cubicBezTo>
                    <a:pt x="345" y="173"/>
                    <a:pt x="345" y="173"/>
                    <a:pt x="345" y="173"/>
                  </a:cubicBezTo>
                  <a:cubicBezTo>
                    <a:pt x="345" y="173"/>
                    <a:pt x="345" y="173"/>
                    <a:pt x="344" y="174"/>
                  </a:cubicBezTo>
                  <a:moveTo>
                    <a:pt x="345" y="173"/>
                  </a:moveTo>
                  <a:cubicBezTo>
                    <a:pt x="345" y="173"/>
                    <a:pt x="345" y="173"/>
                    <a:pt x="345" y="173"/>
                  </a:cubicBezTo>
                  <a:cubicBezTo>
                    <a:pt x="345" y="173"/>
                    <a:pt x="345" y="173"/>
                    <a:pt x="345" y="173"/>
                  </a:cubicBezTo>
                  <a:moveTo>
                    <a:pt x="326" y="196"/>
                  </a:moveTo>
                  <a:cubicBezTo>
                    <a:pt x="326" y="196"/>
                    <a:pt x="326" y="196"/>
                    <a:pt x="326" y="196"/>
                  </a:cubicBezTo>
                  <a:cubicBezTo>
                    <a:pt x="326" y="196"/>
                    <a:pt x="326" y="196"/>
                    <a:pt x="326" y="196"/>
                  </a:cubicBezTo>
                  <a:moveTo>
                    <a:pt x="324" y="197"/>
                  </a:moveTo>
                  <a:cubicBezTo>
                    <a:pt x="325" y="197"/>
                    <a:pt x="325" y="197"/>
                    <a:pt x="325" y="197"/>
                  </a:cubicBezTo>
                  <a:cubicBezTo>
                    <a:pt x="325" y="197"/>
                    <a:pt x="325" y="197"/>
                    <a:pt x="324" y="197"/>
                  </a:cubicBezTo>
                  <a:moveTo>
                    <a:pt x="341" y="245"/>
                  </a:moveTo>
                  <a:cubicBezTo>
                    <a:pt x="341" y="245"/>
                    <a:pt x="341" y="245"/>
                    <a:pt x="340" y="245"/>
                  </a:cubicBezTo>
                  <a:cubicBezTo>
                    <a:pt x="341" y="245"/>
                    <a:pt x="341" y="245"/>
                    <a:pt x="341" y="245"/>
                  </a:cubicBezTo>
                  <a:moveTo>
                    <a:pt x="341" y="249"/>
                  </a:moveTo>
                  <a:cubicBezTo>
                    <a:pt x="340" y="249"/>
                    <a:pt x="340" y="249"/>
                    <a:pt x="340" y="249"/>
                  </a:cubicBezTo>
                  <a:cubicBezTo>
                    <a:pt x="340" y="249"/>
                    <a:pt x="340" y="249"/>
                    <a:pt x="341" y="249"/>
                  </a:cubicBezTo>
                  <a:moveTo>
                    <a:pt x="345" y="172"/>
                  </a:moveTo>
                  <a:cubicBezTo>
                    <a:pt x="345" y="172"/>
                    <a:pt x="345" y="172"/>
                    <a:pt x="345" y="172"/>
                  </a:cubicBezTo>
                  <a:cubicBezTo>
                    <a:pt x="345" y="172"/>
                    <a:pt x="345" y="172"/>
                    <a:pt x="345" y="172"/>
                  </a:cubicBezTo>
                  <a:cubicBezTo>
                    <a:pt x="345" y="172"/>
                    <a:pt x="345" y="172"/>
                    <a:pt x="345" y="172"/>
                  </a:cubicBezTo>
                  <a:moveTo>
                    <a:pt x="344" y="171"/>
                  </a:moveTo>
                  <a:cubicBezTo>
                    <a:pt x="344" y="171"/>
                    <a:pt x="344" y="171"/>
                    <a:pt x="344" y="171"/>
                  </a:cubicBezTo>
                  <a:cubicBezTo>
                    <a:pt x="344" y="171"/>
                    <a:pt x="344" y="171"/>
                    <a:pt x="344" y="171"/>
                  </a:cubicBezTo>
                  <a:moveTo>
                    <a:pt x="345" y="171"/>
                  </a:moveTo>
                  <a:cubicBezTo>
                    <a:pt x="345" y="171"/>
                    <a:pt x="345" y="171"/>
                    <a:pt x="345" y="171"/>
                  </a:cubicBezTo>
                  <a:cubicBezTo>
                    <a:pt x="345" y="171"/>
                    <a:pt x="345" y="171"/>
                    <a:pt x="345" y="171"/>
                  </a:cubicBezTo>
                  <a:moveTo>
                    <a:pt x="353" y="123"/>
                  </a:moveTo>
                  <a:cubicBezTo>
                    <a:pt x="352" y="122"/>
                    <a:pt x="352" y="122"/>
                    <a:pt x="352" y="121"/>
                  </a:cubicBezTo>
                  <a:cubicBezTo>
                    <a:pt x="352" y="121"/>
                    <a:pt x="352" y="122"/>
                    <a:pt x="352" y="122"/>
                  </a:cubicBezTo>
                  <a:cubicBezTo>
                    <a:pt x="352" y="123"/>
                    <a:pt x="352" y="123"/>
                    <a:pt x="353" y="123"/>
                  </a:cubicBezTo>
                  <a:moveTo>
                    <a:pt x="353" y="125"/>
                  </a:moveTo>
                  <a:cubicBezTo>
                    <a:pt x="353" y="125"/>
                    <a:pt x="353" y="125"/>
                    <a:pt x="353" y="125"/>
                  </a:cubicBezTo>
                  <a:cubicBezTo>
                    <a:pt x="353" y="125"/>
                    <a:pt x="353" y="125"/>
                    <a:pt x="353" y="125"/>
                  </a:cubicBezTo>
                  <a:moveTo>
                    <a:pt x="353" y="124"/>
                  </a:moveTo>
                  <a:cubicBezTo>
                    <a:pt x="353" y="124"/>
                    <a:pt x="353" y="124"/>
                    <a:pt x="353" y="123"/>
                  </a:cubicBezTo>
                  <a:cubicBezTo>
                    <a:pt x="353" y="124"/>
                    <a:pt x="353" y="124"/>
                    <a:pt x="353" y="124"/>
                  </a:cubicBezTo>
                  <a:moveTo>
                    <a:pt x="352" y="117"/>
                  </a:moveTo>
                  <a:cubicBezTo>
                    <a:pt x="352" y="117"/>
                    <a:pt x="352" y="117"/>
                    <a:pt x="353" y="116"/>
                  </a:cubicBezTo>
                  <a:cubicBezTo>
                    <a:pt x="352" y="117"/>
                    <a:pt x="352" y="117"/>
                    <a:pt x="352" y="117"/>
                  </a:cubicBezTo>
                  <a:moveTo>
                    <a:pt x="352" y="118"/>
                  </a:moveTo>
                  <a:cubicBezTo>
                    <a:pt x="352" y="118"/>
                    <a:pt x="352" y="118"/>
                    <a:pt x="352" y="119"/>
                  </a:cubicBezTo>
                  <a:cubicBezTo>
                    <a:pt x="352" y="118"/>
                    <a:pt x="352" y="118"/>
                    <a:pt x="352" y="118"/>
                  </a:cubicBezTo>
                  <a:moveTo>
                    <a:pt x="352" y="119"/>
                  </a:moveTo>
                  <a:cubicBezTo>
                    <a:pt x="352" y="120"/>
                    <a:pt x="352" y="120"/>
                    <a:pt x="352" y="121"/>
                  </a:cubicBezTo>
                  <a:cubicBezTo>
                    <a:pt x="352" y="120"/>
                    <a:pt x="352" y="120"/>
                    <a:pt x="352" y="119"/>
                  </a:cubicBezTo>
                  <a:moveTo>
                    <a:pt x="353" y="88"/>
                  </a:moveTo>
                  <a:cubicBezTo>
                    <a:pt x="353" y="88"/>
                    <a:pt x="353" y="88"/>
                    <a:pt x="353" y="88"/>
                  </a:cubicBezTo>
                  <a:cubicBezTo>
                    <a:pt x="353" y="88"/>
                    <a:pt x="353" y="88"/>
                    <a:pt x="353" y="88"/>
                  </a:cubicBezTo>
                  <a:moveTo>
                    <a:pt x="383" y="170"/>
                  </a:moveTo>
                  <a:cubicBezTo>
                    <a:pt x="383" y="170"/>
                    <a:pt x="382" y="170"/>
                    <a:pt x="382" y="170"/>
                  </a:cubicBezTo>
                  <a:cubicBezTo>
                    <a:pt x="382" y="170"/>
                    <a:pt x="383" y="170"/>
                    <a:pt x="383" y="170"/>
                  </a:cubicBezTo>
                  <a:moveTo>
                    <a:pt x="393" y="166"/>
                  </a:moveTo>
                  <a:cubicBezTo>
                    <a:pt x="391" y="167"/>
                    <a:pt x="389" y="167"/>
                    <a:pt x="387" y="168"/>
                  </a:cubicBezTo>
                  <a:cubicBezTo>
                    <a:pt x="385" y="168"/>
                    <a:pt x="384" y="169"/>
                    <a:pt x="383" y="170"/>
                  </a:cubicBezTo>
                  <a:cubicBezTo>
                    <a:pt x="385" y="168"/>
                    <a:pt x="389" y="167"/>
                    <a:pt x="393" y="166"/>
                  </a:cubicBezTo>
                  <a:moveTo>
                    <a:pt x="395" y="166"/>
                  </a:moveTo>
                  <a:cubicBezTo>
                    <a:pt x="395" y="166"/>
                    <a:pt x="395" y="166"/>
                    <a:pt x="395" y="166"/>
                  </a:cubicBezTo>
                  <a:cubicBezTo>
                    <a:pt x="395" y="166"/>
                    <a:pt x="395" y="166"/>
                    <a:pt x="395" y="166"/>
                  </a:cubicBezTo>
                  <a:moveTo>
                    <a:pt x="394" y="166"/>
                  </a:moveTo>
                  <a:cubicBezTo>
                    <a:pt x="394" y="166"/>
                    <a:pt x="394" y="166"/>
                    <a:pt x="394" y="166"/>
                  </a:cubicBezTo>
                  <a:cubicBezTo>
                    <a:pt x="394" y="166"/>
                    <a:pt x="394" y="166"/>
                    <a:pt x="394" y="166"/>
                  </a:cubicBezTo>
                  <a:moveTo>
                    <a:pt x="393" y="166"/>
                  </a:moveTo>
                  <a:cubicBezTo>
                    <a:pt x="393" y="166"/>
                    <a:pt x="393" y="166"/>
                    <a:pt x="393" y="166"/>
                  </a:cubicBezTo>
                  <a:cubicBezTo>
                    <a:pt x="393" y="166"/>
                    <a:pt x="393" y="166"/>
                    <a:pt x="393" y="166"/>
                  </a:cubicBezTo>
                  <a:moveTo>
                    <a:pt x="387" y="61"/>
                  </a:moveTo>
                  <a:cubicBezTo>
                    <a:pt x="387" y="61"/>
                    <a:pt x="388" y="60"/>
                    <a:pt x="388" y="60"/>
                  </a:cubicBezTo>
                  <a:cubicBezTo>
                    <a:pt x="388" y="60"/>
                    <a:pt x="387" y="61"/>
                    <a:pt x="387" y="61"/>
                  </a:cubicBezTo>
                  <a:moveTo>
                    <a:pt x="346" y="82"/>
                  </a:moveTo>
                  <a:cubicBezTo>
                    <a:pt x="346" y="82"/>
                    <a:pt x="346" y="82"/>
                    <a:pt x="346" y="82"/>
                  </a:cubicBezTo>
                  <a:cubicBezTo>
                    <a:pt x="346" y="82"/>
                    <a:pt x="346" y="82"/>
                    <a:pt x="346" y="82"/>
                  </a:cubicBezTo>
                  <a:moveTo>
                    <a:pt x="346" y="83"/>
                  </a:moveTo>
                  <a:cubicBezTo>
                    <a:pt x="346" y="83"/>
                    <a:pt x="346" y="83"/>
                    <a:pt x="347" y="83"/>
                  </a:cubicBezTo>
                  <a:cubicBezTo>
                    <a:pt x="346" y="83"/>
                    <a:pt x="346" y="83"/>
                    <a:pt x="346" y="83"/>
                  </a:cubicBezTo>
                  <a:moveTo>
                    <a:pt x="347" y="83"/>
                  </a:moveTo>
                  <a:cubicBezTo>
                    <a:pt x="347" y="83"/>
                    <a:pt x="347" y="83"/>
                    <a:pt x="347" y="83"/>
                  </a:cubicBezTo>
                  <a:close/>
                  <a:moveTo>
                    <a:pt x="339" y="166"/>
                  </a:moveTo>
                  <a:cubicBezTo>
                    <a:pt x="339" y="166"/>
                    <a:pt x="339" y="166"/>
                    <a:pt x="339" y="166"/>
                  </a:cubicBezTo>
                  <a:cubicBezTo>
                    <a:pt x="339" y="166"/>
                    <a:pt x="339" y="166"/>
                    <a:pt x="339" y="166"/>
                  </a:cubicBezTo>
                  <a:moveTo>
                    <a:pt x="339" y="167"/>
                  </a:moveTo>
                  <a:cubicBezTo>
                    <a:pt x="339" y="167"/>
                    <a:pt x="339" y="167"/>
                    <a:pt x="339" y="167"/>
                  </a:cubicBezTo>
                  <a:cubicBezTo>
                    <a:pt x="339" y="167"/>
                    <a:pt x="339" y="167"/>
                    <a:pt x="339" y="167"/>
                  </a:cubicBezTo>
                  <a:moveTo>
                    <a:pt x="340" y="168"/>
                  </a:moveTo>
                  <a:cubicBezTo>
                    <a:pt x="340" y="168"/>
                    <a:pt x="340" y="168"/>
                    <a:pt x="340" y="168"/>
                  </a:cubicBezTo>
                  <a:cubicBezTo>
                    <a:pt x="340" y="168"/>
                    <a:pt x="340" y="168"/>
                    <a:pt x="340" y="168"/>
                  </a:cubicBezTo>
                  <a:moveTo>
                    <a:pt x="340" y="169"/>
                  </a:moveTo>
                  <a:cubicBezTo>
                    <a:pt x="341" y="169"/>
                    <a:pt x="341" y="169"/>
                    <a:pt x="341" y="169"/>
                  </a:cubicBezTo>
                  <a:cubicBezTo>
                    <a:pt x="341" y="169"/>
                    <a:pt x="341" y="169"/>
                    <a:pt x="341" y="169"/>
                  </a:cubicBezTo>
                  <a:cubicBezTo>
                    <a:pt x="341" y="169"/>
                    <a:pt x="341" y="169"/>
                    <a:pt x="340" y="169"/>
                  </a:cubicBezTo>
                  <a:moveTo>
                    <a:pt x="342" y="170"/>
                  </a:moveTo>
                  <a:cubicBezTo>
                    <a:pt x="342" y="170"/>
                    <a:pt x="342" y="170"/>
                    <a:pt x="342" y="170"/>
                  </a:cubicBezTo>
                  <a:cubicBezTo>
                    <a:pt x="342" y="170"/>
                    <a:pt x="342" y="170"/>
                    <a:pt x="342" y="170"/>
                  </a:cubicBezTo>
                  <a:moveTo>
                    <a:pt x="284" y="165"/>
                  </a:moveTo>
                  <a:cubicBezTo>
                    <a:pt x="284" y="165"/>
                    <a:pt x="284" y="165"/>
                    <a:pt x="284" y="165"/>
                  </a:cubicBezTo>
                  <a:cubicBezTo>
                    <a:pt x="284" y="165"/>
                    <a:pt x="284" y="165"/>
                    <a:pt x="284" y="165"/>
                  </a:cubicBezTo>
                  <a:moveTo>
                    <a:pt x="277" y="189"/>
                  </a:moveTo>
                  <a:cubicBezTo>
                    <a:pt x="276" y="189"/>
                    <a:pt x="276" y="189"/>
                    <a:pt x="276" y="189"/>
                  </a:cubicBezTo>
                  <a:cubicBezTo>
                    <a:pt x="276" y="189"/>
                    <a:pt x="276" y="189"/>
                    <a:pt x="277" y="189"/>
                  </a:cubicBezTo>
                  <a:moveTo>
                    <a:pt x="277" y="189"/>
                  </a:moveTo>
                  <a:cubicBezTo>
                    <a:pt x="277" y="189"/>
                    <a:pt x="277" y="189"/>
                    <a:pt x="277" y="189"/>
                  </a:cubicBezTo>
                  <a:cubicBezTo>
                    <a:pt x="277" y="189"/>
                    <a:pt x="277" y="189"/>
                    <a:pt x="277" y="189"/>
                  </a:cubicBezTo>
                  <a:moveTo>
                    <a:pt x="277" y="190"/>
                  </a:moveTo>
                  <a:cubicBezTo>
                    <a:pt x="277" y="190"/>
                    <a:pt x="277" y="190"/>
                    <a:pt x="277" y="190"/>
                  </a:cubicBezTo>
                  <a:cubicBezTo>
                    <a:pt x="277" y="190"/>
                    <a:pt x="277" y="190"/>
                    <a:pt x="277" y="190"/>
                  </a:cubicBezTo>
                  <a:moveTo>
                    <a:pt x="278" y="193"/>
                  </a:moveTo>
                  <a:cubicBezTo>
                    <a:pt x="278" y="193"/>
                    <a:pt x="278" y="193"/>
                    <a:pt x="277" y="194"/>
                  </a:cubicBezTo>
                  <a:cubicBezTo>
                    <a:pt x="278" y="193"/>
                    <a:pt x="278" y="193"/>
                    <a:pt x="279" y="193"/>
                  </a:cubicBezTo>
                  <a:cubicBezTo>
                    <a:pt x="278" y="193"/>
                    <a:pt x="278" y="193"/>
                    <a:pt x="278" y="193"/>
                  </a:cubicBezTo>
                  <a:moveTo>
                    <a:pt x="303" y="151"/>
                  </a:moveTo>
                  <a:cubicBezTo>
                    <a:pt x="303" y="151"/>
                    <a:pt x="303" y="151"/>
                    <a:pt x="303" y="151"/>
                  </a:cubicBezTo>
                  <a:cubicBezTo>
                    <a:pt x="303" y="151"/>
                    <a:pt x="303" y="151"/>
                    <a:pt x="303" y="151"/>
                  </a:cubicBezTo>
                  <a:cubicBezTo>
                    <a:pt x="303" y="151"/>
                    <a:pt x="303" y="151"/>
                    <a:pt x="303" y="151"/>
                  </a:cubicBezTo>
                  <a:moveTo>
                    <a:pt x="283" y="163"/>
                  </a:moveTo>
                  <a:cubicBezTo>
                    <a:pt x="283" y="163"/>
                    <a:pt x="283" y="164"/>
                    <a:pt x="283" y="165"/>
                  </a:cubicBezTo>
                  <a:cubicBezTo>
                    <a:pt x="283" y="164"/>
                    <a:pt x="283" y="163"/>
                    <a:pt x="283" y="163"/>
                  </a:cubicBezTo>
                  <a:moveTo>
                    <a:pt x="249" y="166"/>
                  </a:moveTo>
                  <a:cubicBezTo>
                    <a:pt x="249" y="166"/>
                    <a:pt x="249" y="167"/>
                    <a:pt x="249" y="167"/>
                  </a:cubicBezTo>
                  <a:cubicBezTo>
                    <a:pt x="249" y="167"/>
                    <a:pt x="249" y="166"/>
                    <a:pt x="249" y="166"/>
                  </a:cubicBezTo>
                  <a:moveTo>
                    <a:pt x="249" y="167"/>
                  </a:moveTo>
                  <a:cubicBezTo>
                    <a:pt x="249" y="167"/>
                    <a:pt x="248" y="167"/>
                    <a:pt x="248" y="167"/>
                  </a:cubicBezTo>
                  <a:cubicBezTo>
                    <a:pt x="248" y="167"/>
                    <a:pt x="249" y="167"/>
                    <a:pt x="249" y="167"/>
                  </a:cubicBezTo>
                  <a:moveTo>
                    <a:pt x="248" y="167"/>
                  </a:moveTo>
                  <a:cubicBezTo>
                    <a:pt x="248" y="168"/>
                    <a:pt x="248" y="168"/>
                    <a:pt x="248" y="168"/>
                  </a:cubicBezTo>
                  <a:cubicBezTo>
                    <a:pt x="248" y="168"/>
                    <a:pt x="248" y="168"/>
                    <a:pt x="248" y="167"/>
                  </a:cubicBezTo>
                  <a:moveTo>
                    <a:pt x="276" y="189"/>
                  </a:moveTo>
                  <a:cubicBezTo>
                    <a:pt x="276" y="189"/>
                    <a:pt x="276" y="189"/>
                    <a:pt x="276" y="189"/>
                  </a:cubicBezTo>
                  <a:cubicBezTo>
                    <a:pt x="276" y="189"/>
                    <a:pt x="276" y="189"/>
                    <a:pt x="276" y="189"/>
                  </a:cubicBezTo>
                  <a:cubicBezTo>
                    <a:pt x="276" y="189"/>
                    <a:pt x="276" y="189"/>
                    <a:pt x="276" y="189"/>
                  </a:cubicBezTo>
                  <a:moveTo>
                    <a:pt x="277" y="194"/>
                  </a:moveTo>
                  <a:cubicBezTo>
                    <a:pt x="277" y="194"/>
                    <a:pt x="276" y="194"/>
                    <a:pt x="276" y="195"/>
                  </a:cubicBezTo>
                  <a:cubicBezTo>
                    <a:pt x="276" y="194"/>
                    <a:pt x="277" y="194"/>
                    <a:pt x="277" y="194"/>
                  </a:cubicBezTo>
                  <a:moveTo>
                    <a:pt x="276" y="195"/>
                  </a:moveTo>
                  <a:cubicBezTo>
                    <a:pt x="276" y="195"/>
                    <a:pt x="275" y="195"/>
                    <a:pt x="275" y="195"/>
                  </a:cubicBezTo>
                  <a:lnTo>
                    <a:pt x="276" y="195"/>
                  </a:lnTo>
                  <a:close/>
                  <a:moveTo>
                    <a:pt x="275" y="196"/>
                  </a:moveTo>
                  <a:cubicBezTo>
                    <a:pt x="275" y="196"/>
                    <a:pt x="274" y="196"/>
                    <a:pt x="274" y="196"/>
                  </a:cubicBezTo>
                  <a:cubicBezTo>
                    <a:pt x="274" y="196"/>
                    <a:pt x="275" y="196"/>
                    <a:pt x="275" y="196"/>
                  </a:cubicBezTo>
                  <a:moveTo>
                    <a:pt x="274" y="196"/>
                  </a:moveTo>
                  <a:cubicBezTo>
                    <a:pt x="274" y="196"/>
                    <a:pt x="273" y="197"/>
                    <a:pt x="273" y="197"/>
                  </a:cubicBezTo>
                  <a:cubicBezTo>
                    <a:pt x="273" y="197"/>
                    <a:pt x="274" y="196"/>
                    <a:pt x="274" y="196"/>
                  </a:cubicBezTo>
                  <a:moveTo>
                    <a:pt x="273" y="197"/>
                  </a:moveTo>
                  <a:cubicBezTo>
                    <a:pt x="273" y="197"/>
                    <a:pt x="272" y="197"/>
                    <a:pt x="272" y="197"/>
                  </a:cubicBezTo>
                  <a:cubicBezTo>
                    <a:pt x="272" y="197"/>
                    <a:pt x="273" y="197"/>
                    <a:pt x="273" y="197"/>
                  </a:cubicBezTo>
                  <a:moveTo>
                    <a:pt x="299" y="202"/>
                  </a:moveTo>
                  <a:cubicBezTo>
                    <a:pt x="300" y="202"/>
                    <a:pt x="300" y="201"/>
                    <a:pt x="301" y="201"/>
                  </a:cubicBezTo>
                  <a:cubicBezTo>
                    <a:pt x="300" y="201"/>
                    <a:pt x="300" y="202"/>
                    <a:pt x="299" y="202"/>
                  </a:cubicBezTo>
                  <a:moveTo>
                    <a:pt x="308" y="216"/>
                  </a:moveTo>
                  <a:cubicBezTo>
                    <a:pt x="309" y="217"/>
                    <a:pt x="309" y="217"/>
                    <a:pt x="309" y="218"/>
                  </a:cubicBezTo>
                  <a:cubicBezTo>
                    <a:pt x="309" y="218"/>
                    <a:pt x="309" y="217"/>
                    <a:pt x="309" y="217"/>
                  </a:cubicBezTo>
                  <a:cubicBezTo>
                    <a:pt x="309" y="217"/>
                    <a:pt x="309" y="216"/>
                    <a:pt x="308" y="216"/>
                  </a:cubicBezTo>
                  <a:moveTo>
                    <a:pt x="308" y="215"/>
                  </a:moveTo>
                  <a:cubicBezTo>
                    <a:pt x="308" y="216"/>
                    <a:pt x="308" y="216"/>
                    <a:pt x="308" y="216"/>
                  </a:cubicBezTo>
                  <a:cubicBezTo>
                    <a:pt x="308" y="216"/>
                    <a:pt x="308" y="216"/>
                    <a:pt x="308" y="215"/>
                  </a:cubicBezTo>
                  <a:moveTo>
                    <a:pt x="308" y="229"/>
                  </a:moveTo>
                  <a:cubicBezTo>
                    <a:pt x="308" y="229"/>
                    <a:pt x="308" y="229"/>
                    <a:pt x="308" y="229"/>
                  </a:cubicBezTo>
                  <a:cubicBezTo>
                    <a:pt x="308" y="229"/>
                    <a:pt x="308" y="229"/>
                    <a:pt x="308" y="229"/>
                  </a:cubicBezTo>
                  <a:moveTo>
                    <a:pt x="308" y="230"/>
                  </a:moveTo>
                  <a:cubicBezTo>
                    <a:pt x="308" y="230"/>
                    <a:pt x="308" y="230"/>
                    <a:pt x="308" y="230"/>
                  </a:cubicBezTo>
                  <a:cubicBezTo>
                    <a:pt x="308" y="230"/>
                    <a:pt x="308" y="230"/>
                    <a:pt x="308" y="230"/>
                  </a:cubicBezTo>
                  <a:moveTo>
                    <a:pt x="308" y="231"/>
                  </a:moveTo>
                  <a:cubicBezTo>
                    <a:pt x="308" y="231"/>
                    <a:pt x="308" y="231"/>
                    <a:pt x="308" y="231"/>
                  </a:cubicBezTo>
                  <a:cubicBezTo>
                    <a:pt x="308" y="231"/>
                    <a:pt x="308" y="231"/>
                    <a:pt x="308" y="231"/>
                  </a:cubicBezTo>
                  <a:moveTo>
                    <a:pt x="308" y="231"/>
                  </a:moveTo>
                  <a:cubicBezTo>
                    <a:pt x="308" y="231"/>
                    <a:pt x="308" y="231"/>
                    <a:pt x="308" y="231"/>
                  </a:cubicBezTo>
                  <a:cubicBezTo>
                    <a:pt x="308" y="231"/>
                    <a:pt x="308" y="231"/>
                    <a:pt x="308" y="231"/>
                  </a:cubicBezTo>
                  <a:moveTo>
                    <a:pt x="309" y="221"/>
                  </a:moveTo>
                  <a:cubicBezTo>
                    <a:pt x="309" y="221"/>
                    <a:pt x="309" y="222"/>
                    <a:pt x="309" y="222"/>
                  </a:cubicBezTo>
                  <a:cubicBezTo>
                    <a:pt x="309" y="222"/>
                    <a:pt x="309" y="221"/>
                    <a:pt x="309" y="221"/>
                  </a:cubicBezTo>
                  <a:moveTo>
                    <a:pt x="309" y="223"/>
                  </a:moveTo>
                  <a:cubicBezTo>
                    <a:pt x="309" y="223"/>
                    <a:pt x="309" y="223"/>
                    <a:pt x="309" y="223"/>
                  </a:cubicBezTo>
                  <a:cubicBezTo>
                    <a:pt x="309" y="223"/>
                    <a:pt x="309" y="223"/>
                    <a:pt x="309" y="223"/>
                  </a:cubicBezTo>
                  <a:moveTo>
                    <a:pt x="309" y="224"/>
                  </a:moveTo>
                  <a:cubicBezTo>
                    <a:pt x="309" y="224"/>
                    <a:pt x="309" y="224"/>
                    <a:pt x="309" y="225"/>
                  </a:cubicBezTo>
                  <a:cubicBezTo>
                    <a:pt x="309" y="224"/>
                    <a:pt x="309" y="224"/>
                    <a:pt x="309" y="224"/>
                  </a:cubicBezTo>
                  <a:moveTo>
                    <a:pt x="309" y="225"/>
                  </a:moveTo>
                  <a:cubicBezTo>
                    <a:pt x="309" y="226"/>
                    <a:pt x="309" y="226"/>
                    <a:pt x="309" y="226"/>
                  </a:cubicBezTo>
                  <a:cubicBezTo>
                    <a:pt x="309" y="226"/>
                    <a:pt x="309" y="226"/>
                    <a:pt x="309" y="225"/>
                  </a:cubicBezTo>
                  <a:moveTo>
                    <a:pt x="309" y="227"/>
                  </a:moveTo>
                  <a:cubicBezTo>
                    <a:pt x="309" y="227"/>
                    <a:pt x="309" y="227"/>
                    <a:pt x="309" y="227"/>
                  </a:cubicBezTo>
                  <a:cubicBezTo>
                    <a:pt x="309" y="227"/>
                    <a:pt x="309" y="227"/>
                    <a:pt x="309" y="227"/>
                  </a:cubicBezTo>
                  <a:moveTo>
                    <a:pt x="309" y="218"/>
                  </a:moveTo>
                  <a:cubicBezTo>
                    <a:pt x="309" y="219"/>
                    <a:pt x="309" y="219"/>
                    <a:pt x="309" y="219"/>
                  </a:cubicBezTo>
                  <a:cubicBezTo>
                    <a:pt x="309" y="219"/>
                    <a:pt x="309" y="219"/>
                    <a:pt x="309" y="218"/>
                  </a:cubicBezTo>
                  <a:moveTo>
                    <a:pt x="309" y="219"/>
                  </a:moveTo>
                  <a:cubicBezTo>
                    <a:pt x="309" y="220"/>
                    <a:pt x="309" y="220"/>
                    <a:pt x="309" y="220"/>
                  </a:cubicBezTo>
                  <a:cubicBezTo>
                    <a:pt x="309" y="220"/>
                    <a:pt x="309" y="220"/>
                    <a:pt x="309" y="219"/>
                  </a:cubicBezTo>
                  <a:moveTo>
                    <a:pt x="302" y="201"/>
                  </a:moveTo>
                  <a:cubicBezTo>
                    <a:pt x="302" y="201"/>
                    <a:pt x="302" y="201"/>
                    <a:pt x="302" y="201"/>
                  </a:cubicBezTo>
                  <a:cubicBezTo>
                    <a:pt x="302" y="201"/>
                    <a:pt x="302" y="201"/>
                    <a:pt x="302" y="201"/>
                  </a:cubicBezTo>
                  <a:cubicBezTo>
                    <a:pt x="302" y="201"/>
                    <a:pt x="302" y="201"/>
                    <a:pt x="302" y="201"/>
                  </a:cubicBezTo>
                  <a:moveTo>
                    <a:pt x="320" y="249"/>
                  </a:moveTo>
                  <a:cubicBezTo>
                    <a:pt x="320" y="249"/>
                    <a:pt x="320" y="249"/>
                    <a:pt x="320" y="249"/>
                  </a:cubicBezTo>
                  <a:cubicBezTo>
                    <a:pt x="320" y="249"/>
                    <a:pt x="320" y="249"/>
                    <a:pt x="320" y="249"/>
                  </a:cubicBezTo>
                  <a:moveTo>
                    <a:pt x="319" y="249"/>
                  </a:moveTo>
                  <a:cubicBezTo>
                    <a:pt x="319" y="248"/>
                    <a:pt x="319" y="248"/>
                    <a:pt x="318" y="248"/>
                  </a:cubicBezTo>
                  <a:cubicBezTo>
                    <a:pt x="319" y="248"/>
                    <a:pt x="319" y="248"/>
                    <a:pt x="319" y="249"/>
                  </a:cubicBezTo>
                  <a:moveTo>
                    <a:pt x="318" y="248"/>
                  </a:moveTo>
                  <a:cubicBezTo>
                    <a:pt x="317" y="248"/>
                    <a:pt x="317" y="247"/>
                    <a:pt x="317" y="247"/>
                  </a:cubicBezTo>
                  <a:cubicBezTo>
                    <a:pt x="317" y="247"/>
                    <a:pt x="317" y="248"/>
                    <a:pt x="318" y="248"/>
                  </a:cubicBezTo>
                  <a:moveTo>
                    <a:pt x="340" y="247"/>
                  </a:moveTo>
                  <a:cubicBezTo>
                    <a:pt x="340" y="247"/>
                    <a:pt x="340" y="247"/>
                    <a:pt x="340" y="247"/>
                  </a:cubicBezTo>
                  <a:cubicBezTo>
                    <a:pt x="340" y="247"/>
                    <a:pt x="340" y="247"/>
                    <a:pt x="340" y="247"/>
                  </a:cubicBezTo>
                  <a:close/>
                  <a:moveTo>
                    <a:pt x="383" y="254"/>
                  </a:moveTo>
                  <a:cubicBezTo>
                    <a:pt x="383" y="254"/>
                    <a:pt x="383" y="254"/>
                    <a:pt x="383" y="254"/>
                  </a:cubicBezTo>
                  <a:cubicBezTo>
                    <a:pt x="383" y="254"/>
                    <a:pt x="383" y="254"/>
                    <a:pt x="383" y="254"/>
                  </a:cubicBezTo>
                  <a:moveTo>
                    <a:pt x="383" y="255"/>
                  </a:moveTo>
                  <a:cubicBezTo>
                    <a:pt x="383" y="255"/>
                    <a:pt x="383" y="255"/>
                    <a:pt x="383" y="256"/>
                  </a:cubicBezTo>
                  <a:cubicBezTo>
                    <a:pt x="383" y="255"/>
                    <a:pt x="383" y="255"/>
                    <a:pt x="383" y="255"/>
                  </a:cubicBezTo>
                  <a:moveTo>
                    <a:pt x="383" y="256"/>
                  </a:moveTo>
                  <a:cubicBezTo>
                    <a:pt x="384" y="256"/>
                    <a:pt x="384" y="257"/>
                    <a:pt x="384" y="257"/>
                  </a:cubicBezTo>
                  <a:cubicBezTo>
                    <a:pt x="384" y="257"/>
                    <a:pt x="384" y="256"/>
                    <a:pt x="383" y="256"/>
                  </a:cubicBezTo>
                  <a:cubicBezTo>
                    <a:pt x="383" y="256"/>
                    <a:pt x="383" y="256"/>
                    <a:pt x="383" y="256"/>
                  </a:cubicBezTo>
                  <a:moveTo>
                    <a:pt x="383" y="254"/>
                  </a:moveTo>
                  <a:cubicBezTo>
                    <a:pt x="383" y="254"/>
                    <a:pt x="383" y="254"/>
                    <a:pt x="383" y="254"/>
                  </a:cubicBezTo>
                  <a:cubicBezTo>
                    <a:pt x="383" y="254"/>
                    <a:pt x="383" y="254"/>
                    <a:pt x="383" y="254"/>
                  </a:cubicBezTo>
                  <a:moveTo>
                    <a:pt x="403" y="207"/>
                  </a:moveTo>
                  <a:cubicBezTo>
                    <a:pt x="403" y="207"/>
                    <a:pt x="403" y="207"/>
                    <a:pt x="403" y="207"/>
                  </a:cubicBezTo>
                  <a:cubicBezTo>
                    <a:pt x="403" y="207"/>
                    <a:pt x="403" y="206"/>
                    <a:pt x="403" y="206"/>
                  </a:cubicBezTo>
                  <a:cubicBezTo>
                    <a:pt x="403" y="206"/>
                    <a:pt x="403" y="207"/>
                    <a:pt x="403" y="207"/>
                  </a:cubicBezTo>
                  <a:moveTo>
                    <a:pt x="409" y="197"/>
                  </a:moveTo>
                  <a:cubicBezTo>
                    <a:pt x="409" y="198"/>
                    <a:pt x="409" y="198"/>
                    <a:pt x="409" y="198"/>
                  </a:cubicBezTo>
                  <a:cubicBezTo>
                    <a:pt x="409" y="198"/>
                    <a:pt x="409" y="198"/>
                    <a:pt x="409" y="197"/>
                  </a:cubicBezTo>
                  <a:moveTo>
                    <a:pt x="409" y="198"/>
                  </a:moveTo>
                  <a:cubicBezTo>
                    <a:pt x="409" y="198"/>
                    <a:pt x="408" y="199"/>
                    <a:pt x="408" y="199"/>
                  </a:cubicBezTo>
                  <a:cubicBezTo>
                    <a:pt x="408" y="199"/>
                    <a:pt x="409" y="198"/>
                    <a:pt x="409" y="198"/>
                  </a:cubicBezTo>
                  <a:moveTo>
                    <a:pt x="408" y="199"/>
                  </a:moveTo>
                  <a:cubicBezTo>
                    <a:pt x="408" y="200"/>
                    <a:pt x="408" y="200"/>
                    <a:pt x="408" y="200"/>
                  </a:cubicBezTo>
                  <a:cubicBezTo>
                    <a:pt x="408" y="200"/>
                    <a:pt x="408" y="200"/>
                    <a:pt x="408" y="199"/>
                  </a:cubicBezTo>
                  <a:moveTo>
                    <a:pt x="407" y="201"/>
                  </a:moveTo>
                  <a:cubicBezTo>
                    <a:pt x="407" y="201"/>
                    <a:pt x="407" y="201"/>
                    <a:pt x="407" y="202"/>
                  </a:cubicBezTo>
                  <a:cubicBezTo>
                    <a:pt x="407" y="201"/>
                    <a:pt x="407" y="201"/>
                    <a:pt x="407" y="201"/>
                  </a:cubicBezTo>
                  <a:moveTo>
                    <a:pt x="406" y="202"/>
                  </a:moveTo>
                  <a:cubicBezTo>
                    <a:pt x="406" y="203"/>
                    <a:pt x="406" y="203"/>
                    <a:pt x="406" y="203"/>
                  </a:cubicBezTo>
                  <a:cubicBezTo>
                    <a:pt x="406" y="203"/>
                    <a:pt x="406" y="203"/>
                    <a:pt x="406" y="202"/>
                  </a:cubicBezTo>
                  <a:moveTo>
                    <a:pt x="405" y="204"/>
                  </a:moveTo>
                  <a:cubicBezTo>
                    <a:pt x="405" y="204"/>
                    <a:pt x="405" y="204"/>
                    <a:pt x="405" y="204"/>
                  </a:cubicBezTo>
                  <a:cubicBezTo>
                    <a:pt x="405" y="204"/>
                    <a:pt x="405" y="204"/>
                    <a:pt x="405" y="204"/>
                  </a:cubicBezTo>
                  <a:moveTo>
                    <a:pt x="404" y="205"/>
                  </a:moveTo>
                  <a:cubicBezTo>
                    <a:pt x="404" y="205"/>
                    <a:pt x="404" y="206"/>
                    <a:pt x="404" y="206"/>
                  </a:cubicBezTo>
                  <a:cubicBezTo>
                    <a:pt x="404" y="206"/>
                    <a:pt x="404" y="205"/>
                    <a:pt x="404" y="205"/>
                  </a:cubicBezTo>
                  <a:moveTo>
                    <a:pt x="345" y="82"/>
                  </a:moveTo>
                  <a:cubicBezTo>
                    <a:pt x="345" y="82"/>
                    <a:pt x="345" y="82"/>
                    <a:pt x="345" y="82"/>
                  </a:cubicBezTo>
                  <a:cubicBezTo>
                    <a:pt x="345" y="82"/>
                    <a:pt x="345" y="82"/>
                    <a:pt x="345" y="82"/>
                  </a:cubicBezTo>
                  <a:moveTo>
                    <a:pt x="345" y="82"/>
                  </a:moveTo>
                  <a:cubicBezTo>
                    <a:pt x="345" y="82"/>
                    <a:pt x="345" y="82"/>
                    <a:pt x="345" y="82"/>
                  </a:cubicBezTo>
                  <a:cubicBezTo>
                    <a:pt x="345" y="82"/>
                    <a:pt x="345" y="82"/>
                    <a:pt x="345" y="82"/>
                  </a:cubicBezTo>
                  <a:moveTo>
                    <a:pt x="343" y="150"/>
                  </a:moveTo>
                  <a:cubicBezTo>
                    <a:pt x="343" y="150"/>
                    <a:pt x="343" y="151"/>
                    <a:pt x="343" y="151"/>
                  </a:cubicBezTo>
                  <a:cubicBezTo>
                    <a:pt x="343" y="151"/>
                    <a:pt x="343" y="150"/>
                    <a:pt x="343" y="150"/>
                  </a:cubicBezTo>
                  <a:moveTo>
                    <a:pt x="303" y="152"/>
                  </a:moveTo>
                  <a:cubicBezTo>
                    <a:pt x="304" y="152"/>
                    <a:pt x="304" y="152"/>
                    <a:pt x="304" y="152"/>
                  </a:cubicBezTo>
                  <a:cubicBezTo>
                    <a:pt x="304" y="152"/>
                    <a:pt x="304" y="152"/>
                    <a:pt x="303" y="152"/>
                  </a:cubicBezTo>
                  <a:moveTo>
                    <a:pt x="301" y="147"/>
                  </a:moveTo>
                  <a:cubicBezTo>
                    <a:pt x="300" y="147"/>
                    <a:pt x="300" y="147"/>
                    <a:pt x="300" y="147"/>
                  </a:cubicBezTo>
                  <a:cubicBezTo>
                    <a:pt x="300" y="147"/>
                    <a:pt x="300" y="147"/>
                    <a:pt x="301" y="147"/>
                  </a:cubicBezTo>
                  <a:moveTo>
                    <a:pt x="300" y="147"/>
                  </a:moveTo>
                  <a:cubicBezTo>
                    <a:pt x="300" y="147"/>
                    <a:pt x="300" y="147"/>
                    <a:pt x="300" y="147"/>
                  </a:cubicBezTo>
                  <a:cubicBezTo>
                    <a:pt x="300" y="147"/>
                    <a:pt x="300" y="147"/>
                    <a:pt x="300" y="147"/>
                  </a:cubicBezTo>
                  <a:moveTo>
                    <a:pt x="265" y="126"/>
                  </a:moveTo>
                  <a:cubicBezTo>
                    <a:pt x="265" y="126"/>
                    <a:pt x="264" y="126"/>
                    <a:pt x="264" y="126"/>
                  </a:cubicBezTo>
                  <a:cubicBezTo>
                    <a:pt x="264" y="126"/>
                    <a:pt x="265" y="126"/>
                    <a:pt x="265" y="126"/>
                  </a:cubicBezTo>
                  <a:moveTo>
                    <a:pt x="265" y="128"/>
                  </a:moveTo>
                  <a:cubicBezTo>
                    <a:pt x="265" y="128"/>
                    <a:pt x="265" y="127"/>
                    <a:pt x="265" y="127"/>
                  </a:cubicBezTo>
                  <a:cubicBezTo>
                    <a:pt x="265" y="127"/>
                    <a:pt x="265" y="128"/>
                    <a:pt x="265" y="128"/>
                  </a:cubicBezTo>
                  <a:moveTo>
                    <a:pt x="265" y="127"/>
                  </a:moveTo>
                  <a:cubicBezTo>
                    <a:pt x="265" y="127"/>
                    <a:pt x="265" y="127"/>
                    <a:pt x="265" y="127"/>
                  </a:cubicBezTo>
                  <a:cubicBezTo>
                    <a:pt x="265" y="127"/>
                    <a:pt x="265" y="127"/>
                    <a:pt x="265" y="127"/>
                  </a:cubicBezTo>
                  <a:moveTo>
                    <a:pt x="209" y="180"/>
                  </a:moveTo>
                  <a:cubicBezTo>
                    <a:pt x="209" y="180"/>
                    <a:pt x="209" y="180"/>
                    <a:pt x="209" y="180"/>
                  </a:cubicBezTo>
                  <a:cubicBezTo>
                    <a:pt x="209" y="180"/>
                    <a:pt x="209" y="180"/>
                    <a:pt x="209" y="180"/>
                  </a:cubicBezTo>
                  <a:moveTo>
                    <a:pt x="209" y="180"/>
                  </a:moveTo>
                  <a:cubicBezTo>
                    <a:pt x="209" y="180"/>
                    <a:pt x="210" y="180"/>
                    <a:pt x="210" y="180"/>
                  </a:cubicBezTo>
                  <a:cubicBezTo>
                    <a:pt x="210" y="180"/>
                    <a:pt x="209" y="180"/>
                    <a:pt x="209" y="180"/>
                  </a:cubicBezTo>
                  <a:moveTo>
                    <a:pt x="217" y="188"/>
                  </a:moveTo>
                  <a:cubicBezTo>
                    <a:pt x="217" y="188"/>
                    <a:pt x="216" y="188"/>
                    <a:pt x="216" y="188"/>
                  </a:cubicBezTo>
                  <a:cubicBezTo>
                    <a:pt x="216" y="188"/>
                    <a:pt x="217" y="188"/>
                    <a:pt x="217" y="188"/>
                  </a:cubicBezTo>
                  <a:moveTo>
                    <a:pt x="216" y="190"/>
                  </a:moveTo>
                  <a:cubicBezTo>
                    <a:pt x="216" y="190"/>
                    <a:pt x="216" y="190"/>
                    <a:pt x="216" y="190"/>
                  </a:cubicBezTo>
                  <a:close/>
                  <a:moveTo>
                    <a:pt x="215" y="188"/>
                  </a:moveTo>
                  <a:cubicBezTo>
                    <a:pt x="215" y="188"/>
                    <a:pt x="215" y="188"/>
                    <a:pt x="215" y="188"/>
                  </a:cubicBezTo>
                  <a:cubicBezTo>
                    <a:pt x="215" y="188"/>
                    <a:pt x="215" y="188"/>
                    <a:pt x="215" y="188"/>
                  </a:cubicBezTo>
                  <a:moveTo>
                    <a:pt x="187" y="172"/>
                  </a:moveTo>
                  <a:cubicBezTo>
                    <a:pt x="187" y="173"/>
                    <a:pt x="187" y="173"/>
                    <a:pt x="187" y="174"/>
                  </a:cubicBezTo>
                  <a:cubicBezTo>
                    <a:pt x="187" y="173"/>
                    <a:pt x="187" y="173"/>
                    <a:pt x="187" y="172"/>
                  </a:cubicBezTo>
                  <a:moveTo>
                    <a:pt x="187" y="174"/>
                  </a:moveTo>
                  <a:cubicBezTo>
                    <a:pt x="187" y="174"/>
                    <a:pt x="187" y="175"/>
                    <a:pt x="187" y="175"/>
                  </a:cubicBezTo>
                  <a:cubicBezTo>
                    <a:pt x="187" y="175"/>
                    <a:pt x="187" y="174"/>
                    <a:pt x="187" y="174"/>
                  </a:cubicBezTo>
                  <a:moveTo>
                    <a:pt x="185" y="180"/>
                  </a:moveTo>
                  <a:cubicBezTo>
                    <a:pt x="185" y="180"/>
                    <a:pt x="185" y="180"/>
                    <a:pt x="185" y="180"/>
                  </a:cubicBezTo>
                  <a:cubicBezTo>
                    <a:pt x="185" y="180"/>
                    <a:pt x="185" y="180"/>
                    <a:pt x="185" y="180"/>
                  </a:cubicBezTo>
                  <a:moveTo>
                    <a:pt x="169" y="144"/>
                  </a:moveTo>
                  <a:cubicBezTo>
                    <a:pt x="169" y="144"/>
                    <a:pt x="169" y="144"/>
                    <a:pt x="169" y="144"/>
                  </a:cubicBezTo>
                  <a:close/>
                  <a:moveTo>
                    <a:pt x="176" y="154"/>
                  </a:moveTo>
                  <a:cubicBezTo>
                    <a:pt x="176" y="154"/>
                    <a:pt x="176" y="154"/>
                    <a:pt x="176" y="154"/>
                  </a:cubicBezTo>
                  <a:cubicBezTo>
                    <a:pt x="176" y="154"/>
                    <a:pt x="176" y="154"/>
                    <a:pt x="176" y="154"/>
                  </a:cubicBezTo>
                  <a:moveTo>
                    <a:pt x="171" y="143"/>
                  </a:moveTo>
                  <a:cubicBezTo>
                    <a:pt x="171" y="143"/>
                    <a:pt x="171" y="143"/>
                    <a:pt x="171" y="143"/>
                  </a:cubicBezTo>
                  <a:cubicBezTo>
                    <a:pt x="171" y="143"/>
                    <a:pt x="171" y="143"/>
                    <a:pt x="171" y="143"/>
                  </a:cubicBezTo>
                  <a:moveTo>
                    <a:pt x="172" y="142"/>
                  </a:moveTo>
                  <a:cubicBezTo>
                    <a:pt x="172" y="142"/>
                    <a:pt x="172" y="142"/>
                    <a:pt x="173" y="141"/>
                  </a:cubicBezTo>
                  <a:cubicBezTo>
                    <a:pt x="172" y="142"/>
                    <a:pt x="172" y="142"/>
                    <a:pt x="172" y="142"/>
                  </a:cubicBezTo>
                  <a:moveTo>
                    <a:pt x="173" y="141"/>
                  </a:moveTo>
                  <a:cubicBezTo>
                    <a:pt x="173" y="141"/>
                    <a:pt x="173" y="141"/>
                    <a:pt x="173" y="140"/>
                  </a:cubicBezTo>
                  <a:cubicBezTo>
                    <a:pt x="173" y="141"/>
                    <a:pt x="173" y="141"/>
                    <a:pt x="173" y="141"/>
                  </a:cubicBezTo>
                  <a:moveTo>
                    <a:pt x="182" y="208"/>
                  </a:moveTo>
                  <a:cubicBezTo>
                    <a:pt x="180" y="207"/>
                    <a:pt x="179" y="205"/>
                    <a:pt x="180" y="203"/>
                  </a:cubicBezTo>
                  <a:cubicBezTo>
                    <a:pt x="180" y="203"/>
                    <a:pt x="180" y="203"/>
                    <a:pt x="180" y="203"/>
                  </a:cubicBezTo>
                  <a:cubicBezTo>
                    <a:pt x="180" y="205"/>
                    <a:pt x="180" y="207"/>
                    <a:pt x="182" y="208"/>
                  </a:cubicBezTo>
                  <a:moveTo>
                    <a:pt x="171" y="125"/>
                  </a:moveTo>
                  <a:cubicBezTo>
                    <a:pt x="171" y="126"/>
                    <a:pt x="171" y="126"/>
                    <a:pt x="171" y="126"/>
                  </a:cubicBezTo>
                  <a:cubicBezTo>
                    <a:pt x="171" y="126"/>
                    <a:pt x="171" y="126"/>
                    <a:pt x="171" y="125"/>
                  </a:cubicBezTo>
                  <a:moveTo>
                    <a:pt x="171" y="129"/>
                  </a:moveTo>
                  <a:cubicBezTo>
                    <a:pt x="170" y="131"/>
                    <a:pt x="170" y="133"/>
                    <a:pt x="170" y="134"/>
                  </a:cubicBezTo>
                  <a:cubicBezTo>
                    <a:pt x="170" y="134"/>
                    <a:pt x="170" y="134"/>
                    <a:pt x="170" y="133"/>
                  </a:cubicBezTo>
                  <a:cubicBezTo>
                    <a:pt x="170" y="132"/>
                    <a:pt x="170" y="130"/>
                    <a:pt x="171" y="129"/>
                  </a:cubicBezTo>
                  <a:moveTo>
                    <a:pt x="171" y="126"/>
                  </a:moveTo>
                  <a:cubicBezTo>
                    <a:pt x="171" y="127"/>
                    <a:pt x="171" y="127"/>
                    <a:pt x="171" y="127"/>
                  </a:cubicBezTo>
                  <a:cubicBezTo>
                    <a:pt x="171" y="127"/>
                    <a:pt x="171" y="127"/>
                    <a:pt x="171" y="126"/>
                  </a:cubicBezTo>
                  <a:moveTo>
                    <a:pt x="171" y="127"/>
                  </a:moveTo>
                  <a:cubicBezTo>
                    <a:pt x="171" y="128"/>
                    <a:pt x="171" y="128"/>
                    <a:pt x="171" y="128"/>
                  </a:cubicBezTo>
                  <a:cubicBezTo>
                    <a:pt x="171" y="128"/>
                    <a:pt x="171" y="128"/>
                    <a:pt x="171" y="127"/>
                  </a:cubicBezTo>
                  <a:moveTo>
                    <a:pt x="166" y="153"/>
                  </a:moveTo>
                  <a:cubicBezTo>
                    <a:pt x="166" y="153"/>
                    <a:pt x="166" y="153"/>
                    <a:pt x="166" y="153"/>
                  </a:cubicBezTo>
                  <a:close/>
                  <a:moveTo>
                    <a:pt x="219" y="189"/>
                  </a:moveTo>
                  <a:cubicBezTo>
                    <a:pt x="219" y="188"/>
                    <a:pt x="218" y="188"/>
                    <a:pt x="217" y="188"/>
                  </a:cubicBezTo>
                  <a:cubicBezTo>
                    <a:pt x="218" y="188"/>
                    <a:pt x="220" y="189"/>
                    <a:pt x="221" y="189"/>
                  </a:cubicBezTo>
                  <a:cubicBezTo>
                    <a:pt x="220" y="189"/>
                    <a:pt x="220" y="189"/>
                    <a:pt x="219" y="189"/>
                  </a:cubicBezTo>
                  <a:moveTo>
                    <a:pt x="313" y="245"/>
                  </a:moveTo>
                  <a:cubicBezTo>
                    <a:pt x="312" y="245"/>
                    <a:pt x="312" y="245"/>
                    <a:pt x="312" y="245"/>
                  </a:cubicBezTo>
                  <a:cubicBezTo>
                    <a:pt x="312" y="245"/>
                    <a:pt x="312" y="245"/>
                    <a:pt x="313" y="245"/>
                  </a:cubicBezTo>
                  <a:moveTo>
                    <a:pt x="314" y="245"/>
                  </a:moveTo>
                  <a:cubicBezTo>
                    <a:pt x="314" y="245"/>
                    <a:pt x="313" y="245"/>
                    <a:pt x="313" y="245"/>
                  </a:cubicBezTo>
                  <a:cubicBezTo>
                    <a:pt x="313" y="245"/>
                    <a:pt x="314" y="245"/>
                    <a:pt x="314" y="245"/>
                  </a:cubicBezTo>
                  <a:moveTo>
                    <a:pt x="315" y="246"/>
                  </a:moveTo>
                  <a:cubicBezTo>
                    <a:pt x="316" y="246"/>
                    <a:pt x="316" y="247"/>
                    <a:pt x="316" y="247"/>
                  </a:cubicBezTo>
                  <a:cubicBezTo>
                    <a:pt x="316" y="247"/>
                    <a:pt x="316" y="246"/>
                    <a:pt x="315" y="246"/>
                  </a:cubicBezTo>
                  <a:moveTo>
                    <a:pt x="314" y="246"/>
                  </a:moveTo>
                  <a:cubicBezTo>
                    <a:pt x="314" y="246"/>
                    <a:pt x="315" y="246"/>
                    <a:pt x="315" y="246"/>
                  </a:cubicBezTo>
                  <a:cubicBezTo>
                    <a:pt x="315" y="246"/>
                    <a:pt x="314" y="246"/>
                    <a:pt x="314" y="246"/>
                  </a:cubicBezTo>
                  <a:moveTo>
                    <a:pt x="327" y="268"/>
                  </a:moveTo>
                  <a:cubicBezTo>
                    <a:pt x="327" y="268"/>
                    <a:pt x="327" y="268"/>
                    <a:pt x="327" y="268"/>
                  </a:cubicBezTo>
                  <a:cubicBezTo>
                    <a:pt x="327" y="268"/>
                    <a:pt x="327" y="268"/>
                    <a:pt x="327" y="268"/>
                  </a:cubicBezTo>
                  <a:cubicBezTo>
                    <a:pt x="327" y="268"/>
                    <a:pt x="327" y="268"/>
                    <a:pt x="327" y="268"/>
                  </a:cubicBezTo>
                  <a:moveTo>
                    <a:pt x="330" y="267"/>
                  </a:moveTo>
                  <a:cubicBezTo>
                    <a:pt x="330" y="267"/>
                    <a:pt x="330" y="267"/>
                    <a:pt x="331" y="267"/>
                  </a:cubicBezTo>
                  <a:cubicBezTo>
                    <a:pt x="331" y="267"/>
                    <a:pt x="331" y="267"/>
                    <a:pt x="331" y="267"/>
                  </a:cubicBezTo>
                  <a:cubicBezTo>
                    <a:pt x="331" y="267"/>
                    <a:pt x="332" y="267"/>
                    <a:pt x="332" y="267"/>
                  </a:cubicBezTo>
                  <a:cubicBezTo>
                    <a:pt x="331" y="267"/>
                    <a:pt x="330" y="267"/>
                    <a:pt x="330" y="267"/>
                  </a:cubicBezTo>
                  <a:moveTo>
                    <a:pt x="332" y="267"/>
                  </a:moveTo>
                  <a:cubicBezTo>
                    <a:pt x="332" y="267"/>
                    <a:pt x="332" y="267"/>
                    <a:pt x="332" y="267"/>
                  </a:cubicBezTo>
                  <a:cubicBezTo>
                    <a:pt x="333" y="267"/>
                    <a:pt x="333" y="267"/>
                    <a:pt x="333" y="267"/>
                  </a:cubicBezTo>
                  <a:cubicBezTo>
                    <a:pt x="333" y="267"/>
                    <a:pt x="333" y="267"/>
                    <a:pt x="332" y="267"/>
                  </a:cubicBezTo>
                  <a:moveTo>
                    <a:pt x="384" y="258"/>
                  </a:moveTo>
                  <a:cubicBezTo>
                    <a:pt x="384" y="258"/>
                    <a:pt x="384" y="258"/>
                    <a:pt x="384" y="258"/>
                  </a:cubicBezTo>
                  <a:cubicBezTo>
                    <a:pt x="384" y="258"/>
                    <a:pt x="384" y="258"/>
                    <a:pt x="384" y="258"/>
                  </a:cubicBezTo>
                  <a:moveTo>
                    <a:pt x="384" y="259"/>
                  </a:moveTo>
                  <a:cubicBezTo>
                    <a:pt x="384" y="259"/>
                    <a:pt x="384" y="259"/>
                    <a:pt x="384" y="259"/>
                  </a:cubicBezTo>
                  <a:cubicBezTo>
                    <a:pt x="384" y="259"/>
                    <a:pt x="384" y="259"/>
                    <a:pt x="384" y="25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59" name="Freeform 52"/>
            <p:cNvSpPr>
              <a:spLocks/>
            </p:cNvSpPr>
            <p:nvPr userDrawn="1"/>
          </p:nvSpPr>
          <p:spPr bwMode="auto">
            <a:xfrm>
              <a:off x="19416713" y="3192463"/>
              <a:ext cx="36513" cy="58738"/>
            </a:xfrm>
            <a:custGeom>
              <a:avLst/>
              <a:gdLst>
                <a:gd name="T0" fmla="*/ 9 w 13"/>
                <a:gd name="T1" fmla="*/ 20 h 21"/>
                <a:gd name="T2" fmla="*/ 11 w 13"/>
                <a:gd name="T3" fmla="*/ 0 h 21"/>
                <a:gd name="T4" fmla="*/ 4 w 13"/>
                <a:gd name="T5" fmla="*/ 6 h 21"/>
                <a:gd name="T6" fmla="*/ 9 w 13"/>
                <a:gd name="T7" fmla="*/ 20 h 21"/>
              </a:gdLst>
              <a:ahLst/>
              <a:cxnLst>
                <a:cxn ang="0">
                  <a:pos x="T0" y="T1"/>
                </a:cxn>
                <a:cxn ang="0">
                  <a:pos x="T2" y="T3"/>
                </a:cxn>
                <a:cxn ang="0">
                  <a:pos x="T4" y="T5"/>
                </a:cxn>
                <a:cxn ang="0">
                  <a:pos x="T6" y="T7"/>
                </a:cxn>
              </a:cxnLst>
              <a:rect l="0" t="0" r="r" b="b"/>
              <a:pathLst>
                <a:path w="13" h="21">
                  <a:moveTo>
                    <a:pt x="9" y="20"/>
                  </a:moveTo>
                  <a:cubicBezTo>
                    <a:pt x="13" y="20"/>
                    <a:pt x="13" y="0"/>
                    <a:pt x="11" y="0"/>
                  </a:cubicBezTo>
                  <a:cubicBezTo>
                    <a:pt x="9" y="0"/>
                    <a:pt x="9" y="3"/>
                    <a:pt x="4" y="6"/>
                  </a:cubicBezTo>
                  <a:cubicBezTo>
                    <a:pt x="0" y="9"/>
                    <a:pt x="4" y="21"/>
                    <a:pt x="9" y="2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0" name="Freeform 53"/>
            <p:cNvSpPr>
              <a:spLocks/>
            </p:cNvSpPr>
            <p:nvPr userDrawn="1"/>
          </p:nvSpPr>
          <p:spPr bwMode="auto">
            <a:xfrm>
              <a:off x="19234150" y="3295650"/>
              <a:ext cx="33338" cy="33338"/>
            </a:xfrm>
            <a:custGeom>
              <a:avLst/>
              <a:gdLst>
                <a:gd name="T0" fmla="*/ 2 w 12"/>
                <a:gd name="T1" fmla="*/ 9 h 12"/>
                <a:gd name="T2" fmla="*/ 12 w 12"/>
                <a:gd name="T3" fmla="*/ 6 h 12"/>
                <a:gd name="T4" fmla="*/ 2 w 12"/>
                <a:gd name="T5" fmla="*/ 9 h 12"/>
              </a:gdLst>
              <a:ahLst/>
              <a:cxnLst>
                <a:cxn ang="0">
                  <a:pos x="T0" y="T1"/>
                </a:cxn>
                <a:cxn ang="0">
                  <a:pos x="T2" y="T3"/>
                </a:cxn>
                <a:cxn ang="0">
                  <a:pos x="T4" y="T5"/>
                </a:cxn>
              </a:cxnLst>
              <a:rect l="0" t="0" r="r" b="b"/>
              <a:pathLst>
                <a:path w="12" h="12">
                  <a:moveTo>
                    <a:pt x="2" y="9"/>
                  </a:moveTo>
                  <a:cubicBezTo>
                    <a:pt x="7" y="12"/>
                    <a:pt x="12" y="11"/>
                    <a:pt x="12" y="6"/>
                  </a:cubicBezTo>
                  <a:cubicBezTo>
                    <a:pt x="11" y="0"/>
                    <a:pt x="0" y="7"/>
                    <a:pt x="2" y="9"/>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1" name="Freeform 54"/>
            <p:cNvSpPr>
              <a:spLocks/>
            </p:cNvSpPr>
            <p:nvPr userDrawn="1"/>
          </p:nvSpPr>
          <p:spPr bwMode="auto">
            <a:xfrm>
              <a:off x="19535775" y="3359150"/>
              <a:ext cx="88900" cy="55563"/>
            </a:xfrm>
            <a:custGeom>
              <a:avLst/>
              <a:gdLst>
                <a:gd name="T0" fmla="*/ 23 w 32"/>
                <a:gd name="T1" fmla="*/ 2 h 20"/>
                <a:gd name="T2" fmla="*/ 10 w 32"/>
                <a:gd name="T3" fmla="*/ 2 h 20"/>
                <a:gd name="T4" fmla="*/ 1 w 32"/>
                <a:gd name="T5" fmla="*/ 7 h 20"/>
                <a:gd name="T6" fmla="*/ 12 w 32"/>
                <a:gd name="T7" fmla="*/ 13 h 20"/>
                <a:gd name="T8" fmla="*/ 24 w 32"/>
                <a:gd name="T9" fmla="*/ 20 h 20"/>
                <a:gd name="T10" fmla="*/ 27 w 32"/>
                <a:gd name="T11" fmla="*/ 13 h 20"/>
                <a:gd name="T12" fmla="*/ 32 w 32"/>
                <a:gd name="T13" fmla="*/ 3 h 20"/>
                <a:gd name="T14" fmla="*/ 23 w 32"/>
                <a:gd name="T15" fmla="*/ 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23" y="2"/>
                  </a:moveTo>
                  <a:cubicBezTo>
                    <a:pt x="17" y="4"/>
                    <a:pt x="14" y="4"/>
                    <a:pt x="10" y="2"/>
                  </a:cubicBezTo>
                  <a:cubicBezTo>
                    <a:pt x="6" y="0"/>
                    <a:pt x="0" y="4"/>
                    <a:pt x="1" y="7"/>
                  </a:cubicBezTo>
                  <a:cubicBezTo>
                    <a:pt x="2" y="8"/>
                    <a:pt x="4" y="11"/>
                    <a:pt x="12" y="13"/>
                  </a:cubicBezTo>
                  <a:cubicBezTo>
                    <a:pt x="20" y="15"/>
                    <a:pt x="21" y="20"/>
                    <a:pt x="24" y="20"/>
                  </a:cubicBezTo>
                  <a:cubicBezTo>
                    <a:pt x="28" y="20"/>
                    <a:pt x="28" y="17"/>
                    <a:pt x="27" y="13"/>
                  </a:cubicBezTo>
                  <a:cubicBezTo>
                    <a:pt x="26" y="9"/>
                    <a:pt x="31" y="4"/>
                    <a:pt x="32" y="3"/>
                  </a:cubicBezTo>
                  <a:cubicBezTo>
                    <a:pt x="32" y="2"/>
                    <a:pt x="30" y="1"/>
                    <a:pt x="23"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2" name="Freeform 55"/>
            <p:cNvSpPr>
              <a:spLocks/>
            </p:cNvSpPr>
            <p:nvPr userDrawn="1"/>
          </p:nvSpPr>
          <p:spPr bwMode="auto">
            <a:xfrm>
              <a:off x="19405600" y="3257550"/>
              <a:ext cx="55563" cy="90488"/>
            </a:xfrm>
            <a:custGeom>
              <a:avLst/>
              <a:gdLst>
                <a:gd name="T0" fmla="*/ 9 w 20"/>
                <a:gd name="T1" fmla="*/ 3 h 33"/>
                <a:gd name="T2" fmla="*/ 1 w 20"/>
                <a:gd name="T3" fmla="*/ 5 h 33"/>
                <a:gd name="T4" fmla="*/ 5 w 20"/>
                <a:gd name="T5" fmla="*/ 19 h 33"/>
                <a:gd name="T6" fmla="*/ 10 w 20"/>
                <a:gd name="T7" fmla="*/ 29 h 33"/>
                <a:gd name="T8" fmla="*/ 17 w 20"/>
                <a:gd name="T9" fmla="*/ 25 h 33"/>
                <a:gd name="T10" fmla="*/ 19 w 20"/>
                <a:gd name="T11" fmla="*/ 7 h 33"/>
                <a:gd name="T12" fmla="*/ 9 w 20"/>
                <a:gd name="T13" fmla="*/ 3 h 33"/>
              </a:gdLst>
              <a:ahLst/>
              <a:cxnLst>
                <a:cxn ang="0">
                  <a:pos x="T0" y="T1"/>
                </a:cxn>
                <a:cxn ang="0">
                  <a:pos x="T2" y="T3"/>
                </a:cxn>
                <a:cxn ang="0">
                  <a:pos x="T4" y="T5"/>
                </a:cxn>
                <a:cxn ang="0">
                  <a:pos x="T6" y="T7"/>
                </a:cxn>
                <a:cxn ang="0">
                  <a:pos x="T8" y="T9"/>
                </a:cxn>
                <a:cxn ang="0">
                  <a:pos x="T10" y="T11"/>
                </a:cxn>
                <a:cxn ang="0">
                  <a:pos x="T12" y="T13"/>
                </a:cxn>
              </a:cxnLst>
              <a:rect l="0" t="0" r="r" b="b"/>
              <a:pathLst>
                <a:path w="20" h="33">
                  <a:moveTo>
                    <a:pt x="9" y="3"/>
                  </a:moveTo>
                  <a:cubicBezTo>
                    <a:pt x="6" y="6"/>
                    <a:pt x="3" y="3"/>
                    <a:pt x="1" y="5"/>
                  </a:cubicBezTo>
                  <a:cubicBezTo>
                    <a:pt x="0" y="8"/>
                    <a:pt x="7" y="13"/>
                    <a:pt x="5" y="19"/>
                  </a:cubicBezTo>
                  <a:cubicBezTo>
                    <a:pt x="4" y="25"/>
                    <a:pt x="6" y="33"/>
                    <a:pt x="10" y="29"/>
                  </a:cubicBezTo>
                  <a:cubicBezTo>
                    <a:pt x="13" y="26"/>
                    <a:pt x="15" y="27"/>
                    <a:pt x="17" y="25"/>
                  </a:cubicBezTo>
                  <a:cubicBezTo>
                    <a:pt x="19" y="22"/>
                    <a:pt x="17" y="12"/>
                    <a:pt x="19" y="7"/>
                  </a:cubicBezTo>
                  <a:cubicBezTo>
                    <a:pt x="20" y="3"/>
                    <a:pt x="13" y="0"/>
                    <a:pt x="9"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3" name="Freeform 56"/>
            <p:cNvSpPr>
              <a:spLocks/>
            </p:cNvSpPr>
            <p:nvPr userDrawn="1"/>
          </p:nvSpPr>
          <p:spPr bwMode="auto">
            <a:xfrm>
              <a:off x="19843750" y="3446463"/>
              <a:ext cx="88900" cy="26988"/>
            </a:xfrm>
            <a:custGeom>
              <a:avLst/>
              <a:gdLst>
                <a:gd name="T0" fmla="*/ 26 w 32"/>
                <a:gd name="T1" fmla="*/ 5 h 10"/>
                <a:gd name="T2" fmla="*/ 9 w 32"/>
                <a:gd name="T3" fmla="*/ 3 h 10"/>
                <a:gd name="T4" fmla="*/ 2 w 32"/>
                <a:gd name="T5" fmla="*/ 6 h 10"/>
                <a:gd name="T6" fmla="*/ 18 w 32"/>
                <a:gd name="T7" fmla="*/ 10 h 10"/>
                <a:gd name="T8" fmla="*/ 32 w 32"/>
                <a:gd name="T9" fmla="*/ 5 h 10"/>
                <a:gd name="T10" fmla="*/ 26 w 32"/>
                <a:gd name="T11" fmla="*/ 5 h 10"/>
              </a:gdLst>
              <a:ahLst/>
              <a:cxnLst>
                <a:cxn ang="0">
                  <a:pos x="T0" y="T1"/>
                </a:cxn>
                <a:cxn ang="0">
                  <a:pos x="T2" y="T3"/>
                </a:cxn>
                <a:cxn ang="0">
                  <a:pos x="T4" y="T5"/>
                </a:cxn>
                <a:cxn ang="0">
                  <a:pos x="T6" y="T7"/>
                </a:cxn>
                <a:cxn ang="0">
                  <a:pos x="T8" y="T9"/>
                </a:cxn>
                <a:cxn ang="0">
                  <a:pos x="T10" y="T11"/>
                </a:cxn>
              </a:cxnLst>
              <a:rect l="0" t="0" r="r" b="b"/>
              <a:pathLst>
                <a:path w="32" h="10">
                  <a:moveTo>
                    <a:pt x="26" y="5"/>
                  </a:moveTo>
                  <a:cubicBezTo>
                    <a:pt x="23" y="3"/>
                    <a:pt x="12" y="6"/>
                    <a:pt x="9" y="3"/>
                  </a:cubicBezTo>
                  <a:cubicBezTo>
                    <a:pt x="6" y="0"/>
                    <a:pt x="0" y="5"/>
                    <a:pt x="2" y="6"/>
                  </a:cubicBezTo>
                  <a:cubicBezTo>
                    <a:pt x="6" y="6"/>
                    <a:pt x="12" y="10"/>
                    <a:pt x="18" y="10"/>
                  </a:cubicBezTo>
                  <a:cubicBezTo>
                    <a:pt x="24" y="10"/>
                    <a:pt x="32" y="7"/>
                    <a:pt x="32" y="5"/>
                  </a:cubicBezTo>
                  <a:cubicBezTo>
                    <a:pt x="32" y="4"/>
                    <a:pt x="28" y="6"/>
                    <a:pt x="26" y="5"/>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4" name="Freeform 57"/>
            <p:cNvSpPr>
              <a:spLocks/>
            </p:cNvSpPr>
            <p:nvPr userDrawn="1"/>
          </p:nvSpPr>
          <p:spPr bwMode="auto">
            <a:xfrm>
              <a:off x="18853150" y="2709863"/>
              <a:ext cx="152400" cy="161925"/>
            </a:xfrm>
            <a:custGeom>
              <a:avLst/>
              <a:gdLst>
                <a:gd name="T0" fmla="*/ 31 w 55"/>
                <a:gd name="T1" fmla="*/ 50 h 58"/>
                <a:gd name="T2" fmla="*/ 44 w 55"/>
                <a:gd name="T3" fmla="*/ 48 h 58"/>
                <a:gd name="T4" fmla="*/ 44 w 55"/>
                <a:gd name="T5" fmla="*/ 23 h 58"/>
                <a:gd name="T6" fmla="*/ 44 w 55"/>
                <a:gd name="T7" fmla="*/ 21 h 58"/>
                <a:gd name="T8" fmla="*/ 52 w 55"/>
                <a:gd name="T9" fmla="*/ 16 h 58"/>
                <a:gd name="T10" fmla="*/ 46 w 55"/>
                <a:gd name="T11" fmla="*/ 4 h 58"/>
                <a:gd name="T12" fmla="*/ 33 w 55"/>
                <a:gd name="T13" fmla="*/ 6 h 58"/>
                <a:gd name="T14" fmla="*/ 31 w 55"/>
                <a:gd name="T15" fmla="*/ 6 h 58"/>
                <a:gd name="T16" fmla="*/ 20 w 55"/>
                <a:gd name="T17" fmla="*/ 8 h 58"/>
                <a:gd name="T18" fmla="*/ 26 w 55"/>
                <a:gd name="T19" fmla="*/ 13 h 58"/>
                <a:gd name="T20" fmla="*/ 17 w 55"/>
                <a:gd name="T21" fmla="*/ 18 h 58"/>
                <a:gd name="T22" fmla="*/ 5 w 55"/>
                <a:gd name="T23" fmla="*/ 18 h 58"/>
                <a:gd name="T24" fmla="*/ 7 w 55"/>
                <a:gd name="T25" fmla="*/ 26 h 58"/>
                <a:gd name="T26" fmla="*/ 12 w 55"/>
                <a:gd name="T27" fmla="*/ 34 h 58"/>
                <a:gd name="T28" fmla="*/ 9 w 55"/>
                <a:gd name="T29" fmla="*/ 43 h 58"/>
                <a:gd name="T30" fmla="*/ 2 w 55"/>
                <a:gd name="T31" fmla="*/ 50 h 58"/>
                <a:gd name="T32" fmla="*/ 12 w 55"/>
                <a:gd name="T33" fmla="*/ 58 h 58"/>
                <a:gd name="T34" fmla="*/ 31 w 55"/>
                <a:gd name="T35"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58">
                  <a:moveTo>
                    <a:pt x="31" y="50"/>
                  </a:moveTo>
                  <a:cubicBezTo>
                    <a:pt x="36" y="45"/>
                    <a:pt x="39" y="50"/>
                    <a:pt x="44" y="48"/>
                  </a:cubicBezTo>
                  <a:cubicBezTo>
                    <a:pt x="49" y="45"/>
                    <a:pt x="46" y="27"/>
                    <a:pt x="44" y="23"/>
                  </a:cubicBezTo>
                  <a:cubicBezTo>
                    <a:pt x="43" y="22"/>
                    <a:pt x="44" y="22"/>
                    <a:pt x="44" y="21"/>
                  </a:cubicBezTo>
                  <a:cubicBezTo>
                    <a:pt x="44" y="19"/>
                    <a:pt x="49" y="19"/>
                    <a:pt x="52" y="16"/>
                  </a:cubicBezTo>
                  <a:cubicBezTo>
                    <a:pt x="55" y="13"/>
                    <a:pt x="50" y="8"/>
                    <a:pt x="46" y="4"/>
                  </a:cubicBezTo>
                  <a:cubicBezTo>
                    <a:pt x="42" y="0"/>
                    <a:pt x="37" y="6"/>
                    <a:pt x="33" y="6"/>
                  </a:cubicBezTo>
                  <a:cubicBezTo>
                    <a:pt x="32" y="6"/>
                    <a:pt x="32" y="6"/>
                    <a:pt x="31" y="6"/>
                  </a:cubicBezTo>
                  <a:cubicBezTo>
                    <a:pt x="27" y="4"/>
                    <a:pt x="21" y="4"/>
                    <a:pt x="20" y="8"/>
                  </a:cubicBezTo>
                  <a:cubicBezTo>
                    <a:pt x="20" y="12"/>
                    <a:pt x="25" y="11"/>
                    <a:pt x="26" y="13"/>
                  </a:cubicBezTo>
                  <a:cubicBezTo>
                    <a:pt x="26" y="16"/>
                    <a:pt x="20" y="15"/>
                    <a:pt x="17" y="18"/>
                  </a:cubicBezTo>
                  <a:cubicBezTo>
                    <a:pt x="13" y="20"/>
                    <a:pt x="9" y="16"/>
                    <a:pt x="5" y="18"/>
                  </a:cubicBezTo>
                  <a:cubicBezTo>
                    <a:pt x="2" y="20"/>
                    <a:pt x="10" y="22"/>
                    <a:pt x="7" y="26"/>
                  </a:cubicBezTo>
                  <a:cubicBezTo>
                    <a:pt x="4" y="30"/>
                    <a:pt x="7" y="30"/>
                    <a:pt x="12" y="34"/>
                  </a:cubicBezTo>
                  <a:cubicBezTo>
                    <a:pt x="16" y="37"/>
                    <a:pt x="9" y="38"/>
                    <a:pt x="9" y="43"/>
                  </a:cubicBezTo>
                  <a:cubicBezTo>
                    <a:pt x="9" y="47"/>
                    <a:pt x="3" y="47"/>
                    <a:pt x="2" y="50"/>
                  </a:cubicBezTo>
                  <a:cubicBezTo>
                    <a:pt x="0" y="52"/>
                    <a:pt x="7" y="58"/>
                    <a:pt x="12" y="58"/>
                  </a:cubicBezTo>
                  <a:cubicBezTo>
                    <a:pt x="16" y="58"/>
                    <a:pt x="25" y="56"/>
                    <a:pt x="31" y="5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5" name="Freeform 58"/>
            <p:cNvSpPr>
              <a:spLocks/>
            </p:cNvSpPr>
            <p:nvPr userDrawn="1"/>
          </p:nvSpPr>
          <p:spPr bwMode="auto">
            <a:xfrm>
              <a:off x="19119850" y="2479675"/>
              <a:ext cx="22225" cy="39688"/>
            </a:xfrm>
            <a:custGeom>
              <a:avLst/>
              <a:gdLst>
                <a:gd name="T0" fmla="*/ 2 w 8"/>
                <a:gd name="T1" fmla="*/ 13 h 14"/>
                <a:gd name="T2" fmla="*/ 4 w 8"/>
                <a:gd name="T3" fmla="*/ 1 h 14"/>
                <a:gd name="T4" fmla="*/ 2 w 8"/>
                <a:gd name="T5" fmla="*/ 13 h 14"/>
              </a:gdLst>
              <a:ahLst/>
              <a:cxnLst>
                <a:cxn ang="0">
                  <a:pos x="T0" y="T1"/>
                </a:cxn>
                <a:cxn ang="0">
                  <a:pos x="T2" y="T3"/>
                </a:cxn>
                <a:cxn ang="0">
                  <a:pos x="T4" y="T5"/>
                </a:cxn>
              </a:cxnLst>
              <a:rect l="0" t="0" r="r" b="b"/>
              <a:pathLst>
                <a:path w="8" h="14">
                  <a:moveTo>
                    <a:pt x="2" y="13"/>
                  </a:moveTo>
                  <a:cubicBezTo>
                    <a:pt x="5" y="10"/>
                    <a:pt x="8" y="0"/>
                    <a:pt x="4" y="1"/>
                  </a:cubicBezTo>
                  <a:cubicBezTo>
                    <a:pt x="0" y="2"/>
                    <a:pt x="1" y="14"/>
                    <a:pt x="2" y="1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6" name="Freeform 59"/>
            <p:cNvSpPr>
              <a:spLocks/>
            </p:cNvSpPr>
            <p:nvPr userDrawn="1"/>
          </p:nvSpPr>
          <p:spPr bwMode="auto">
            <a:xfrm>
              <a:off x="18961100" y="2557463"/>
              <a:ext cx="261938" cy="377825"/>
            </a:xfrm>
            <a:custGeom>
              <a:avLst/>
              <a:gdLst>
                <a:gd name="T0" fmla="*/ 3 w 94"/>
                <a:gd name="T1" fmla="*/ 24 h 136"/>
                <a:gd name="T2" fmla="*/ 11 w 94"/>
                <a:gd name="T3" fmla="*/ 30 h 136"/>
                <a:gd name="T4" fmla="*/ 7 w 94"/>
                <a:gd name="T5" fmla="*/ 38 h 136"/>
                <a:gd name="T6" fmla="*/ 12 w 94"/>
                <a:gd name="T7" fmla="*/ 44 h 136"/>
                <a:gd name="T8" fmla="*/ 3 w 94"/>
                <a:gd name="T9" fmla="*/ 50 h 136"/>
                <a:gd name="T10" fmla="*/ 11 w 94"/>
                <a:gd name="T11" fmla="*/ 48 h 136"/>
                <a:gd name="T12" fmla="*/ 15 w 94"/>
                <a:gd name="T13" fmla="*/ 54 h 136"/>
                <a:gd name="T14" fmla="*/ 22 w 94"/>
                <a:gd name="T15" fmla="*/ 46 h 136"/>
                <a:gd name="T16" fmla="*/ 22 w 94"/>
                <a:gd name="T17" fmla="*/ 53 h 136"/>
                <a:gd name="T18" fmla="*/ 19 w 94"/>
                <a:gd name="T19" fmla="*/ 64 h 136"/>
                <a:gd name="T20" fmla="*/ 34 w 94"/>
                <a:gd name="T21" fmla="*/ 63 h 136"/>
                <a:gd name="T22" fmla="*/ 37 w 94"/>
                <a:gd name="T23" fmla="*/ 66 h 136"/>
                <a:gd name="T24" fmla="*/ 38 w 94"/>
                <a:gd name="T25" fmla="*/ 72 h 136"/>
                <a:gd name="T26" fmla="*/ 41 w 94"/>
                <a:gd name="T27" fmla="*/ 76 h 136"/>
                <a:gd name="T28" fmla="*/ 40 w 94"/>
                <a:gd name="T29" fmla="*/ 86 h 136"/>
                <a:gd name="T30" fmla="*/ 29 w 94"/>
                <a:gd name="T31" fmla="*/ 86 h 136"/>
                <a:gd name="T32" fmla="*/ 26 w 94"/>
                <a:gd name="T33" fmla="*/ 88 h 136"/>
                <a:gd name="T34" fmla="*/ 23 w 94"/>
                <a:gd name="T35" fmla="*/ 95 h 136"/>
                <a:gd name="T36" fmla="*/ 29 w 94"/>
                <a:gd name="T37" fmla="*/ 99 h 136"/>
                <a:gd name="T38" fmla="*/ 19 w 94"/>
                <a:gd name="T39" fmla="*/ 106 h 136"/>
                <a:gd name="T40" fmla="*/ 23 w 94"/>
                <a:gd name="T41" fmla="*/ 111 h 136"/>
                <a:gd name="T42" fmla="*/ 29 w 94"/>
                <a:gd name="T43" fmla="*/ 112 h 136"/>
                <a:gd name="T44" fmla="*/ 41 w 94"/>
                <a:gd name="T45" fmla="*/ 114 h 136"/>
                <a:gd name="T46" fmla="*/ 42 w 94"/>
                <a:gd name="T47" fmla="*/ 116 h 136"/>
                <a:gd name="T48" fmla="*/ 30 w 94"/>
                <a:gd name="T49" fmla="*/ 118 h 136"/>
                <a:gd name="T50" fmla="*/ 16 w 94"/>
                <a:gd name="T51" fmla="*/ 135 h 136"/>
                <a:gd name="T52" fmla="*/ 24 w 94"/>
                <a:gd name="T53" fmla="*/ 130 h 136"/>
                <a:gd name="T54" fmla="*/ 32 w 94"/>
                <a:gd name="T55" fmla="*/ 132 h 136"/>
                <a:gd name="T56" fmla="*/ 37 w 94"/>
                <a:gd name="T57" fmla="*/ 127 h 136"/>
                <a:gd name="T58" fmla="*/ 44 w 94"/>
                <a:gd name="T59" fmla="*/ 126 h 136"/>
                <a:gd name="T60" fmla="*/ 53 w 94"/>
                <a:gd name="T61" fmla="*/ 123 h 136"/>
                <a:gd name="T62" fmla="*/ 61 w 94"/>
                <a:gd name="T63" fmla="*/ 126 h 136"/>
                <a:gd name="T64" fmla="*/ 73 w 94"/>
                <a:gd name="T65" fmla="*/ 123 h 136"/>
                <a:gd name="T66" fmla="*/ 88 w 94"/>
                <a:gd name="T67" fmla="*/ 117 h 136"/>
                <a:gd name="T68" fmla="*/ 84 w 94"/>
                <a:gd name="T69" fmla="*/ 115 h 136"/>
                <a:gd name="T70" fmla="*/ 84 w 94"/>
                <a:gd name="T71" fmla="*/ 109 h 136"/>
                <a:gd name="T72" fmla="*/ 93 w 94"/>
                <a:gd name="T73" fmla="*/ 98 h 136"/>
                <a:gd name="T74" fmla="*/ 82 w 94"/>
                <a:gd name="T75" fmla="*/ 93 h 136"/>
                <a:gd name="T76" fmla="*/ 77 w 94"/>
                <a:gd name="T77" fmla="*/ 92 h 136"/>
                <a:gd name="T78" fmla="*/ 77 w 94"/>
                <a:gd name="T79" fmla="*/ 86 h 136"/>
                <a:gd name="T80" fmla="*/ 73 w 94"/>
                <a:gd name="T81" fmla="*/ 81 h 136"/>
                <a:gd name="T82" fmla="*/ 65 w 94"/>
                <a:gd name="T83" fmla="*/ 68 h 136"/>
                <a:gd name="T84" fmla="*/ 58 w 94"/>
                <a:gd name="T85" fmla="*/ 55 h 136"/>
                <a:gd name="T86" fmla="*/ 51 w 94"/>
                <a:gd name="T87" fmla="*/ 49 h 136"/>
                <a:gd name="T88" fmla="*/ 41 w 94"/>
                <a:gd name="T89" fmla="*/ 48 h 136"/>
                <a:gd name="T90" fmla="*/ 45 w 94"/>
                <a:gd name="T91" fmla="*/ 41 h 136"/>
                <a:gd name="T92" fmla="*/ 53 w 94"/>
                <a:gd name="T93" fmla="*/ 22 h 136"/>
                <a:gd name="T94" fmla="*/ 34 w 94"/>
                <a:gd name="T95" fmla="*/ 21 h 136"/>
                <a:gd name="T96" fmla="*/ 30 w 94"/>
                <a:gd name="T97" fmla="*/ 18 h 136"/>
                <a:gd name="T98" fmla="*/ 38 w 94"/>
                <a:gd name="T99" fmla="*/ 9 h 136"/>
                <a:gd name="T100" fmla="*/ 40 w 94"/>
                <a:gd name="T101" fmla="*/ 3 h 136"/>
                <a:gd name="T102" fmla="*/ 35 w 94"/>
                <a:gd name="T103" fmla="*/ 7 h 136"/>
                <a:gd name="T104" fmla="*/ 23 w 94"/>
                <a:gd name="T105" fmla="*/ 7 h 136"/>
                <a:gd name="T106" fmla="*/ 17 w 94"/>
                <a:gd name="T107" fmla="*/ 16 h 136"/>
                <a:gd name="T108" fmla="*/ 12 w 94"/>
                <a:gd name="T109" fmla="*/ 23 h 136"/>
                <a:gd name="T110" fmla="*/ 9 w 94"/>
                <a:gd name="T111" fmla="*/ 26 h 136"/>
                <a:gd name="T112" fmla="*/ 3 w 94"/>
                <a:gd name="T113" fmla="*/ 2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4" h="136">
                  <a:moveTo>
                    <a:pt x="3" y="24"/>
                  </a:moveTo>
                  <a:cubicBezTo>
                    <a:pt x="0" y="26"/>
                    <a:pt x="6" y="30"/>
                    <a:pt x="11" y="30"/>
                  </a:cubicBezTo>
                  <a:cubicBezTo>
                    <a:pt x="15" y="31"/>
                    <a:pt x="7" y="34"/>
                    <a:pt x="7" y="38"/>
                  </a:cubicBezTo>
                  <a:cubicBezTo>
                    <a:pt x="6" y="42"/>
                    <a:pt x="12" y="41"/>
                    <a:pt x="12" y="44"/>
                  </a:cubicBezTo>
                  <a:cubicBezTo>
                    <a:pt x="13" y="47"/>
                    <a:pt x="3" y="47"/>
                    <a:pt x="3" y="50"/>
                  </a:cubicBezTo>
                  <a:cubicBezTo>
                    <a:pt x="3" y="53"/>
                    <a:pt x="9" y="49"/>
                    <a:pt x="11" y="48"/>
                  </a:cubicBezTo>
                  <a:cubicBezTo>
                    <a:pt x="13" y="46"/>
                    <a:pt x="10" y="55"/>
                    <a:pt x="15" y="54"/>
                  </a:cubicBezTo>
                  <a:cubicBezTo>
                    <a:pt x="21" y="53"/>
                    <a:pt x="20" y="45"/>
                    <a:pt x="22" y="46"/>
                  </a:cubicBezTo>
                  <a:cubicBezTo>
                    <a:pt x="24" y="46"/>
                    <a:pt x="21" y="50"/>
                    <a:pt x="22" y="53"/>
                  </a:cubicBezTo>
                  <a:cubicBezTo>
                    <a:pt x="24" y="57"/>
                    <a:pt x="18" y="62"/>
                    <a:pt x="19" y="64"/>
                  </a:cubicBezTo>
                  <a:cubicBezTo>
                    <a:pt x="19" y="66"/>
                    <a:pt x="30" y="66"/>
                    <a:pt x="34" y="63"/>
                  </a:cubicBezTo>
                  <a:cubicBezTo>
                    <a:pt x="38" y="59"/>
                    <a:pt x="39" y="63"/>
                    <a:pt x="37" y="66"/>
                  </a:cubicBezTo>
                  <a:cubicBezTo>
                    <a:pt x="34" y="69"/>
                    <a:pt x="35" y="71"/>
                    <a:pt x="38" y="72"/>
                  </a:cubicBezTo>
                  <a:cubicBezTo>
                    <a:pt x="42" y="73"/>
                    <a:pt x="43" y="74"/>
                    <a:pt x="41" y="76"/>
                  </a:cubicBezTo>
                  <a:cubicBezTo>
                    <a:pt x="40" y="79"/>
                    <a:pt x="41" y="84"/>
                    <a:pt x="40" y="86"/>
                  </a:cubicBezTo>
                  <a:cubicBezTo>
                    <a:pt x="40" y="88"/>
                    <a:pt x="30" y="88"/>
                    <a:pt x="29" y="86"/>
                  </a:cubicBezTo>
                  <a:cubicBezTo>
                    <a:pt x="29" y="85"/>
                    <a:pt x="25" y="86"/>
                    <a:pt x="26" y="88"/>
                  </a:cubicBezTo>
                  <a:cubicBezTo>
                    <a:pt x="27" y="90"/>
                    <a:pt x="23" y="93"/>
                    <a:pt x="23" y="95"/>
                  </a:cubicBezTo>
                  <a:cubicBezTo>
                    <a:pt x="23" y="97"/>
                    <a:pt x="29" y="96"/>
                    <a:pt x="29" y="99"/>
                  </a:cubicBezTo>
                  <a:cubicBezTo>
                    <a:pt x="29" y="101"/>
                    <a:pt x="25" y="104"/>
                    <a:pt x="19" y="106"/>
                  </a:cubicBezTo>
                  <a:cubicBezTo>
                    <a:pt x="13" y="108"/>
                    <a:pt x="20" y="113"/>
                    <a:pt x="23" y="111"/>
                  </a:cubicBezTo>
                  <a:cubicBezTo>
                    <a:pt x="26" y="108"/>
                    <a:pt x="25" y="112"/>
                    <a:pt x="29" y="112"/>
                  </a:cubicBezTo>
                  <a:cubicBezTo>
                    <a:pt x="34" y="112"/>
                    <a:pt x="36" y="115"/>
                    <a:pt x="41" y="114"/>
                  </a:cubicBezTo>
                  <a:cubicBezTo>
                    <a:pt x="45" y="112"/>
                    <a:pt x="45" y="114"/>
                    <a:pt x="42" y="116"/>
                  </a:cubicBezTo>
                  <a:cubicBezTo>
                    <a:pt x="38" y="119"/>
                    <a:pt x="33" y="116"/>
                    <a:pt x="30" y="118"/>
                  </a:cubicBezTo>
                  <a:cubicBezTo>
                    <a:pt x="27" y="120"/>
                    <a:pt x="14" y="132"/>
                    <a:pt x="16" y="135"/>
                  </a:cubicBezTo>
                  <a:cubicBezTo>
                    <a:pt x="18" y="136"/>
                    <a:pt x="20" y="132"/>
                    <a:pt x="24" y="130"/>
                  </a:cubicBezTo>
                  <a:cubicBezTo>
                    <a:pt x="29" y="128"/>
                    <a:pt x="29" y="131"/>
                    <a:pt x="32" y="132"/>
                  </a:cubicBezTo>
                  <a:cubicBezTo>
                    <a:pt x="35" y="132"/>
                    <a:pt x="35" y="126"/>
                    <a:pt x="37" y="127"/>
                  </a:cubicBezTo>
                  <a:cubicBezTo>
                    <a:pt x="39" y="127"/>
                    <a:pt x="41" y="125"/>
                    <a:pt x="44" y="126"/>
                  </a:cubicBezTo>
                  <a:cubicBezTo>
                    <a:pt x="48" y="126"/>
                    <a:pt x="51" y="125"/>
                    <a:pt x="53" y="123"/>
                  </a:cubicBezTo>
                  <a:cubicBezTo>
                    <a:pt x="55" y="122"/>
                    <a:pt x="60" y="127"/>
                    <a:pt x="61" y="126"/>
                  </a:cubicBezTo>
                  <a:cubicBezTo>
                    <a:pt x="63" y="124"/>
                    <a:pt x="70" y="123"/>
                    <a:pt x="73" y="123"/>
                  </a:cubicBezTo>
                  <a:cubicBezTo>
                    <a:pt x="77" y="123"/>
                    <a:pt x="86" y="119"/>
                    <a:pt x="88" y="117"/>
                  </a:cubicBezTo>
                  <a:cubicBezTo>
                    <a:pt x="91" y="115"/>
                    <a:pt x="87" y="114"/>
                    <a:pt x="84" y="115"/>
                  </a:cubicBezTo>
                  <a:cubicBezTo>
                    <a:pt x="80" y="115"/>
                    <a:pt x="81" y="112"/>
                    <a:pt x="84" y="109"/>
                  </a:cubicBezTo>
                  <a:cubicBezTo>
                    <a:pt x="88" y="105"/>
                    <a:pt x="93" y="103"/>
                    <a:pt x="93" y="98"/>
                  </a:cubicBezTo>
                  <a:cubicBezTo>
                    <a:pt x="94" y="94"/>
                    <a:pt x="83" y="90"/>
                    <a:pt x="82" y="93"/>
                  </a:cubicBezTo>
                  <a:cubicBezTo>
                    <a:pt x="81" y="95"/>
                    <a:pt x="79" y="95"/>
                    <a:pt x="77" y="92"/>
                  </a:cubicBezTo>
                  <a:cubicBezTo>
                    <a:pt x="75" y="89"/>
                    <a:pt x="78" y="87"/>
                    <a:pt x="77" y="86"/>
                  </a:cubicBezTo>
                  <a:cubicBezTo>
                    <a:pt x="75" y="86"/>
                    <a:pt x="73" y="82"/>
                    <a:pt x="73" y="81"/>
                  </a:cubicBezTo>
                  <a:cubicBezTo>
                    <a:pt x="74" y="79"/>
                    <a:pt x="71" y="69"/>
                    <a:pt x="65" y="68"/>
                  </a:cubicBezTo>
                  <a:cubicBezTo>
                    <a:pt x="60" y="66"/>
                    <a:pt x="59" y="59"/>
                    <a:pt x="58" y="55"/>
                  </a:cubicBezTo>
                  <a:cubicBezTo>
                    <a:pt x="57" y="51"/>
                    <a:pt x="54" y="53"/>
                    <a:pt x="51" y="49"/>
                  </a:cubicBezTo>
                  <a:cubicBezTo>
                    <a:pt x="48" y="46"/>
                    <a:pt x="44" y="48"/>
                    <a:pt x="41" y="48"/>
                  </a:cubicBezTo>
                  <a:cubicBezTo>
                    <a:pt x="39" y="48"/>
                    <a:pt x="41" y="43"/>
                    <a:pt x="45" y="41"/>
                  </a:cubicBezTo>
                  <a:cubicBezTo>
                    <a:pt x="49" y="38"/>
                    <a:pt x="53" y="25"/>
                    <a:pt x="53" y="22"/>
                  </a:cubicBezTo>
                  <a:cubicBezTo>
                    <a:pt x="53" y="19"/>
                    <a:pt x="37" y="20"/>
                    <a:pt x="34" y="21"/>
                  </a:cubicBezTo>
                  <a:cubicBezTo>
                    <a:pt x="30" y="23"/>
                    <a:pt x="27" y="19"/>
                    <a:pt x="30" y="18"/>
                  </a:cubicBezTo>
                  <a:cubicBezTo>
                    <a:pt x="33" y="17"/>
                    <a:pt x="38" y="11"/>
                    <a:pt x="38" y="9"/>
                  </a:cubicBezTo>
                  <a:cubicBezTo>
                    <a:pt x="38" y="7"/>
                    <a:pt x="42" y="5"/>
                    <a:pt x="40" y="3"/>
                  </a:cubicBezTo>
                  <a:cubicBezTo>
                    <a:pt x="37" y="0"/>
                    <a:pt x="37" y="5"/>
                    <a:pt x="35" y="7"/>
                  </a:cubicBezTo>
                  <a:cubicBezTo>
                    <a:pt x="33" y="8"/>
                    <a:pt x="28" y="8"/>
                    <a:pt x="23" y="7"/>
                  </a:cubicBezTo>
                  <a:cubicBezTo>
                    <a:pt x="18" y="6"/>
                    <a:pt x="17" y="13"/>
                    <a:pt x="17" y="16"/>
                  </a:cubicBezTo>
                  <a:cubicBezTo>
                    <a:pt x="17" y="19"/>
                    <a:pt x="11" y="21"/>
                    <a:pt x="12" y="23"/>
                  </a:cubicBezTo>
                  <a:cubicBezTo>
                    <a:pt x="13" y="26"/>
                    <a:pt x="11" y="28"/>
                    <a:pt x="9" y="26"/>
                  </a:cubicBezTo>
                  <a:cubicBezTo>
                    <a:pt x="8" y="25"/>
                    <a:pt x="6" y="21"/>
                    <a:pt x="3" y="2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7" name="Freeform 60"/>
            <p:cNvSpPr>
              <a:spLocks/>
            </p:cNvSpPr>
            <p:nvPr userDrawn="1"/>
          </p:nvSpPr>
          <p:spPr bwMode="auto">
            <a:xfrm>
              <a:off x="18948400" y="2579688"/>
              <a:ext cx="34925" cy="30163"/>
            </a:xfrm>
            <a:custGeom>
              <a:avLst/>
              <a:gdLst>
                <a:gd name="T0" fmla="*/ 3 w 13"/>
                <a:gd name="T1" fmla="*/ 11 h 11"/>
                <a:gd name="T2" fmla="*/ 10 w 13"/>
                <a:gd name="T3" fmla="*/ 2 h 11"/>
                <a:gd name="T4" fmla="*/ 3 w 13"/>
                <a:gd name="T5" fmla="*/ 11 h 11"/>
              </a:gdLst>
              <a:ahLst/>
              <a:cxnLst>
                <a:cxn ang="0">
                  <a:pos x="T0" y="T1"/>
                </a:cxn>
                <a:cxn ang="0">
                  <a:pos x="T2" y="T3"/>
                </a:cxn>
                <a:cxn ang="0">
                  <a:pos x="T4" y="T5"/>
                </a:cxn>
              </a:cxnLst>
              <a:rect l="0" t="0" r="r" b="b"/>
              <a:pathLst>
                <a:path w="13" h="11">
                  <a:moveTo>
                    <a:pt x="3" y="11"/>
                  </a:moveTo>
                  <a:cubicBezTo>
                    <a:pt x="8" y="11"/>
                    <a:pt x="13" y="4"/>
                    <a:pt x="10" y="2"/>
                  </a:cubicBezTo>
                  <a:cubicBezTo>
                    <a:pt x="8" y="0"/>
                    <a:pt x="0" y="11"/>
                    <a:pt x="3"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8" name="Freeform 61"/>
            <p:cNvSpPr>
              <a:spLocks/>
            </p:cNvSpPr>
            <p:nvPr userDrawn="1"/>
          </p:nvSpPr>
          <p:spPr bwMode="auto">
            <a:xfrm>
              <a:off x="19494500" y="2679700"/>
              <a:ext cx="52388" cy="66675"/>
            </a:xfrm>
            <a:custGeom>
              <a:avLst/>
              <a:gdLst>
                <a:gd name="T0" fmla="*/ 17 w 19"/>
                <a:gd name="T1" fmla="*/ 3 h 24"/>
                <a:gd name="T2" fmla="*/ 14 w 19"/>
                <a:gd name="T3" fmla="*/ 6 h 24"/>
                <a:gd name="T4" fmla="*/ 10 w 19"/>
                <a:gd name="T5" fmla="*/ 3 h 24"/>
                <a:gd name="T6" fmla="*/ 3 w 19"/>
                <a:gd name="T7" fmla="*/ 6 h 24"/>
                <a:gd name="T8" fmla="*/ 7 w 19"/>
                <a:gd name="T9" fmla="*/ 16 h 24"/>
                <a:gd name="T10" fmla="*/ 4 w 19"/>
                <a:gd name="T11" fmla="*/ 19 h 24"/>
                <a:gd name="T12" fmla="*/ 7 w 19"/>
                <a:gd name="T13" fmla="*/ 24 h 24"/>
                <a:gd name="T14" fmla="*/ 15 w 19"/>
                <a:gd name="T15" fmla="*/ 15 h 24"/>
                <a:gd name="T16" fmla="*/ 17 w 19"/>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4">
                  <a:moveTo>
                    <a:pt x="17" y="3"/>
                  </a:moveTo>
                  <a:cubicBezTo>
                    <a:pt x="16" y="2"/>
                    <a:pt x="15" y="5"/>
                    <a:pt x="14" y="6"/>
                  </a:cubicBezTo>
                  <a:cubicBezTo>
                    <a:pt x="12" y="6"/>
                    <a:pt x="11" y="0"/>
                    <a:pt x="10" y="3"/>
                  </a:cubicBezTo>
                  <a:cubicBezTo>
                    <a:pt x="10" y="7"/>
                    <a:pt x="6" y="2"/>
                    <a:pt x="3" y="6"/>
                  </a:cubicBezTo>
                  <a:cubicBezTo>
                    <a:pt x="0" y="11"/>
                    <a:pt x="5" y="15"/>
                    <a:pt x="7" y="16"/>
                  </a:cubicBezTo>
                  <a:cubicBezTo>
                    <a:pt x="10" y="17"/>
                    <a:pt x="7" y="19"/>
                    <a:pt x="4" y="19"/>
                  </a:cubicBezTo>
                  <a:cubicBezTo>
                    <a:pt x="2" y="18"/>
                    <a:pt x="3" y="23"/>
                    <a:pt x="7" y="24"/>
                  </a:cubicBezTo>
                  <a:cubicBezTo>
                    <a:pt x="11" y="24"/>
                    <a:pt x="15" y="17"/>
                    <a:pt x="15" y="15"/>
                  </a:cubicBezTo>
                  <a:cubicBezTo>
                    <a:pt x="14" y="13"/>
                    <a:pt x="19" y="4"/>
                    <a:pt x="17" y="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69" name="Freeform 62"/>
            <p:cNvSpPr>
              <a:spLocks/>
            </p:cNvSpPr>
            <p:nvPr userDrawn="1"/>
          </p:nvSpPr>
          <p:spPr bwMode="auto">
            <a:xfrm>
              <a:off x="19694525" y="2608263"/>
              <a:ext cx="41275" cy="44450"/>
            </a:xfrm>
            <a:custGeom>
              <a:avLst/>
              <a:gdLst>
                <a:gd name="T0" fmla="*/ 2 w 15"/>
                <a:gd name="T1" fmla="*/ 14 h 16"/>
                <a:gd name="T2" fmla="*/ 9 w 15"/>
                <a:gd name="T3" fmla="*/ 0 h 16"/>
                <a:gd name="T4" fmla="*/ 2 w 15"/>
                <a:gd name="T5" fmla="*/ 14 h 16"/>
              </a:gdLst>
              <a:ahLst/>
              <a:cxnLst>
                <a:cxn ang="0">
                  <a:pos x="T0" y="T1"/>
                </a:cxn>
                <a:cxn ang="0">
                  <a:pos x="T2" y="T3"/>
                </a:cxn>
                <a:cxn ang="0">
                  <a:pos x="T4" y="T5"/>
                </a:cxn>
              </a:cxnLst>
              <a:rect l="0" t="0" r="r" b="b"/>
              <a:pathLst>
                <a:path w="15" h="16">
                  <a:moveTo>
                    <a:pt x="2" y="14"/>
                  </a:moveTo>
                  <a:cubicBezTo>
                    <a:pt x="3" y="16"/>
                    <a:pt x="15" y="0"/>
                    <a:pt x="9" y="0"/>
                  </a:cubicBezTo>
                  <a:cubicBezTo>
                    <a:pt x="3" y="0"/>
                    <a:pt x="0" y="12"/>
                    <a:pt x="2" y="14"/>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0" name="Freeform 63"/>
            <p:cNvSpPr>
              <a:spLocks/>
            </p:cNvSpPr>
            <p:nvPr userDrawn="1"/>
          </p:nvSpPr>
          <p:spPr bwMode="auto">
            <a:xfrm>
              <a:off x="19810413" y="2554288"/>
              <a:ext cx="30163" cy="11113"/>
            </a:xfrm>
            <a:custGeom>
              <a:avLst/>
              <a:gdLst>
                <a:gd name="T0" fmla="*/ 9 w 11"/>
                <a:gd name="T1" fmla="*/ 2 h 4"/>
                <a:gd name="T2" fmla="*/ 3 w 11"/>
                <a:gd name="T3" fmla="*/ 3 h 4"/>
                <a:gd name="T4" fmla="*/ 9 w 11"/>
                <a:gd name="T5" fmla="*/ 2 h 4"/>
              </a:gdLst>
              <a:ahLst/>
              <a:cxnLst>
                <a:cxn ang="0">
                  <a:pos x="T0" y="T1"/>
                </a:cxn>
                <a:cxn ang="0">
                  <a:pos x="T2" y="T3"/>
                </a:cxn>
                <a:cxn ang="0">
                  <a:pos x="T4" y="T5"/>
                </a:cxn>
              </a:cxnLst>
              <a:rect l="0" t="0" r="r" b="b"/>
              <a:pathLst>
                <a:path w="11" h="4">
                  <a:moveTo>
                    <a:pt x="9" y="2"/>
                  </a:moveTo>
                  <a:cubicBezTo>
                    <a:pt x="11" y="0"/>
                    <a:pt x="0" y="1"/>
                    <a:pt x="3" y="3"/>
                  </a:cubicBezTo>
                  <a:cubicBezTo>
                    <a:pt x="4" y="4"/>
                    <a:pt x="8" y="4"/>
                    <a:pt x="9" y="2"/>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1" name="Freeform 64"/>
            <p:cNvSpPr>
              <a:spLocks/>
            </p:cNvSpPr>
            <p:nvPr userDrawn="1"/>
          </p:nvSpPr>
          <p:spPr bwMode="auto">
            <a:xfrm>
              <a:off x="19805650" y="2568575"/>
              <a:ext cx="41275" cy="30163"/>
            </a:xfrm>
            <a:custGeom>
              <a:avLst/>
              <a:gdLst>
                <a:gd name="T0" fmla="*/ 2 w 15"/>
                <a:gd name="T1" fmla="*/ 11 h 11"/>
                <a:gd name="T2" fmla="*/ 13 w 15"/>
                <a:gd name="T3" fmla="*/ 4 h 11"/>
                <a:gd name="T4" fmla="*/ 7 w 15"/>
                <a:gd name="T5" fmla="*/ 2 h 11"/>
                <a:gd name="T6" fmla="*/ 2 w 15"/>
                <a:gd name="T7" fmla="*/ 11 h 11"/>
              </a:gdLst>
              <a:ahLst/>
              <a:cxnLst>
                <a:cxn ang="0">
                  <a:pos x="T0" y="T1"/>
                </a:cxn>
                <a:cxn ang="0">
                  <a:pos x="T2" y="T3"/>
                </a:cxn>
                <a:cxn ang="0">
                  <a:pos x="T4" y="T5"/>
                </a:cxn>
                <a:cxn ang="0">
                  <a:pos x="T6" y="T7"/>
                </a:cxn>
              </a:cxnLst>
              <a:rect l="0" t="0" r="r" b="b"/>
              <a:pathLst>
                <a:path w="15" h="11">
                  <a:moveTo>
                    <a:pt x="2" y="11"/>
                  </a:moveTo>
                  <a:cubicBezTo>
                    <a:pt x="5" y="11"/>
                    <a:pt x="12" y="5"/>
                    <a:pt x="13" y="4"/>
                  </a:cubicBezTo>
                  <a:cubicBezTo>
                    <a:pt x="15" y="2"/>
                    <a:pt x="12" y="0"/>
                    <a:pt x="7" y="2"/>
                  </a:cubicBezTo>
                  <a:cubicBezTo>
                    <a:pt x="1" y="3"/>
                    <a:pt x="0" y="11"/>
                    <a:pt x="2" y="11"/>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2" name="Freeform 65"/>
            <p:cNvSpPr>
              <a:spLocks/>
            </p:cNvSpPr>
            <p:nvPr userDrawn="1"/>
          </p:nvSpPr>
          <p:spPr bwMode="auto">
            <a:xfrm>
              <a:off x="20051713" y="2035175"/>
              <a:ext cx="3175" cy="3175"/>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1" y="1"/>
                    <a:pt x="1" y="0"/>
                    <a:pt x="1" y="0"/>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3" name="Freeform 66"/>
            <p:cNvSpPr>
              <a:spLocks noEditPoints="1"/>
            </p:cNvSpPr>
            <p:nvPr userDrawn="1"/>
          </p:nvSpPr>
          <p:spPr bwMode="auto">
            <a:xfrm>
              <a:off x="19310350" y="1957388"/>
              <a:ext cx="781050" cy="760413"/>
            </a:xfrm>
            <a:custGeom>
              <a:avLst/>
              <a:gdLst>
                <a:gd name="T0" fmla="*/ 4 w 281"/>
                <a:gd name="T1" fmla="*/ 189 h 274"/>
                <a:gd name="T2" fmla="*/ 18 w 281"/>
                <a:gd name="T3" fmla="*/ 198 h 274"/>
                <a:gd name="T4" fmla="*/ 4 w 281"/>
                <a:gd name="T5" fmla="*/ 211 h 274"/>
                <a:gd name="T6" fmla="*/ 8 w 281"/>
                <a:gd name="T7" fmla="*/ 218 h 274"/>
                <a:gd name="T8" fmla="*/ 59 w 281"/>
                <a:gd name="T9" fmla="*/ 214 h 274"/>
                <a:gd name="T10" fmla="*/ 69 w 281"/>
                <a:gd name="T11" fmla="*/ 218 h 274"/>
                <a:gd name="T12" fmla="*/ 85 w 281"/>
                <a:gd name="T13" fmla="*/ 258 h 274"/>
                <a:gd name="T14" fmla="*/ 100 w 281"/>
                <a:gd name="T15" fmla="*/ 265 h 274"/>
                <a:gd name="T16" fmla="*/ 122 w 281"/>
                <a:gd name="T17" fmla="*/ 257 h 274"/>
                <a:gd name="T18" fmla="*/ 126 w 281"/>
                <a:gd name="T19" fmla="*/ 225 h 274"/>
                <a:gd name="T20" fmla="*/ 138 w 281"/>
                <a:gd name="T21" fmla="*/ 190 h 274"/>
                <a:gd name="T22" fmla="*/ 136 w 281"/>
                <a:gd name="T23" fmla="*/ 157 h 274"/>
                <a:gd name="T24" fmla="*/ 175 w 281"/>
                <a:gd name="T25" fmla="*/ 126 h 274"/>
                <a:gd name="T26" fmla="*/ 196 w 281"/>
                <a:gd name="T27" fmla="*/ 100 h 274"/>
                <a:gd name="T28" fmla="*/ 212 w 281"/>
                <a:gd name="T29" fmla="*/ 116 h 274"/>
                <a:gd name="T30" fmla="*/ 184 w 281"/>
                <a:gd name="T31" fmla="*/ 142 h 274"/>
                <a:gd name="T32" fmla="*/ 173 w 281"/>
                <a:gd name="T33" fmla="*/ 166 h 274"/>
                <a:gd name="T34" fmla="*/ 188 w 281"/>
                <a:gd name="T35" fmla="*/ 197 h 274"/>
                <a:gd name="T36" fmla="*/ 248 w 281"/>
                <a:gd name="T37" fmla="*/ 184 h 274"/>
                <a:gd name="T38" fmla="*/ 264 w 281"/>
                <a:gd name="T39" fmla="*/ 137 h 274"/>
                <a:gd name="T40" fmla="*/ 261 w 281"/>
                <a:gd name="T41" fmla="*/ 116 h 274"/>
                <a:gd name="T42" fmla="*/ 255 w 281"/>
                <a:gd name="T43" fmla="*/ 82 h 274"/>
                <a:gd name="T44" fmla="*/ 251 w 281"/>
                <a:gd name="T45" fmla="*/ 56 h 274"/>
                <a:gd name="T46" fmla="*/ 257 w 281"/>
                <a:gd name="T47" fmla="*/ 38 h 274"/>
                <a:gd name="T48" fmla="*/ 257 w 281"/>
                <a:gd name="T49" fmla="*/ 22 h 274"/>
                <a:gd name="T50" fmla="*/ 271 w 281"/>
                <a:gd name="T51" fmla="*/ 12 h 274"/>
                <a:gd name="T52" fmla="*/ 246 w 281"/>
                <a:gd name="T53" fmla="*/ 13 h 274"/>
                <a:gd name="T54" fmla="*/ 230 w 281"/>
                <a:gd name="T55" fmla="*/ 16 h 274"/>
                <a:gd name="T56" fmla="*/ 215 w 281"/>
                <a:gd name="T57" fmla="*/ 14 h 274"/>
                <a:gd name="T58" fmla="*/ 207 w 281"/>
                <a:gd name="T59" fmla="*/ 5 h 274"/>
                <a:gd name="T60" fmla="*/ 193 w 281"/>
                <a:gd name="T61" fmla="*/ 17 h 274"/>
                <a:gd name="T62" fmla="*/ 196 w 281"/>
                <a:gd name="T63" fmla="*/ 7 h 274"/>
                <a:gd name="T64" fmla="*/ 181 w 281"/>
                <a:gd name="T65" fmla="*/ 19 h 274"/>
                <a:gd name="T66" fmla="*/ 168 w 281"/>
                <a:gd name="T67" fmla="*/ 20 h 274"/>
                <a:gd name="T68" fmla="*/ 158 w 281"/>
                <a:gd name="T69" fmla="*/ 27 h 274"/>
                <a:gd name="T70" fmla="*/ 146 w 281"/>
                <a:gd name="T71" fmla="*/ 29 h 274"/>
                <a:gd name="T72" fmla="*/ 126 w 281"/>
                <a:gd name="T73" fmla="*/ 40 h 274"/>
                <a:gd name="T74" fmla="*/ 127 w 281"/>
                <a:gd name="T75" fmla="*/ 47 h 274"/>
                <a:gd name="T76" fmla="*/ 113 w 281"/>
                <a:gd name="T77" fmla="*/ 43 h 274"/>
                <a:gd name="T78" fmla="*/ 92 w 281"/>
                <a:gd name="T79" fmla="*/ 62 h 274"/>
                <a:gd name="T80" fmla="*/ 123 w 281"/>
                <a:gd name="T81" fmla="*/ 53 h 274"/>
                <a:gd name="T82" fmla="*/ 110 w 281"/>
                <a:gd name="T83" fmla="*/ 62 h 274"/>
                <a:gd name="T84" fmla="*/ 90 w 281"/>
                <a:gd name="T85" fmla="*/ 95 h 274"/>
                <a:gd name="T86" fmla="*/ 74 w 281"/>
                <a:gd name="T87" fmla="*/ 114 h 274"/>
                <a:gd name="T88" fmla="*/ 60 w 281"/>
                <a:gd name="T89" fmla="*/ 128 h 274"/>
                <a:gd name="T90" fmla="*/ 41 w 281"/>
                <a:gd name="T91" fmla="*/ 145 h 274"/>
                <a:gd name="T92" fmla="*/ 21 w 281"/>
                <a:gd name="T93" fmla="*/ 156 h 274"/>
                <a:gd name="T94" fmla="*/ 2 w 281"/>
                <a:gd name="T95" fmla="*/ 171 h 274"/>
                <a:gd name="T96" fmla="*/ 177 w 281"/>
                <a:gd name="T97" fmla="*/ 49 h 274"/>
                <a:gd name="T98" fmla="*/ 169 w 281"/>
                <a:gd name="T99" fmla="*/ 4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1" h="274">
                  <a:moveTo>
                    <a:pt x="6" y="176"/>
                  </a:moveTo>
                  <a:cubicBezTo>
                    <a:pt x="6" y="178"/>
                    <a:pt x="2" y="180"/>
                    <a:pt x="5" y="180"/>
                  </a:cubicBezTo>
                  <a:cubicBezTo>
                    <a:pt x="8" y="181"/>
                    <a:pt x="5" y="183"/>
                    <a:pt x="4" y="184"/>
                  </a:cubicBezTo>
                  <a:cubicBezTo>
                    <a:pt x="2" y="185"/>
                    <a:pt x="2" y="187"/>
                    <a:pt x="4" y="189"/>
                  </a:cubicBezTo>
                  <a:cubicBezTo>
                    <a:pt x="5" y="192"/>
                    <a:pt x="0" y="192"/>
                    <a:pt x="3" y="196"/>
                  </a:cubicBezTo>
                  <a:cubicBezTo>
                    <a:pt x="5" y="199"/>
                    <a:pt x="7" y="195"/>
                    <a:pt x="8" y="198"/>
                  </a:cubicBezTo>
                  <a:cubicBezTo>
                    <a:pt x="9" y="200"/>
                    <a:pt x="12" y="198"/>
                    <a:pt x="16" y="195"/>
                  </a:cubicBezTo>
                  <a:cubicBezTo>
                    <a:pt x="19" y="192"/>
                    <a:pt x="21" y="198"/>
                    <a:pt x="18" y="198"/>
                  </a:cubicBezTo>
                  <a:cubicBezTo>
                    <a:pt x="15" y="198"/>
                    <a:pt x="12" y="200"/>
                    <a:pt x="12" y="202"/>
                  </a:cubicBezTo>
                  <a:cubicBezTo>
                    <a:pt x="13" y="205"/>
                    <a:pt x="8" y="205"/>
                    <a:pt x="8" y="201"/>
                  </a:cubicBezTo>
                  <a:cubicBezTo>
                    <a:pt x="8" y="198"/>
                    <a:pt x="2" y="202"/>
                    <a:pt x="4" y="204"/>
                  </a:cubicBezTo>
                  <a:cubicBezTo>
                    <a:pt x="7" y="207"/>
                    <a:pt x="4" y="208"/>
                    <a:pt x="4" y="211"/>
                  </a:cubicBezTo>
                  <a:cubicBezTo>
                    <a:pt x="4" y="213"/>
                    <a:pt x="8" y="213"/>
                    <a:pt x="10" y="210"/>
                  </a:cubicBezTo>
                  <a:cubicBezTo>
                    <a:pt x="11" y="207"/>
                    <a:pt x="14" y="208"/>
                    <a:pt x="15" y="211"/>
                  </a:cubicBezTo>
                  <a:cubicBezTo>
                    <a:pt x="16" y="213"/>
                    <a:pt x="13" y="211"/>
                    <a:pt x="13" y="215"/>
                  </a:cubicBezTo>
                  <a:cubicBezTo>
                    <a:pt x="13" y="219"/>
                    <a:pt x="10" y="215"/>
                    <a:pt x="8" y="218"/>
                  </a:cubicBezTo>
                  <a:cubicBezTo>
                    <a:pt x="6" y="221"/>
                    <a:pt x="16" y="226"/>
                    <a:pt x="19" y="227"/>
                  </a:cubicBezTo>
                  <a:cubicBezTo>
                    <a:pt x="23" y="228"/>
                    <a:pt x="26" y="231"/>
                    <a:pt x="32" y="230"/>
                  </a:cubicBezTo>
                  <a:cubicBezTo>
                    <a:pt x="38" y="229"/>
                    <a:pt x="50" y="218"/>
                    <a:pt x="52" y="216"/>
                  </a:cubicBezTo>
                  <a:cubicBezTo>
                    <a:pt x="53" y="214"/>
                    <a:pt x="57" y="216"/>
                    <a:pt x="59" y="214"/>
                  </a:cubicBezTo>
                  <a:cubicBezTo>
                    <a:pt x="62" y="212"/>
                    <a:pt x="60" y="207"/>
                    <a:pt x="62" y="206"/>
                  </a:cubicBezTo>
                  <a:cubicBezTo>
                    <a:pt x="64" y="205"/>
                    <a:pt x="65" y="212"/>
                    <a:pt x="66" y="212"/>
                  </a:cubicBezTo>
                  <a:cubicBezTo>
                    <a:pt x="68" y="213"/>
                    <a:pt x="69" y="214"/>
                    <a:pt x="69" y="217"/>
                  </a:cubicBezTo>
                  <a:cubicBezTo>
                    <a:pt x="69" y="217"/>
                    <a:pt x="69" y="218"/>
                    <a:pt x="69" y="218"/>
                  </a:cubicBezTo>
                  <a:cubicBezTo>
                    <a:pt x="68" y="222"/>
                    <a:pt x="70" y="226"/>
                    <a:pt x="73" y="229"/>
                  </a:cubicBezTo>
                  <a:cubicBezTo>
                    <a:pt x="77" y="232"/>
                    <a:pt x="74" y="236"/>
                    <a:pt x="77" y="240"/>
                  </a:cubicBezTo>
                  <a:cubicBezTo>
                    <a:pt x="80" y="244"/>
                    <a:pt x="79" y="247"/>
                    <a:pt x="83" y="249"/>
                  </a:cubicBezTo>
                  <a:cubicBezTo>
                    <a:pt x="86" y="252"/>
                    <a:pt x="86" y="254"/>
                    <a:pt x="85" y="258"/>
                  </a:cubicBezTo>
                  <a:cubicBezTo>
                    <a:pt x="83" y="261"/>
                    <a:pt x="88" y="260"/>
                    <a:pt x="88" y="262"/>
                  </a:cubicBezTo>
                  <a:cubicBezTo>
                    <a:pt x="88" y="265"/>
                    <a:pt x="87" y="269"/>
                    <a:pt x="88" y="271"/>
                  </a:cubicBezTo>
                  <a:cubicBezTo>
                    <a:pt x="89" y="274"/>
                    <a:pt x="91" y="271"/>
                    <a:pt x="96" y="271"/>
                  </a:cubicBezTo>
                  <a:cubicBezTo>
                    <a:pt x="101" y="271"/>
                    <a:pt x="100" y="268"/>
                    <a:pt x="100" y="265"/>
                  </a:cubicBezTo>
                  <a:cubicBezTo>
                    <a:pt x="100" y="262"/>
                    <a:pt x="103" y="263"/>
                    <a:pt x="104" y="261"/>
                  </a:cubicBezTo>
                  <a:cubicBezTo>
                    <a:pt x="104" y="260"/>
                    <a:pt x="109" y="259"/>
                    <a:pt x="112" y="261"/>
                  </a:cubicBezTo>
                  <a:cubicBezTo>
                    <a:pt x="116" y="262"/>
                    <a:pt x="118" y="260"/>
                    <a:pt x="119" y="256"/>
                  </a:cubicBezTo>
                  <a:cubicBezTo>
                    <a:pt x="119" y="252"/>
                    <a:pt x="121" y="257"/>
                    <a:pt x="122" y="257"/>
                  </a:cubicBezTo>
                  <a:cubicBezTo>
                    <a:pt x="123" y="258"/>
                    <a:pt x="127" y="252"/>
                    <a:pt x="128" y="247"/>
                  </a:cubicBezTo>
                  <a:cubicBezTo>
                    <a:pt x="130" y="243"/>
                    <a:pt x="128" y="244"/>
                    <a:pt x="125" y="248"/>
                  </a:cubicBezTo>
                  <a:cubicBezTo>
                    <a:pt x="121" y="252"/>
                    <a:pt x="123" y="244"/>
                    <a:pt x="124" y="240"/>
                  </a:cubicBezTo>
                  <a:cubicBezTo>
                    <a:pt x="126" y="237"/>
                    <a:pt x="126" y="228"/>
                    <a:pt x="126" y="225"/>
                  </a:cubicBezTo>
                  <a:cubicBezTo>
                    <a:pt x="127" y="223"/>
                    <a:pt x="128" y="220"/>
                    <a:pt x="132" y="219"/>
                  </a:cubicBezTo>
                  <a:cubicBezTo>
                    <a:pt x="137" y="218"/>
                    <a:pt x="143" y="212"/>
                    <a:pt x="142" y="210"/>
                  </a:cubicBezTo>
                  <a:cubicBezTo>
                    <a:pt x="141" y="207"/>
                    <a:pt x="148" y="204"/>
                    <a:pt x="148" y="201"/>
                  </a:cubicBezTo>
                  <a:cubicBezTo>
                    <a:pt x="148" y="199"/>
                    <a:pt x="140" y="192"/>
                    <a:pt x="138" y="190"/>
                  </a:cubicBezTo>
                  <a:cubicBezTo>
                    <a:pt x="135" y="188"/>
                    <a:pt x="130" y="190"/>
                    <a:pt x="130" y="188"/>
                  </a:cubicBezTo>
                  <a:cubicBezTo>
                    <a:pt x="131" y="186"/>
                    <a:pt x="130" y="179"/>
                    <a:pt x="129" y="176"/>
                  </a:cubicBezTo>
                  <a:cubicBezTo>
                    <a:pt x="128" y="172"/>
                    <a:pt x="133" y="169"/>
                    <a:pt x="133" y="165"/>
                  </a:cubicBezTo>
                  <a:cubicBezTo>
                    <a:pt x="133" y="162"/>
                    <a:pt x="133" y="158"/>
                    <a:pt x="136" y="157"/>
                  </a:cubicBezTo>
                  <a:cubicBezTo>
                    <a:pt x="139" y="156"/>
                    <a:pt x="137" y="153"/>
                    <a:pt x="141" y="152"/>
                  </a:cubicBezTo>
                  <a:cubicBezTo>
                    <a:pt x="145" y="151"/>
                    <a:pt x="144" y="146"/>
                    <a:pt x="148" y="144"/>
                  </a:cubicBezTo>
                  <a:cubicBezTo>
                    <a:pt x="153" y="142"/>
                    <a:pt x="153" y="141"/>
                    <a:pt x="158" y="138"/>
                  </a:cubicBezTo>
                  <a:cubicBezTo>
                    <a:pt x="164" y="135"/>
                    <a:pt x="173" y="129"/>
                    <a:pt x="175" y="126"/>
                  </a:cubicBezTo>
                  <a:cubicBezTo>
                    <a:pt x="176" y="123"/>
                    <a:pt x="169" y="119"/>
                    <a:pt x="174" y="116"/>
                  </a:cubicBezTo>
                  <a:cubicBezTo>
                    <a:pt x="178" y="112"/>
                    <a:pt x="175" y="108"/>
                    <a:pt x="178" y="107"/>
                  </a:cubicBezTo>
                  <a:cubicBezTo>
                    <a:pt x="181" y="106"/>
                    <a:pt x="182" y="104"/>
                    <a:pt x="185" y="101"/>
                  </a:cubicBezTo>
                  <a:cubicBezTo>
                    <a:pt x="187" y="99"/>
                    <a:pt x="190" y="101"/>
                    <a:pt x="196" y="100"/>
                  </a:cubicBezTo>
                  <a:cubicBezTo>
                    <a:pt x="198" y="100"/>
                    <a:pt x="200" y="100"/>
                    <a:pt x="202" y="100"/>
                  </a:cubicBezTo>
                  <a:cubicBezTo>
                    <a:pt x="205" y="101"/>
                    <a:pt x="208" y="103"/>
                    <a:pt x="210" y="104"/>
                  </a:cubicBezTo>
                  <a:cubicBezTo>
                    <a:pt x="215" y="106"/>
                    <a:pt x="214" y="109"/>
                    <a:pt x="214" y="112"/>
                  </a:cubicBezTo>
                  <a:cubicBezTo>
                    <a:pt x="214" y="116"/>
                    <a:pt x="215" y="117"/>
                    <a:pt x="212" y="116"/>
                  </a:cubicBezTo>
                  <a:cubicBezTo>
                    <a:pt x="210" y="115"/>
                    <a:pt x="208" y="116"/>
                    <a:pt x="206" y="121"/>
                  </a:cubicBezTo>
                  <a:cubicBezTo>
                    <a:pt x="205" y="126"/>
                    <a:pt x="199" y="131"/>
                    <a:pt x="196" y="132"/>
                  </a:cubicBezTo>
                  <a:cubicBezTo>
                    <a:pt x="192" y="132"/>
                    <a:pt x="192" y="136"/>
                    <a:pt x="189" y="136"/>
                  </a:cubicBezTo>
                  <a:cubicBezTo>
                    <a:pt x="186" y="137"/>
                    <a:pt x="183" y="139"/>
                    <a:pt x="184" y="142"/>
                  </a:cubicBezTo>
                  <a:cubicBezTo>
                    <a:pt x="184" y="146"/>
                    <a:pt x="179" y="146"/>
                    <a:pt x="176" y="146"/>
                  </a:cubicBezTo>
                  <a:cubicBezTo>
                    <a:pt x="173" y="146"/>
                    <a:pt x="174" y="151"/>
                    <a:pt x="171" y="153"/>
                  </a:cubicBezTo>
                  <a:cubicBezTo>
                    <a:pt x="169" y="154"/>
                    <a:pt x="170" y="156"/>
                    <a:pt x="172" y="159"/>
                  </a:cubicBezTo>
                  <a:cubicBezTo>
                    <a:pt x="174" y="162"/>
                    <a:pt x="172" y="164"/>
                    <a:pt x="173" y="166"/>
                  </a:cubicBezTo>
                  <a:cubicBezTo>
                    <a:pt x="174" y="168"/>
                    <a:pt x="177" y="173"/>
                    <a:pt x="175" y="178"/>
                  </a:cubicBezTo>
                  <a:cubicBezTo>
                    <a:pt x="172" y="183"/>
                    <a:pt x="170" y="190"/>
                    <a:pt x="172" y="189"/>
                  </a:cubicBezTo>
                  <a:cubicBezTo>
                    <a:pt x="174" y="189"/>
                    <a:pt x="179" y="194"/>
                    <a:pt x="182" y="193"/>
                  </a:cubicBezTo>
                  <a:cubicBezTo>
                    <a:pt x="185" y="193"/>
                    <a:pt x="185" y="198"/>
                    <a:pt x="188" y="197"/>
                  </a:cubicBezTo>
                  <a:cubicBezTo>
                    <a:pt x="191" y="196"/>
                    <a:pt x="191" y="200"/>
                    <a:pt x="200" y="199"/>
                  </a:cubicBezTo>
                  <a:cubicBezTo>
                    <a:pt x="209" y="199"/>
                    <a:pt x="226" y="192"/>
                    <a:pt x="233" y="192"/>
                  </a:cubicBezTo>
                  <a:cubicBezTo>
                    <a:pt x="237" y="192"/>
                    <a:pt x="240" y="191"/>
                    <a:pt x="243" y="191"/>
                  </a:cubicBezTo>
                  <a:cubicBezTo>
                    <a:pt x="244" y="188"/>
                    <a:pt x="246" y="186"/>
                    <a:pt x="248" y="184"/>
                  </a:cubicBezTo>
                  <a:cubicBezTo>
                    <a:pt x="252" y="180"/>
                    <a:pt x="262" y="177"/>
                    <a:pt x="264" y="171"/>
                  </a:cubicBezTo>
                  <a:cubicBezTo>
                    <a:pt x="267" y="165"/>
                    <a:pt x="278" y="161"/>
                    <a:pt x="280" y="156"/>
                  </a:cubicBezTo>
                  <a:cubicBezTo>
                    <a:pt x="281" y="153"/>
                    <a:pt x="281" y="152"/>
                    <a:pt x="277" y="147"/>
                  </a:cubicBezTo>
                  <a:cubicBezTo>
                    <a:pt x="273" y="142"/>
                    <a:pt x="264" y="139"/>
                    <a:pt x="264" y="137"/>
                  </a:cubicBezTo>
                  <a:cubicBezTo>
                    <a:pt x="263" y="134"/>
                    <a:pt x="271" y="134"/>
                    <a:pt x="270" y="131"/>
                  </a:cubicBezTo>
                  <a:cubicBezTo>
                    <a:pt x="270" y="128"/>
                    <a:pt x="266" y="128"/>
                    <a:pt x="265" y="125"/>
                  </a:cubicBezTo>
                  <a:cubicBezTo>
                    <a:pt x="263" y="122"/>
                    <a:pt x="266" y="121"/>
                    <a:pt x="266" y="120"/>
                  </a:cubicBezTo>
                  <a:cubicBezTo>
                    <a:pt x="266" y="118"/>
                    <a:pt x="261" y="118"/>
                    <a:pt x="261" y="116"/>
                  </a:cubicBezTo>
                  <a:cubicBezTo>
                    <a:pt x="260" y="115"/>
                    <a:pt x="264" y="115"/>
                    <a:pt x="263" y="113"/>
                  </a:cubicBezTo>
                  <a:cubicBezTo>
                    <a:pt x="263" y="111"/>
                    <a:pt x="260" y="108"/>
                    <a:pt x="262" y="105"/>
                  </a:cubicBezTo>
                  <a:cubicBezTo>
                    <a:pt x="264" y="102"/>
                    <a:pt x="269" y="105"/>
                    <a:pt x="265" y="99"/>
                  </a:cubicBezTo>
                  <a:cubicBezTo>
                    <a:pt x="262" y="92"/>
                    <a:pt x="256" y="84"/>
                    <a:pt x="255" y="82"/>
                  </a:cubicBezTo>
                  <a:cubicBezTo>
                    <a:pt x="254" y="80"/>
                    <a:pt x="256" y="77"/>
                    <a:pt x="258" y="76"/>
                  </a:cubicBezTo>
                  <a:cubicBezTo>
                    <a:pt x="260" y="75"/>
                    <a:pt x="265" y="70"/>
                    <a:pt x="265" y="68"/>
                  </a:cubicBezTo>
                  <a:cubicBezTo>
                    <a:pt x="265" y="66"/>
                    <a:pt x="259" y="61"/>
                    <a:pt x="257" y="60"/>
                  </a:cubicBezTo>
                  <a:cubicBezTo>
                    <a:pt x="256" y="59"/>
                    <a:pt x="252" y="60"/>
                    <a:pt x="251" y="56"/>
                  </a:cubicBezTo>
                  <a:cubicBezTo>
                    <a:pt x="249" y="53"/>
                    <a:pt x="248" y="52"/>
                    <a:pt x="249" y="51"/>
                  </a:cubicBezTo>
                  <a:cubicBezTo>
                    <a:pt x="251" y="49"/>
                    <a:pt x="251" y="47"/>
                    <a:pt x="251" y="45"/>
                  </a:cubicBezTo>
                  <a:cubicBezTo>
                    <a:pt x="251" y="43"/>
                    <a:pt x="254" y="44"/>
                    <a:pt x="255" y="42"/>
                  </a:cubicBezTo>
                  <a:cubicBezTo>
                    <a:pt x="255" y="40"/>
                    <a:pt x="256" y="39"/>
                    <a:pt x="257" y="38"/>
                  </a:cubicBezTo>
                  <a:cubicBezTo>
                    <a:pt x="259" y="36"/>
                    <a:pt x="260" y="35"/>
                    <a:pt x="262" y="35"/>
                  </a:cubicBezTo>
                  <a:cubicBezTo>
                    <a:pt x="267" y="29"/>
                    <a:pt x="267" y="29"/>
                    <a:pt x="267" y="29"/>
                  </a:cubicBezTo>
                  <a:cubicBezTo>
                    <a:pt x="266" y="30"/>
                    <a:pt x="264" y="29"/>
                    <a:pt x="264" y="27"/>
                  </a:cubicBezTo>
                  <a:cubicBezTo>
                    <a:pt x="264" y="25"/>
                    <a:pt x="257" y="23"/>
                    <a:pt x="257" y="22"/>
                  </a:cubicBezTo>
                  <a:cubicBezTo>
                    <a:pt x="256" y="21"/>
                    <a:pt x="260" y="21"/>
                    <a:pt x="262" y="22"/>
                  </a:cubicBezTo>
                  <a:cubicBezTo>
                    <a:pt x="265" y="24"/>
                    <a:pt x="266" y="23"/>
                    <a:pt x="269" y="20"/>
                  </a:cubicBezTo>
                  <a:cubicBezTo>
                    <a:pt x="272" y="18"/>
                    <a:pt x="276" y="20"/>
                    <a:pt x="276" y="17"/>
                  </a:cubicBezTo>
                  <a:cubicBezTo>
                    <a:pt x="277" y="15"/>
                    <a:pt x="272" y="13"/>
                    <a:pt x="271" y="12"/>
                  </a:cubicBezTo>
                  <a:cubicBezTo>
                    <a:pt x="270" y="11"/>
                    <a:pt x="266" y="9"/>
                    <a:pt x="263" y="9"/>
                  </a:cubicBezTo>
                  <a:cubicBezTo>
                    <a:pt x="259" y="10"/>
                    <a:pt x="259" y="8"/>
                    <a:pt x="257" y="7"/>
                  </a:cubicBezTo>
                  <a:cubicBezTo>
                    <a:pt x="255" y="5"/>
                    <a:pt x="249" y="8"/>
                    <a:pt x="249" y="12"/>
                  </a:cubicBezTo>
                  <a:cubicBezTo>
                    <a:pt x="249" y="17"/>
                    <a:pt x="245" y="16"/>
                    <a:pt x="246" y="13"/>
                  </a:cubicBezTo>
                  <a:cubicBezTo>
                    <a:pt x="248" y="11"/>
                    <a:pt x="244" y="8"/>
                    <a:pt x="248" y="7"/>
                  </a:cubicBezTo>
                  <a:cubicBezTo>
                    <a:pt x="251" y="6"/>
                    <a:pt x="249" y="2"/>
                    <a:pt x="243" y="1"/>
                  </a:cubicBezTo>
                  <a:cubicBezTo>
                    <a:pt x="237" y="1"/>
                    <a:pt x="235" y="6"/>
                    <a:pt x="236" y="7"/>
                  </a:cubicBezTo>
                  <a:cubicBezTo>
                    <a:pt x="238" y="9"/>
                    <a:pt x="233" y="16"/>
                    <a:pt x="230" y="16"/>
                  </a:cubicBezTo>
                  <a:cubicBezTo>
                    <a:pt x="228" y="16"/>
                    <a:pt x="230" y="10"/>
                    <a:pt x="230" y="7"/>
                  </a:cubicBezTo>
                  <a:cubicBezTo>
                    <a:pt x="230" y="3"/>
                    <a:pt x="228" y="5"/>
                    <a:pt x="224" y="10"/>
                  </a:cubicBezTo>
                  <a:cubicBezTo>
                    <a:pt x="219" y="15"/>
                    <a:pt x="216" y="20"/>
                    <a:pt x="213" y="20"/>
                  </a:cubicBezTo>
                  <a:cubicBezTo>
                    <a:pt x="211" y="21"/>
                    <a:pt x="211" y="16"/>
                    <a:pt x="215" y="14"/>
                  </a:cubicBezTo>
                  <a:cubicBezTo>
                    <a:pt x="219" y="11"/>
                    <a:pt x="219" y="5"/>
                    <a:pt x="222" y="5"/>
                  </a:cubicBezTo>
                  <a:cubicBezTo>
                    <a:pt x="225" y="5"/>
                    <a:pt x="225" y="2"/>
                    <a:pt x="221" y="1"/>
                  </a:cubicBezTo>
                  <a:cubicBezTo>
                    <a:pt x="217" y="0"/>
                    <a:pt x="216" y="5"/>
                    <a:pt x="215" y="6"/>
                  </a:cubicBezTo>
                  <a:cubicBezTo>
                    <a:pt x="214" y="7"/>
                    <a:pt x="207" y="4"/>
                    <a:pt x="207" y="5"/>
                  </a:cubicBezTo>
                  <a:cubicBezTo>
                    <a:pt x="208" y="6"/>
                    <a:pt x="204" y="7"/>
                    <a:pt x="206" y="9"/>
                  </a:cubicBezTo>
                  <a:cubicBezTo>
                    <a:pt x="207" y="11"/>
                    <a:pt x="205" y="14"/>
                    <a:pt x="203" y="11"/>
                  </a:cubicBezTo>
                  <a:cubicBezTo>
                    <a:pt x="202" y="8"/>
                    <a:pt x="198" y="10"/>
                    <a:pt x="196" y="13"/>
                  </a:cubicBezTo>
                  <a:cubicBezTo>
                    <a:pt x="194" y="16"/>
                    <a:pt x="191" y="16"/>
                    <a:pt x="193" y="17"/>
                  </a:cubicBezTo>
                  <a:cubicBezTo>
                    <a:pt x="195" y="18"/>
                    <a:pt x="195" y="23"/>
                    <a:pt x="192" y="24"/>
                  </a:cubicBezTo>
                  <a:cubicBezTo>
                    <a:pt x="189" y="24"/>
                    <a:pt x="190" y="16"/>
                    <a:pt x="188" y="17"/>
                  </a:cubicBezTo>
                  <a:cubicBezTo>
                    <a:pt x="186" y="17"/>
                    <a:pt x="187" y="12"/>
                    <a:pt x="190" y="12"/>
                  </a:cubicBezTo>
                  <a:cubicBezTo>
                    <a:pt x="193" y="12"/>
                    <a:pt x="196" y="8"/>
                    <a:pt x="196" y="7"/>
                  </a:cubicBezTo>
                  <a:cubicBezTo>
                    <a:pt x="196" y="5"/>
                    <a:pt x="192" y="5"/>
                    <a:pt x="192" y="8"/>
                  </a:cubicBezTo>
                  <a:cubicBezTo>
                    <a:pt x="192" y="10"/>
                    <a:pt x="188" y="10"/>
                    <a:pt x="184" y="10"/>
                  </a:cubicBezTo>
                  <a:cubicBezTo>
                    <a:pt x="180" y="9"/>
                    <a:pt x="180" y="14"/>
                    <a:pt x="184" y="17"/>
                  </a:cubicBezTo>
                  <a:cubicBezTo>
                    <a:pt x="189" y="19"/>
                    <a:pt x="183" y="21"/>
                    <a:pt x="181" y="19"/>
                  </a:cubicBezTo>
                  <a:cubicBezTo>
                    <a:pt x="179" y="17"/>
                    <a:pt x="176" y="18"/>
                    <a:pt x="173" y="19"/>
                  </a:cubicBezTo>
                  <a:cubicBezTo>
                    <a:pt x="171" y="20"/>
                    <a:pt x="179" y="23"/>
                    <a:pt x="179" y="24"/>
                  </a:cubicBezTo>
                  <a:cubicBezTo>
                    <a:pt x="179" y="26"/>
                    <a:pt x="175" y="23"/>
                    <a:pt x="174" y="24"/>
                  </a:cubicBezTo>
                  <a:cubicBezTo>
                    <a:pt x="173" y="25"/>
                    <a:pt x="169" y="23"/>
                    <a:pt x="168" y="20"/>
                  </a:cubicBezTo>
                  <a:cubicBezTo>
                    <a:pt x="168" y="18"/>
                    <a:pt x="161" y="21"/>
                    <a:pt x="165" y="22"/>
                  </a:cubicBezTo>
                  <a:cubicBezTo>
                    <a:pt x="169" y="23"/>
                    <a:pt x="167" y="26"/>
                    <a:pt x="167" y="29"/>
                  </a:cubicBezTo>
                  <a:cubicBezTo>
                    <a:pt x="167" y="33"/>
                    <a:pt x="163" y="30"/>
                    <a:pt x="164" y="27"/>
                  </a:cubicBezTo>
                  <a:cubicBezTo>
                    <a:pt x="165" y="24"/>
                    <a:pt x="161" y="25"/>
                    <a:pt x="158" y="27"/>
                  </a:cubicBezTo>
                  <a:cubicBezTo>
                    <a:pt x="155" y="29"/>
                    <a:pt x="158" y="23"/>
                    <a:pt x="157" y="20"/>
                  </a:cubicBezTo>
                  <a:cubicBezTo>
                    <a:pt x="156" y="18"/>
                    <a:pt x="153" y="20"/>
                    <a:pt x="150" y="21"/>
                  </a:cubicBezTo>
                  <a:cubicBezTo>
                    <a:pt x="146" y="22"/>
                    <a:pt x="145" y="22"/>
                    <a:pt x="147" y="24"/>
                  </a:cubicBezTo>
                  <a:cubicBezTo>
                    <a:pt x="149" y="26"/>
                    <a:pt x="148" y="29"/>
                    <a:pt x="146" y="29"/>
                  </a:cubicBezTo>
                  <a:cubicBezTo>
                    <a:pt x="143" y="29"/>
                    <a:pt x="142" y="29"/>
                    <a:pt x="142" y="32"/>
                  </a:cubicBezTo>
                  <a:cubicBezTo>
                    <a:pt x="143" y="34"/>
                    <a:pt x="139" y="34"/>
                    <a:pt x="138" y="32"/>
                  </a:cubicBezTo>
                  <a:cubicBezTo>
                    <a:pt x="138" y="30"/>
                    <a:pt x="133" y="30"/>
                    <a:pt x="131" y="33"/>
                  </a:cubicBezTo>
                  <a:cubicBezTo>
                    <a:pt x="130" y="36"/>
                    <a:pt x="125" y="37"/>
                    <a:pt x="126" y="40"/>
                  </a:cubicBezTo>
                  <a:cubicBezTo>
                    <a:pt x="126" y="43"/>
                    <a:pt x="130" y="39"/>
                    <a:pt x="132" y="40"/>
                  </a:cubicBezTo>
                  <a:cubicBezTo>
                    <a:pt x="135" y="41"/>
                    <a:pt x="132" y="42"/>
                    <a:pt x="134" y="44"/>
                  </a:cubicBezTo>
                  <a:cubicBezTo>
                    <a:pt x="135" y="45"/>
                    <a:pt x="135" y="48"/>
                    <a:pt x="133" y="46"/>
                  </a:cubicBezTo>
                  <a:cubicBezTo>
                    <a:pt x="131" y="44"/>
                    <a:pt x="128" y="44"/>
                    <a:pt x="127" y="47"/>
                  </a:cubicBezTo>
                  <a:cubicBezTo>
                    <a:pt x="127" y="50"/>
                    <a:pt x="125" y="47"/>
                    <a:pt x="123" y="44"/>
                  </a:cubicBezTo>
                  <a:cubicBezTo>
                    <a:pt x="121" y="42"/>
                    <a:pt x="119" y="49"/>
                    <a:pt x="117" y="47"/>
                  </a:cubicBezTo>
                  <a:cubicBezTo>
                    <a:pt x="115" y="45"/>
                    <a:pt x="121" y="41"/>
                    <a:pt x="119" y="38"/>
                  </a:cubicBezTo>
                  <a:cubicBezTo>
                    <a:pt x="118" y="36"/>
                    <a:pt x="117" y="40"/>
                    <a:pt x="113" y="43"/>
                  </a:cubicBezTo>
                  <a:cubicBezTo>
                    <a:pt x="109" y="47"/>
                    <a:pt x="104" y="47"/>
                    <a:pt x="106" y="48"/>
                  </a:cubicBezTo>
                  <a:cubicBezTo>
                    <a:pt x="108" y="50"/>
                    <a:pt x="103" y="51"/>
                    <a:pt x="102" y="54"/>
                  </a:cubicBezTo>
                  <a:cubicBezTo>
                    <a:pt x="101" y="57"/>
                    <a:pt x="93" y="58"/>
                    <a:pt x="89" y="61"/>
                  </a:cubicBezTo>
                  <a:cubicBezTo>
                    <a:pt x="84" y="65"/>
                    <a:pt x="89" y="65"/>
                    <a:pt x="92" y="62"/>
                  </a:cubicBezTo>
                  <a:cubicBezTo>
                    <a:pt x="95" y="59"/>
                    <a:pt x="96" y="60"/>
                    <a:pt x="100" y="58"/>
                  </a:cubicBezTo>
                  <a:cubicBezTo>
                    <a:pt x="104" y="55"/>
                    <a:pt x="109" y="53"/>
                    <a:pt x="110" y="54"/>
                  </a:cubicBezTo>
                  <a:cubicBezTo>
                    <a:pt x="112" y="55"/>
                    <a:pt x="115" y="56"/>
                    <a:pt x="117" y="53"/>
                  </a:cubicBezTo>
                  <a:cubicBezTo>
                    <a:pt x="119" y="50"/>
                    <a:pt x="121" y="51"/>
                    <a:pt x="123" y="53"/>
                  </a:cubicBezTo>
                  <a:cubicBezTo>
                    <a:pt x="125" y="54"/>
                    <a:pt x="120" y="56"/>
                    <a:pt x="122" y="58"/>
                  </a:cubicBezTo>
                  <a:cubicBezTo>
                    <a:pt x="125" y="61"/>
                    <a:pt x="119" y="62"/>
                    <a:pt x="119" y="60"/>
                  </a:cubicBezTo>
                  <a:cubicBezTo>
                    <a:pt x="119" y="58"/>
                    <a:pt x="116" y="56"/>
                    <a:pt x="115" y="58"/>
                  </a:cubicBezTo>
                  <a:cubicBezTo>
                    <a:pt x="114" y="60"/>
                    <a:pt x="112" y="62"/>
                    <a:pt x="110" y="62"/>
                  </a:cubicBezTo>
                  <a:cubicBezTo>
                    <a:pt x="108" y="62"/>
                    <a:pt x="106" y="66"/>
                    <a:pt x="106" y="70"/>
                  </a:cubicBezTo>
                  <a:cubicBezTo>
                    <a:pt x="106" y="74"/>
                    <a:pt x="102" y="70"/>
                    <a:pt x="102" y="73"/>
                  </a:cubicBezTo>
                  <a:cubicBezTo>
                    <a:pt x="102" y="77"/>
                    <a:pt x="97" y="83"/>
                    <a:pt x="92" y="87"/>
                  </a:cubicBezTo>
                  <a:cubicBezTo>
                    <a:pt x="88" y="91"/>
                    <a:pt x="92" y="92"/>
                    <a:pt x="90" y="95"/>
                  </a:cubicBezTo>
                  <a:cubicBezTo>
                    <a:pt x="89" y="97"/>
                    <a:pt x="84" y="95"/>
                    <a:pt x="82" y="96"/>
                  </a:cubicBezTo>
                  <a:cubicBezTo>
                    <a:pt x="80" y="97"/>
                    <a:pt x="83" y="104"/>
                    <a:pt x="81" y="106"/>
                  </a:cubicBezTo>
                  <a:cubicBezTo>
                    <a:pt x="78" y="108"/>
                    <a:pt x="81" y="111"/>
                    <a:pt x="81" y="113"/>
                  </a:cubicBezTo>
                  <a:cubicBezTo>
                    <a:pt x="81" y="116"/>
                    <a:pt x="74" y="112"/>
                    <a:pt x="74" y="114"/>
                  </a:cubicBezTo>
                  <a:cubicBezTo>
                    <a:pt x="74" y="116"/>
                    <a:pt x="68" y="116"/>
                    <a:pt x="67" y="116"/>
                  </a:cubicBezTo>
                  <a:cubicBezTo>
                    <a:pt x="65" y="117"/>
                    <a:pt x="70" y="121"/>
                    <a:pt x="73" y="123"/>
                  </a:cubicBezTo>
                  <a:cubicBezTo>
                    <a:pt x="75" y="125"/>
                    <a:pt x="70" y="127"/>
                    <a:pt x="69" y="125"/>
                  </a:cubicBezTo>
                  <a:cubicBezTo>
                    <a:pt x="69" y="122"/>
                    <a:pt x="65" y="126"/>
                    <a:pt x="60" y="128"/>
                  </a:cubicBezTo>
                  <a:cubicBezTo>
                    <a:pt x="55" y="131"/>
                    <a:pt x="57" y="135"/>
                    <a:pt x="53" y="135"/>
                  </a:cubicBezTo>
                  <a:cubicBezTo>
                    <a:pt x="49" y="135"/>
                    <a:pt x="50" y="141"/>
                    <a:pt x="48" y="143"/>
                  </a:cubicBezTo>
                  <a:cubicBezTo>
                    <a:pt x="45" y="145"/>
                    <a:pt x="46" y="139"/>
                    <a:pt x="42" y="139"/>
                  </a:cubicBezTo>
                  <a:cubicBezTo>
                    <a:pt x="38" y="138"/>
                    <a:pt x="38" y="141"/>
                    <a:pt x="41" y="145"/>
                  </a:cubicBezTo>
                  <a:cubicBezTo>
                    <a:pt x="43" y="148"/>
                    <a:pt x="37" y="145"/>
                    <a:pt x="35" y="148"/>
                  </a:cubicBezTo>
                  <a:cubicBezTo>
                    <a:pt x="33" y="151"/>
                    <a:pt x="26" y="150"/>
                    <a:pt x="25" y="152"/>
                  </a:cubicBezTo>
                  <a:cubicBezTo>
                    <a:pt x="23" y="154"/>
                    <a:pt x="29" y="154"/>
                    <a:pt x="30" y="156"/>
                  </a:cubicBezTo>
                  <a:cubicBezTo>
                    <a:pt x="31" y="158"/>
                    <a:pt x="25" y="157"/>
                    <a:pt x="21" y="156"/>
                  </a:cubicBezTo>
                  <a:cubicBezTo>
                    <a:pt x="18" y="156"/>
                    <a:pt x="19" y="161"/>
                    <a:pt x="16" y="160"/>
                  </a:cubicBezTo>
                  <a:cubicBezTo>
                    <a:pt x="12" y="160"/>
                    <a:pt x="8" y="163"/>
                    <a:pt x="11" y="165"/>
                  </a:cubicBezTo>
                  <a:cubicBezTo>
                    <a:pt x="13" y="167"/>
                    <a:pt x="9" y="168"/>
                    <a:pt x="7" y="166"/>
                  </a:cubicBezTo>
                  <a:cubicBezTo>
                    <a:pt x="5" y="165"/>
                    <a:pt x="3" y="168"/>
                    <a:pt x="2" y="171"/>
                  </a:cubicBezTo>
                  <a:cubicBezTo>
                    <a:pt x="1" y="174"/>
                    <a:pt x="6" y="175"/>
                    <a:pt x="6" y="176"/>
                  </a:cubicBezTo>
                  <a:moveTo>
                    <a:pt x="177" y="49"/>
                  </a:moveTo>
                  <a:cubicBezTo>
                    <a:pt x="177" y="49"/>
                    <a:pt x="177" y="49"/>
                    <a:pt x="177" y="50"/>
                  </a:cubicBezTo>
                  <a:cubicBezTo>
                    <a:pt x="177" y="49"/>
                    <a:pt x="177" y="49"/>
                    <a:pt x="177" y="49"/>
                  </a:cubicBezTo>
                  <a:moveTo>
                    <a:pt x="178" y="50"/>
                  </a:moveTo>
                  <a:cubicBezTo>
                    <a:pt x="178" y="50"/>
                    <a:pt x="178" y="51"/>
                    <a:pt x="179" y="51"/>
                  </a:cubicBezTo>
                  <a:cubicBezTo>
                    <a:pt x="178" y="51"/>
                    <a:pt x="178" y="50"/>
                    <a:pt x="178" y="50"/>
                  </a:cubicBezTo>
                  <a:moveTo>
                    <a:pt x="169" y="43"/>
                  </a:moveTo>
                  <a:cubicBezTo>
                    <a:pt x="169" y="43"/>
                    <a:pt x="169" y="43"/>
                    <a:pt x="169" y="43"/>
                  </a:cubicBezTo>
                  <a:cubicBezTo>
                    <a:pt x="169" y="43"/>
                    <a:pt x="168" y="43"/>
                    <a:pt x="168" y="42"/>
                  </a:cubicBezTo>
                  <a:cubicBezTo>
                    <a:pt x="168" y="43"/>
                    <a:pt x="169" y="43"/>
                    <a:pt x="169" y="43"/>
                  </a:cubicBezTo>
                </a:path>
              </a:pathLst>
            </a:custGeom>
            <a:solidFill>
              <a:srgbClr val="F8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sp>
          <p:nvSpPr>
            <p:cNvPr id="75" name="Freeform 68"/>
            <p:cNvSpPr>
              <a:spLocks noEditPoints="1"/>
            </p:cNvSpPr>
            <p:nvPr userDrawn="1"/>
          </p:nvSpPr>
          <p:spPr bwMode="auto">
            <a:xfrm>
              <a:off x="19005550" y="3157538"/>
              <a:ext cx="88900" cy="134938"/>
            </a:xfrm>
            <a:custGeom>
              <a:avLst/>
              <a:gdLst>
                <a:gd name="T0" fmla="*/ 16 w 32"/>
                <a:gd name="T1" fmla="*/ 0 h 49"/>
                <a:gd name="T2" fmla="*/ 0 w 32"/>
                <a:gd name="T3" fmla="*/ 16 h 49"/>
                <a:gd name="T4" fmla="*/ 16 w 32"/>
                <a:gd name="T5" fmla="*/ 49 h 49"/>
                <a:gd name="T6" fmla="*/ 32 w 32"/>
                <a:gd name="T7" fmla="*/ 16 h 49"/>
                <a:gd name="T8" fmla="*/ 16 w 32"/>
                <a:gd name="T9" fmla="*/ 0 h 49"/>
                <a:gd name="T10" fmla="*/ 16 w 32"/>
                <a:gd name="T11" fmla="*/ 22 h 49"/>
                <a:gd name="T12" fmla="*/ 9 w 32"/>
                <a:gd name="T13" fmla="*/ 16 h 49"/>
                <a:gd name="T14" fmla="*/ 16 w 32"/>
                <a:gd name="T15" fmla="*/ 9 h 49"/>
                <a:gd name="T16" fmla="*/ 23 w 32"/>
                <a:gd name="T17" fmla="*/ 16 h 49"/>
                <a:gd name="T18" fmla="*/ 16 w 32"/>
                <a:gd name="T19"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9">
                  <a:moveTo>
                    <a:pt x="16" y="0"/>
                  </a:moveTo>
                  <a:cubicBezTo>
                    <a:pt x="7" y="0"/>
                    <a:pt x="0" y="7"/>
                    <a:pt x="0" y="16"/>
                  </a:cubicBezTo>
                  <a:cubicBezTo>
                    <a:pt x="0" y="25"/>
                    <a:pt x="16" y="49"/>
                    <a:pt x="16" y="49"/>
                  </a:cubicBezTo>
                  <a:cubicBezTo>
                    <a:pt x="16" y="49"/>
                    <a:pt x="32" y="25"/>
                    <a:pt x="32" y="16"/>
                  </a:cubicBezTo>
                  <a:cubicBezTo>
                    <a:pt x="32" y="7"/>
                    <a:pt x="25" y="0"/>
                    <a:pt x="16" y="0"/>
                  </a:cubicBezTo>
                  <a:moveTo>
                    <a:pt x="16" y="22"/>
                  </a:moveTo>
                  <a:cubicBezTo>
                    <a:pt x="12" y="22"/>
                    <a:pt x="9" y="19"/>
                    <a:pt x="9" y="16"/>
                  </a:cubicBezTo>
                  <a:cubicBezTo>
                    <a:pt x="9" y="12"/>
                    <a:pt x="12" y="9"/>
                    <a:pt x="16" y="9"/>
                  </a:cubicBezTo>
                  <a:cubicBezTo>
                    <a:pt x="20" y="9"/>
                    <a:pt x="23" y="12"/>
                    <a:pt x="23" y="16"/>
                  </a:cubicBezTo>
                  <a:cubicBezTo>
                    <a:pt x="23" y="19"/>
                    <a:pt x="20" y="22"/>
                    <a:pt x="16" y="22"/>
                  </a:cubicBezTo>
                </a:path>
              </a:pathLst>
            </a:custGeom>
            <a:solidFill>
              <a:srgbClr val="F26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742"/>
              <a:endParaRPr lang="en-US">
                <a:solidFill>
                  <a:srgbClr val="FFFFFF"/>
                </a:solidFill>
              </a:endParaRPr>
            </a:p>
          </p:txBody>
        </p:sp>
      </p:grpSp>
    </p:spTree>
    <p:extLst>
      <p:ext uri="{BB962C8B-B14F-4D97-AF65-F5344CB8AC3E}">
        <p14:creationId xmlns:p14="http://schemas.microsoft.com/office/powerpoint/2010/main" val="1243287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304" tIns="109728" rIns="146304" bIns="109728"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552576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1877654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ltGray">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702" y="1211287"/>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8273530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796298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073904457"/>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5_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784753247"/>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70658505"/>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6249718"/>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274638" y="1214438"/>
            <a:ext cx="11887200" cy="5483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913475"/>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13929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2422569"/>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4211760"/>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1941522"/>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509959"/>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355029"/>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949935"/>
      </p:ext>
    </p:extLst>
  </p:cSld>
  <p:clrMapOvr>
    <a:masterClrMapping/>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602552"/>
      </p:ext>
    </p:extLst>
  </p:cSld>
  <p:clrMapOvr>
    <a:masterClrMapping/>
  </p:clrMapOvr>
  <p:transition>
    <p:fade/>
  </p:transition>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7334114"/>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564417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3"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10163207" y="6507951"/>
            <a:ext cx="1005841" cy="195077"/>
          </a:xfrm>
          <a:prstGeom prst="rect">
            <a:avLst/>
          </a:prstGeom>
          <a:noFill/>
        </p:spPr>
      </p:pic>
      <p:pic>
        <p:nvPicPr>
          <p:cNvPr id="8" name="Picture 7" descr="VS_Wht_rgb.wmf"/>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pic>
        <p:nvPicPr>
          <p:cNvPr id="7" name="Picture 6" descr="VS_PowerPoint_16x9-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2" cy="6994525"/>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63207" y="6507951"/>
            <a:ext cx="1005841" cy="195077"/>
          </a:xfrm>
          <a:prstGeom prst="rect">
            <a:avLst/>
          </a:prstGeom>
          <a:noFill/>
        </p:spPr>
      </p:pic>
      <p:pic>
        <p:nvPicPr>
          <p:cNvPr id="11" name="Picture 10" descr="VS_Wht_rgb.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1326106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434711" cy="6994525"/>
          </a:xfrm>
          <a:prstGeom prst="rect">
            <a:avLst/>
          </a:prstGeom>
        </p:spPr>
      </p:pic>
      <p:sp>
        <p:nvSpPr>
          <p:cNvPr id="5" name="Text Placeholder 4"/>
          <p:cNvSpPr>
            <a:spLocks noGrp="1"/>
          </p:cNvSpPr>
          <p:nvPr>
            <p:ph type="body" sz="quarter" idx="12" hasCustomPrompt="1"/>
          </p:nvPr>
        </p:nvSpPr>
        <p:spPr>
          <a:xfrm>
            <a:off x="276543" y="560069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invGray">
          <a:xfrm>
            <a:off x="10163207" y="6507951"/>
            <a:ext cx="1005841" cy="195077"/>
          </a:xfrm>
          <a:prstGeom prst="rect">
            <a:avLst/>
          </a:prstGeom>
          <a:noFill/>
        </p:spPr>
      </p:pic>
    </p:spTree>
    <p:extLst>
      <p:ext uri="{BB962C8B-B14F-4D97-AF65-F5344CB8AC3E}">
        <p14:creationId xmlns:p14="http://schemas.microsoft.com/office/powerpoint/2010/main" val="797065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12434711" cy="6994524"/>
          </a:xfrm>
          <a:prstGeom prst="rect">
            <a:avLst/>
          </a:prstGeom>
        </p:spPr>
      </p:pic>
      <p:pic>
        <p:nvPicPr>
          <p:cNvPr id="7" name="Picture 6" descr="VS_Purp526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0907" y="1924373"/>
            <a:ext cx="3217432" cy="901047"/>
          </a:xfrm>
          <a:prstGeom prst="rect">
            <a:avLst/>
          </a:prstGeom>
        </p:spPr>
      </p:pic>
      <p:pic>
        <p:nvPicPr>
          <p:cNvPr id="10" name="Picture 9" descr="MSFT_logo_rgb_C-Gray.png"/>
          <p:cNvPicPr>
            <a:picLocks noChangeAspect="1"/>
          </p:cNvPicPr>
          <p:nvPr/>
        </p:nvPicPr>
        <p:blipFill rotWithShape="1">
          <a:blip r:embed="rId4" cstate="screen">
            <a:extLst>
              <a:ext uri="{28A0092B-C50C-407E-A947-70E740481C1C}">
                <a14:useLocalDpi xmlns:a14="http://schemas.microsoft.com/office/drawing/2010/main"/>
              </a:ext>
            </a:extLst>
          </a:blip>
          <a:srcRect l="30316" t="23386" b="23386"/>
          <a:stretch/>
        </p:blipFill>
        <p:spPr>
          <a:xfrm>
            <a:off x="10126764" y="6434577"/>
            <a:ext cx="1254513" cy="352486"/>
          </a:xfrm>
          <a:prstGeom prst="rect">
            <a:avLst/>
          </a:prstGeom>
        </p:spPr>
      </p:pic>
      <p:sp>
        <p:nvSpPr>
          <p:cNvPr id="5" name="Text Placeholder 4"/>
          <p:cNvSpPr>
            <a:spLocks noGrp="1"/>
          </p:cNvSpPr>
          <p:nvPr>
            <p:ph type="body" sz="quarter" idx="12" hasCustomPrompt="1"/>
          </p:nvPr>
        </p:nvSpPr>
        <p:spPr>
          <a:xfrm>
            <a:off x="276543"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3986436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1"/>
            <a:ext cx="12434710" cy="6994524"/>
          </a:xfrm>
          <a:prstGeom prst="rect">
            <a:avLst/>
          </a:prstGeom>
        </p:spPr>
      </p:pic>
      <p:pic>
        <p:nvPicPr>
          <p:cNvPr id="7" name="Picture 6" descr="VS_Purp526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0907" y="1924373"/>
            <a:ext cx="3217432" cy="901047"/>
          </a:xfrm>
          <a:prstGeom prst="rect">
            <a:avLst/>
          </a:prstGeom>
        </p:spPr>
      </p:pic>
      <p:sp>
        <p:nvSpPr>
          <p:cNvPr id="5" name="Text Placeholder 4"/>
          <p:cNvSpPr>
            <a:spLocks noGrp="1"/>
          </p:cNvSpPr>
          <p:nvPr>
            <p:ph type="body" sz="quarter" idx="12" hasCustomPrompt="1"/>
          </p:nvPr>
        </p:nvSpPr>
        <p:spPr>
          <a:xfrm>
            <a:off x="276543" y="5600699"/>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4"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p:nvPicPr>
        <p:blipFill rotWithShape="1">
          <a:blip r:embed="rId4" cstate="screen">
            <a:extLst>
              <a:ext uri="{28A0092B-C50C-407E-A947-70E740481C1C}">
                <a14:useLocalDpi xmlns:a14="http://schemas.microsoft.com/office/drawing/2010/main"/>
              </a:ext>
            </a:extLst>
          </a:blip>
          <a:srcRect l="30316" t="23386" b="23386"/>
          <a:stretch/>
        </p:blipFill>
        <p:spPr>
          <a:xfrm>
            <a:off x="10126764" y="6434577"/>
            <a:ext cx="1254513" cy="352486"/>
          </a:xfrm>
          <a:prstGeom prst="rect">
            <a:avLst/>
          </a:prstGeom>
        </p:spPr>
      </p:pic>
    </p:spTree>
    <p:extLst>
      <p:ext uri="{BB962C8B-B14F-4D97-AF65-F5344CB8AC3E}">
        <p14:creationId xmlns:p14="http://schemas.microsoft.com/office/powerpoint/2010/main" val="9280238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0"/>
            <a:ext cx="12434711" cy="6994525"/>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5898419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12434711" cy="6994524"/>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877079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 y="1"/>
            <a:ext cx="12434711" cy="6994524"/>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82067380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36206609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
            <a:ext cx="12436475" cy="6992345"/>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5735815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 y="0"/>
            <a:ext cx="12427659" cy="6994525"/>
          </a:xfrm>
          <a:prstGeom prst="rect">
            <a:avLst/>
          </a:prstGeom>
        </p:spPr>
      </p:pic>
      <p:sp>
        <p:nvSpPr>
          <p:cNvPr id="2" name="Title 1"/>
          <p:cNvSpPr>
            <a:spLocks noGrp="1"/>
          </p:cNvSpPr>
          <p:nvPr>
            <p:ph type="title" hasCustomPrompt="1"/>
          </p:nvPr>
        </p:nvSpPr>
        <p:spPr>
          <a:xfrm>
            <a:off x="274639" y="274321"/>
            <a:ext cx="7315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258647218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52338"/>
          </a:xfrm>
        </p:spPr>
        <p:txBody>
          <a:bodyPr/>
          <a:lstStyle>
            <a:lvl1pPr marL="0" indent="0">
              <a:buNone/>
              <a:defRPr>
                <a:solidFill>
                  <a:schemeClr val="accent2"/>
                </a:solidFill>
              </a:defRPr>
            </a:lvl1pPr>
            <a:lvl2pPr marL="0" indent="0">
              <a:buFontTx/>
              <a:buNone/>
              <a:defRPr sz="2000"/>
            </a:lvl2pPr>
            <a:lvl3pPr marL="228489" indent="0">
              <a:buNone/>
              <a:defRPr/>
            </a:lvl3pPr>
            <a:lvl4pPr marL="456977" indent="0">
              <a:buNone/>
              <a:defRPr/>
            </a:lvl4pPr>
            <a:lvl5pPr marL="685467"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628428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9" y="1212851"/>
            <a:ext cx="11887200" cy="2052338"/>
          </a:xfrm>
        </p:spPr>
        <p:txBody>
          <a:bodyPr/>
          <a:lstStyle>
            <a:lvl1pPr marL="0" indent="0">
              <a:buNone/>
              <a:defRPr>
                <a:solidFill>
                  <a:schemeClr val="tx2"/>
                </a:solidFill>
              </a:defRPr>
            </a:lvl1pPr>
            <a:lvl2pPr marL="0" indent="0">
              <a:buFontTx/>
              <a:buNone/>
              <a:defRPr sz="2000"/>
            </a:lvl2pPr>
            <a:lvl3pPr marL="228489" indent="0">
              <a:buNone/>
              <a:defRPr/>
            </a:lvl3pPr>
            <a:lvl4pPr marL="456977" indent="0">
              <a:buNone/>
              <a:defRPr/>
            </a:lvl4pPr>
            <a:lvl5pPr marL="685467"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895758"/>
      </p:ext>
    </p:extLst>
  </p:cSld>
  <p:clrMapOvr>
    <a:masterClrMapping/>
  </p:clrMapOvr>
  <p:transition>
    <p:fade/>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4"/>
            <a:ext cx="11887200" cy="2121397"/>
          </a:xfrm>
        </p:spPr>
        <p:txBody>
          <a:bodyPr>
            <a:spAutoFit/>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8340682"/>
      </p:ext>
    </p:extLst>
  </p:cSld>
  <p:clrMapOvr>
    <a:masterClrMapping/>
  </p:clrMapOvr>
  <p:transition>
    <p:fade/>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4"/>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9049663"/>
      </p:ext>
    </p:extLst>
  </p:cSld>
  <p:clrMapOvr>
    <a:masterClrMapping/>
  </p:clrMapOvr>
  <p:transition>
    <p:fade/>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3" y="1212849"/>
            <a:ext cx="5486399" cy="2468368"/>
          </a:xfrm>
        </p:spPr>
        <p:txBody>
          <a:bodyPr wrap="square">
            <a:spAutoFit/>
          </a:bodyPr>
          <a:lstStyle>
            <a:lvl1pPr marL="0" indent="0">
              <a:spcBef>
                <a:spcPts val="1224"/>
              </a:spcBef>
              <a:buClr>
                <a:schemeClr val="tx1"/>
              </a:buClr>
              <a:buFont typeface="Wingdings" pitchFamily="2" charset="2"/>
              <a:buNone/>
              <a:defRPr sz="3599">
                <a:solidFill>
                  <a:schemeClr val="accent2"/>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599">
                <a:solidFill>
                  <a:srgbClr val="68217A"/>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4469285"/>
      </p:ext>
    </p:extLst>
  </p:cSld>
  <p:clrMapOvr>
    <a:masterClrMapping/>
  </p:clrMapOvr>
  <p:transition>
    <p:fade/>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3" y="1212849"/>
            <a:ext cx="5486399" cy="2468368"/>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599">
                <a:solidFill>
                  <a:schemeClr val="tx2"/>
                </a:solidFill>
              </a:defRPr>
            </a:lvl1pPr>
            <a:lvl2pPr marL="0" indent="0">
              <a:buNone/>
              <a:defRPr sz="2000"/>
            </a:lvl2pPr>
            <a:lvl3pPr marL="231662" indent="0">
              <a:buNone/>
              <a:tabLst/>
              <a:defRPr sz="2000"/>
            </a:lvl3pPr>
            <a:lvl4pPr marL="460150" indent="0">
              <a:buNone/>
              <a:defRPr/>
            </a:lvl4pPr>
            <a:lvl5pPr marL="685467"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4405684"/>
      </p:ext>
    </p:extLst>
  </p:cSld>
  <p:clrMapOvr>
    <a:masterClrMapping/>
  </p:clrMapOvr>
  <p:transition>
    <p:fade/>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3" y="1212853"/>
            <a:ext cx="5486399" cy="2536079"/>
          </a:xfrm>
        </p:spPr>
        <p:txBody>
          <a:bodyPr wrap="square">
            <a:spAutoFit/>
          </a:bodyPr>
          <a:lstStyle>
            <a:lvl1pPr marL="287199" indent="-287199">
              <a:spcBef>
                <a:spcPts val="1224"/>
              </a:spcBef>
              <a:buClr>
                <a:schemeClr val="tx1"/>
              </a:buClr>
              <a:buFont typeface="Arial" pitchFamily="34" charset="0"/>
              <a:buChar char="•"/>
              <a:defRPr sz="3599">
                <a:solidFill>
                  <a:srgbClr val="68217A"/>
                </a:soli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3"/>
            <a:ext cx="5486399" cy="2536079"/>
          </a:xfrm>
        </p:spPr>
        <p:txBody>
          <a:bodyPr wrap="square">
            <a:spAutoFit/>
          </a:bodyPr>
          <a:lstStyle>
            <a:lvl1pPr marL="287199" indent="-287199">
              <a:spcBef>
                <a:spcPts val="1224"/>
              </a:spcBef>
              <a:buClr>
                <a:schemeClr val="tx1"/>
              </a:buClr>
              <a:buFont typeface="Arial" pitchFamily="34" charset="0"/>
              <a:buChar char="•"/>
              <a:defRPr sz="3599">
                <a:solidFill>
                  <a:srgbClr val="68217A"/>
                </a:soli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026641"/>
      </p:ext>
    </p:extLst>
  </p:cSld>
  <p:clrMapOvr>
    <a:masterClrMapping/>
  </p:clrMapOvr>
  <p:transition>
    <p:fade/>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3" y="1212853"/>
            <a:ext cx="5486399" cy="2536079"/>
          </a:xfrm>
        </p:spPr>
        <p:txBody>
          <a:bodyPr wrap="square">
            <a:spAutoFit/>
          </a:bodyPr>
          <a:lstStyle>
            <a:lvl1pPr marL="287199" indent="-287199">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3"/>
            <a:ext cx="5486399" cy="2536079"/>
          </a:xfrm>
        </p:spPr>
        <p:txBody>
          <a:bodyPr wrap="square">
            <a:spAutoFit/>
          </a:bodyPr>
          <a:lstStyle>
            <a:lvl1pPr marL="287199" indent="-287199">
              <a:spcBef>
                <a:spcPts val="1224"/>
              </a:spcBef>
              <a:buClr>
                <a:schemeClr val="tx2"/>
              </a:buClr>
              <a:buFont typeface="Arial" pitchFamily="34" charset="0"/>
              <a:buChar char="•"/>
              <a:defRPr sz="3599">
                <a:gradFill>
                  <a:gsLst>
                    <a:gs pos="1250">
                      <a:schemeClr val="tx2"/>
                    </a:gs>
                    <a:gs pos="99000">
                      <a:schemeClr val="tx2"/>
                    </a:gs>
                  </a:gsLst>
                  <a:lin ang="5400000" scaled="0"/>
                </a:gradFill>
              </a:defRPr>
            </a:lvl1pPr>
            <a:lvl2pPr marL="530908" indent="-233082">
              <a:defRPr sz="2400"/>
            </a:lvl2pPr>
            <a:lvl3pPr marL="699245" indent="-168338">
              <a:tabLst/>
              <a:defRPr sz="2000"/>
            </a:lvl3pPr>
            <a:lvl4pPr marL="880530" indent="-181286">
              <a:defRPr/>
            </a:lvl4pPr>
            <a:lvl5pPr marL="1048866" indent="-16833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3794277"/>
      </p:ext>
    </p:extLst>
  </p:cSld>
  <p:clrMapOvr>
    <a:masterClrMapping/>
  </p:clrMapOvr>
  <p:transition>
    <p:fade/>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3999">
                <a:solidFill>
                  <a:srgbClr val="FFFFFF"/>
                </a:solidFill>
              </a:defRPr>
            </a:lvl1pPr>
            <a:lvl2pPr marL="0" indent="0">
              <a:spcBef>
                <a:spcPts val="1080"/>
              </a:spcBef>
              <a:buNone/>
              <a:defRPr sz="2000">
                <a:solidFill>
                  <a:srgbClr val="FFFFFF"/>
                </a:solidFill>
              </a:defRPr>
            </a:lvl2pPr>
            <a:lvl3pPr marL="231662" indent="0">
              <a:buNone/>
              <a:tabLst/>
              <a:defRPr sz="2000">
                <a:solidFill>
                  <a:srgbClr val="FFFFFF"/>
                </a:solidFill>
              </a:defRPr>
            </a:lvl3pPr>
            <a:lvl4pPr marL="460150" indent="0">
              <a:buNone/>
              <a:defRPr>
                <a:solidFill>
                  <a:srgbClr val="FFFFFF"/>
                </a:solidFill>
              </a:defRPr>
            </a:lvl4pPr>
            <a:lvl5pPr marL="685467" indent="0">
              <a:buNone/>
              <a:tabLst/>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75035"/>
      </p:ext>
    </p:extLst>
  </p:cSld>
  <p:clrMapOvr>
    <a:masterClrMapping/>
  </p:clrMapOvr>
  <p:transition>
    <p:fade/>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2" indent="0">
              <a:buNone/>
              <a:tabLst/>
              <a:defRPr sz="2000">
                <a:solidFill>
                  <a:schemeClr val="tx1"/>
                </a:solidFill>
              </a:defRPr>
            </a:lvl3pPr>
            <a:lvl4pPr marL="460150" indent="0">
              <a:buNone/>
              <a:defRPr>
                <a:solidFill>
                  <a:schemeClr val="tx1"/>
                </a:solidFill>
              </a:defRPr>
            </a:lvl4pPr>
            <a:lvl5pPr marL="685467"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530625"/>
      </p:ext>
    </p:extLst>
  </p:cSld>
  <p:clrMapOvr>
    <a:masterClrMapping/>
  </p:clrMapOvr>
  <p:transition>
    <p:fade/>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742131"/>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57059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5611825"/>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2" y="2124075"/>
            <a:ext cx="11887200" cy="1353136"/>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62" indent="0">
              <a:buNone/>
              <a:tabLst/>
              <a:defRPr sz="2000">
                <a:solidFill>
                  <a:schemeClr val="tx1"/>
                </a:solidFill>
              </a:defRPr>
            </a:lvl3pPr>
            <a:lvl4pPr marL="460150" indent="0">
              <a:buNone/>
              <a:defRPr>
                <a:solidFill>
                  <a:schemeClr val="tx1"/>
                </a:solidFill>
              </a:defRPr>
            </a:lvl4pPr>
            <a:lvl5pPr marL="685467" indent="0">
              <a:buNone/>
              <a:tabLst/>
              <a:defRPr>
                <a:solidFill>
                  <a:schemeClr val="tx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2932043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0"/>
          </p:nvPr>
        </p:nvSpPr>
        <p:spPr>
          <a:xfrm>
            <a:off x="274642" y="2124076"/>
            <a:ext cx="7315200" cy="3048472"/>
          </a:xfrm>
        </p:spPr>
        <p:txBody>
          <a:bodyPr wrap="square">
            <a:spAutoFit/>
          </a:bodyPr>
          <a:lstStyle>
            <a:lvl1pPr marL="0" indent="0">
              <a:spcBef>
                <a:spcPts val="1224"/>
              </a:spcBef>
              <a:buClr>
                <a:schemeClr val="tx1"/>
              </a:buClr>
              <a:buFont typeface="Wingdings" pitchFamily="2" charset="2"/>
              <a:buNone/>
              <a:defRPr sz="5399">
                <a:solidFill>
                  <a:schemeClr val="tx1"/>
                </a:solidFill>
              </a:defRPr>
            </a:lvl1pPr>
            <a:lvl2pPr marL="0" indent="0">
              <a:spcBef>
                <a:spcPts val="1080"/>
              </a:spcBef>
              <a:buNone/>
              <a:defRPr sz="2000">
                <a:solidFill>
                  <a:schemeClr val="tx1"/>
                </a:solidFill>
              </a:defRPr>
            </a:lvl2pPr>
            <a:lvl3pPr marL="231662" indent="0">
              <a:buNone/>
              <a:tabLst/>
              <a:defRPr sz="2000">
                <a:solidFill>
                  <a:schemeClr val="tx1"/>
                </a:solidFill>
              </a:defRPr>
            </a:lvl3pPr>
            <a:lvl4pPr marL="460150" indent="0">
              <a:buNone/>
              <a:defRPr>
                <a:solidFill>
                  <a:schemeClr val="tx1"/>
                </a:solidFill>
              </a:defRPr>
            </a:lvl4pPr>
            <a:lvl5pPr marL="685467"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8154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3" y="1212850"/>
            <a:ext cx="5486399" cy="3048472"/>
          </a:xfrm>
        </p:spPr>
        <p:txBody>
          <a:bodyPr wrap="square">
            <a:spAutoFit/>
          </a:bodyPr>
          <a:lstStyle>
            <a:lvl1pPr marL="0" indent="0">
              <a:spcBef>
                <a:spcPts val="1224"/>
              </a:spcBef>
              <a:buClr>
                <a:schemeClr val="tx1"/>
              </a:buClr>
              <a:buFont typeface="Wingdings" pitchFamily="2" charset="2"/>
              <a:buNone/>
              <a:defRPr sz="5399">
                <a:solidFill>
                  <a:schemeClr val="accent2"/>
                </a:solidFill>
              </a:defRPr>
            </a:lvl1pPr>
            <a:lvl2pPr marL="0" indent="0">
              <a:spcBef>
                <a:spcPts val="1080"/>
              </a:spcBef>
              <a:buNone/>
              <a:defRPr sz="2000"/>
            </a:lvl2pPr>
            <a:lvl3pPr marL="231662" indent="0">
              <a:buNone/>
              <a:tabLst/>
              <a:defRPr sz="2000"/>
            </a:lvl3pPr>
            <a:lvl4pPr marL="460150" indent="0">
              <a:buNone/>
              <a:defRPr/>
            </a:lvl4pPr>
            <a:lvl5pPr marL="685467"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3999">
                <a:solidFill>
                  <a:schemeClr val="tx1"/>
                </a:solidFill>
              </a:defRPr>
            </a:lvl1pPr>
            <a:lvl2pPr marL="0" indent="0">
              <a:spcBef>
                <a:spcPts val="1080"/>
              </a:spcBef>
              <a:buNone/>
              <a:defRPr sz="2000">
                <a:solidFill>
                  <a:schemeClr val="tx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3999">
                <a:solidFill>
                  <a:schemeClr val="bg1"/>
                </a:solidFill>
              </a:defRPr>
            </a:lvl1pPr>
            <a:lvl2pPr marL="0" indent="0">
              <a:spcBef>
                <a:spcPts val="1080"/>
              </a:spcBef>
              <a:buNone/>
              <a:defRPr sz="2000">
                <a:solidFill>
                  <a:schemeClr val="bg1"/>
                </a:solidFill>
              </a:defRPr>
            </a:lvl2pPr>
            <a:lvl3pPr marL="231662" indent="0">
              <a:buNone/>
              <a:tabLst/>
              <a:defRPr sz="2000">
                <a:solidFill>
                  <a:schemeClr val="bg1"/>
                </a:solidFill>
              </a:defRPr>
            </a:lvl3pPr>
            <a:lvl4pPr marL="460150" indent="0">
              <a:buNone/>
              <a:defRPr>
                <a:solidFill>
                  <a:schemeClr val="bg1"/>
                </a:solidFill>
              </a:defRPr>
            </a:lvl4pPr>
            <a:lvl5pPr marL="685467"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88848294"/>
      </p:ext>
    </p:extLst>
  </p:cSld>
  <p:clrMapOvr>
    <a:masterClrMapping/>
  </p:clrMapOvr>
  <p:transition>
    <p:fade/>
  </p:transition>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6"/>
            <a:ext cx="11887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13654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6"/>
            <a:ext cx="11887200" cy="1831975"/>
          </a:xfrm>
          <a:noFill/>
        </p:spPr>
        <p:txBody>
          <a:bodyPr tIns="91413" bIns="91413" anchor="t" anchorCtr="0"/>
          <a:lstStyle>
            <a:lvl1pPr>
              <a:defRPr sz="8799"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384702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6"/>
            <a:ext cx="11887200" cy="1831975"/>
          </a:xfrm>
          <a:noFill/>
        </p:spPr>
        <p:txBody>
          <a:bodyPr tIns="91413" bIns="91413" anchor="t" anchorCtr="0"/>
          <a:lstStyle>
            <a:lvl1pPr>
              <a:defRPr sz="8799"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40285030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111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73619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1164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174863"/>
      </p:ext>
    </p:extLst>
  </p:cSld>
  <p:clrMapOvr>
    <a:masterClrMapping/>
  </p:clrMapOvr>
  <p:transition>
    <p:fade/>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0" tIns="46620" rIns="46620" bIns="46620" numCol="1" spcCol="0" rtlCol="0" fromWordArt="0" anchor="ctr" anchorCtr="0" forceAA="0" compatLnSpc="1">
            <a:prstTxWarp prst="textNoShape">
              <a:avLst/>
            </a:prstTxWarp>
            <a:noAutofit/>
          </a:bodyPr>
          <a:lstStyle/>
          <a:p>
            <a:pPr algn="ctr" defTabSz="932020"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1"/>
            <a:ext cx="11887199" cy="2022517"/>
          </a:xfrm>
        </p:spPr>
        <p:txBody>
          <a:bodyPr/>
          <a:lstStyle>
            <a:lvl1pPr marL="0" indent="0">
              <a:buNone/>
              <a:defRPr sz="3299">
                <a:gradFill>
                  <a:gsLst>
                    <a:gs pos="1250">
                      <a:srgbClr val="000000"/>
                    </a:gs>
                    <a:gs pos="100000">
                      <a:srgbClr val="000000"/>
                    </a:gs>
                  </a:gsLst>
                  <a:lin ang="5400000" scaled="0"/>
                </a:gradFill>
                <a:latin typeface="Segoe UI" pitchFamily="34" charset="0"/>
                <a:cs typeface="Segoe UI" pitchFamily="34" charset="0"/>
              </a:defRPr>
            </a:lvl1pPr>
            <a:lvl2pPr marL="346385" indent="0">
              <a:buNone/>
              <a:defRPr>
                <a:gradFill>
                  <a:gsLst>
                    <a:gs pos="1250">
                      <a:srgbClr val="000000"/>
                    </a:gs>
                    <a:gs pos="100000">
                      <a:srgbClr val="000000"/>
                    </a:gs>
                  </a:gsLst>
                  <a:lin ang="5400000" scaled="0"/>
                </a:gradFill>
                <a:latin typeface="Segoe UI" pitchFamily="34" charset="0"/>
                <a:cs typeface="Segoe UI" pitchFamily="34" charset="0"/>
              </a:defRPr>
            </a:lvl2pPr>
            <a:lvl3pPr marL="584324" indent="0">
              <a:buNone/>
              <a:defRPr>
                <a:gradFill>
                  <a:gsLst>
                    <a:gs pos="1250">
                      <a:srgbClr val="000000"/>
                    </a:gs>
                    <a:gs pos="100000">
                      <a:srgbClr val="000000"/>
                    </a:gs>
                  </a:gsLst>
                  <a:lin ang="5400000" scaled="0"/>
                </a:gradFill>
                <a:latin typeface="Segoe UI" pitchFamily="34" charset="0"/>
                <a:cs typeface="Segoe UI" pitchFamily="34" charset="0"/>
              </a:defRPr>
            </a:lvl3pPr>
            <a:lvl4pPr marL="814168"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486"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0268647"/>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2"/>
            <a:ext cx="11887200" cy="2443746"/>
          </a:xfrm>
          <a:prstGeom prst="rect">
            <a:avLst/>
          </a:prstGeom>
        </p:spPr>
        <p:txBody>
          <a:bodyPr/>
          <a:lstStyle>
            <a:lvl1pPr marL="290373" indent="-290373">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24" indent="-280851">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593" indent="-29037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082" indent="-228489">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573" indent="-228489">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11487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0854" y="445106"/>
            <a:ext cx="11629838" cy="565027"/>
          </a:xfrm>
          <a:prstGeom prst="rect">
            <a:avLst/>
          </a:prstGeom>
        </p:spPr>
        <p:txBody>
          <a:bodyPr/>
          <a:lstStyle>
            <a:lvl1pPr algn="l" defTabSz="932497" rtl="0" eaLnBrk="1" latinLnBrk="0" hangingPunct="1">
              <a:lnSpc>
                <a:spcPct val="90000"/>
              </a:lnSpc>
              <a:spcBef>
                <a:spcPct val="0"/>
              </a:spcBef>
              <a:buNone/>
              <a:defRPr lang="en-US" sz="4080" b="0" kern="1200" cap="none" spc="-102" baseline="0" dirty="0">
                <a:ln w="3175">
                  <a:noFill/>
                </a:ln>
                <a:solidFill>
                  <a:schemeClr val="tx2">
                    <a:alpha val="99000"/>
                  </a:schemeClr>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2005193" y="6587509"/>
            <a:ext cx="406706" cy="372394"/>
          </a:xfrm>
          <a:prstGeom prst="rect">
            <a:avLst/>
          </a:prstGeom>
        </p:spPr>
        <p:txBody>
          <a:bodyPr/>
          <a:lstStyle/>
          <a:p>
            <a:pPr defTabSz="932597"/>
            <a:fld id="{C199BF66-9D78-4168-B97D-DE39C11F381D}" type="slidenum">
              <a:rPr lang="en-US" smtClean="0">
                <a:solidFill>
                  <a:srgbClr val="000000"/>
                </a:solidFill>
              </a:rPr>
              <a:pPr defTabSz="932597"/>
              <a:t>‹#›</a:t>
            </a:fld>
            <a:endParaRPr lang="en-US">
              <a:solidFill>
                <a:srgbClr val="000000"/>
              </a:solidFill>
            </a:endParaRPr>
          </a:p>
        </p:txBody>
      </p:sp>
      <p:pic>
        <p:nvPicPr>
          <p:cNvPr id="15" name="Picture 1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28331" y="25783"/>
            <a:ext cx="2280214" cy="838643"/>
          </a:xfrm>
          <a:prstGeom prst="rect">
            <a:avLst/>
          </a:prstGeom>
        </p:spPr>
      </p:pic>
    </p:spTree>
    <p:extLst>
      <p:ext uri="{BB962C8B-B14F-4D97-AF65-F5344CB8AC3E}">
        <p14:creationId xmlns:p14="http://schemas.microsoft.com/office/powerpoint/2010/main" val="1949110100"/>
      </p:ext>
    </p:extLst>
  </p:cSld>
  <p:clrMapOvr>
    <a:masterClrMapping/>
  </p:clrMapOvr>
  <p:transition>
    <p:fade/>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680158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64443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7282983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976280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063172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17899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62881797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1621855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1366717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4872639"/>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035344"/>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2484790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32841167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0126763" y="6434577"/>
            <a:ext cx="1254513" cy="352486"/>
          </a:xfrm>
          <a:prstGeom prst="rect">
            <a:avLst/>
          </a:prstGeom>
        </p:spPr>
      </p:pic>
    </p:spTree>
    <p:extLst>
      <p:ext uri="{BB962C8B-B14F-4D97-AF65-F5344CB8AC3E}">
        <p14:creationId xmlns:p14="http://schemas.microsoft.com/office/powerpoint/2010/main" val="33281722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62444419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0126763" y="6434577"/>
            <a:ext cx="1254513" cy="352486"/>
          </a:xfrm>
          <a:prstGeom prst="rect">
            <a:avLst/>
          </a:prstGeom>
        </p:spPr>
      </p:pic>
    </p:spTree>
    <p:extLst>
      <p:ext uri="{BB962C8B-B14F-4D97-AF65-F5344CB8AC3E}">
        <p14:creationId xmlns:p14="http://schemas.microsoft.com/office/powerpoint/2010/main" val="30699365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529407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809973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33085746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317526702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7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video.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Video</a:t>
            </a:r>
            <a:endParaRPr lang="en-US" dirty="0"/>
          </a:p>
        </p:txBody>
      </p:sp>
    </p:spTree>
    <p:extLst>
      <p:ext uri="{BB962C8B-B14F-4D97-AF65-F5344CB8AC3E}">
        <p14:creationId xmlns:p14="http://schemas.microsoft.com/office/powerpoint/2010/main" val="20792765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82340"/>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868308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760177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78158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12969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510162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69640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0026679"/>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3400562"/>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0476987"/>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651763"/>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r>
              <a:rPr lang="en-US" smtClean="0"/>
              <a:t>Click icon to add picture</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6811503"/>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1983161"/>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553218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869251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3914591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91810873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591778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3768909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110477647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7903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02136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508807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117982"/>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4"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7" tIns="46627" rIns="46627" bIns="46627" numCol="1" spcCol="0" rtlCol="0" fromWordArt="0" anchor="ctr" anchorCtr="0" forceAA="0" compatLnSpc="1">
            <a:prstTxWarp prst="textNoShape">
              <a:avLst/>
            </a:prstTxWarp>
            <a:noAutofit/>
          </a:bodyPr>
          <a:lstStyle/>
          <a:p>
            <a:pPr algn="ctr" defTabSz="932199"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21160"/>
            <a:ext cx="11887199" cy="2022517"/>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451" indent="0">
              <a:buNone/>
              <a:defRPr>
                <a:gradFill>
                  <a:gsLst>
                    <a:gs pos="1250">
                      <a:srgbClr val="000000"/>
                    </a:gs>
                    <a:gs pos="100000">
                      <a:srgbClr val="000000"/>
                    </a:gs>
                  </a:gsLst>
                  <a:lin ang="5400000" scaled="0"/>
                </a:gradFill>
                <a:latin typeface="Segoe UI" pitchFamily="34" charset="0"/>
                <a:cs typeface="Segoe UI" pitchFamily="34" charset="0"/>
              </a:defRPr>
            </a:lvl2pPr>
            <a:lvl3pPr marL="584436" indent="0">
              <a:buNone/>
              <a:defRPr>
                <a:gradFill>
                  <a:gsLst>
                    <a:gs pos="1250">
                      <a:srgbClr val="000000"/>
                    </a:gs>
                    <a:gs pos="100000">
                      <a:srgbClr val="000000"/>
                    </a:gs>
                  </a:gsLst>
                  <a:lin ang="5400000" scaled="0"/>
                </a:gradFill>
                <a:latin typeface="Segoe UI" pitchFamily="34" charset="0"/>
                <a:cs typeface="Segoe UI" pitchFamily="34" charset="0"/>
              </a:defRPr>
            </a:lvl3pPr>
            <a:lvl4pPr marL="814324"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688"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717040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2"/>
            <a:ext cx="11887200" cy="2443746"/>
          </a:xfrm>
          <a:prstGeom prst="rect">
            <a:avLst/>
          </a:prstGeom>
        </p:spPr>
        <p:txBody>
          <a:bodyPr/>
          <a:lstStyle>
            <a:lvl1pPr marL="290428" indent="-290428">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33" indent="-280905">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59" indent="-290428">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292" indent="-22853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26" indent="-228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12" tIns="77705" rIns="155412" bIns="77705"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192825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9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320" y="274320"/>
            <a:ext cx="4746400" cy="1474582"/>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
        <p:nvSpPr>
          <p:cNvPr id="8" name="Text Placeholder 8"/>
          <p:cNvSpPr>
            <a:spLocks noGrp="1"/>
          </p:cNvSpPr>
          <p:nvPr>
            <p:ph type="body" sz="quarter" idx="10" hasCustomPrompt="1"/>
          </p:nvPr>
        </p:nvSpPr>
        <p:spPr>
          <a:xfrm>
            <a:off x="274320" y="3245779"/>
            <a:ext cx="5602379" cy="1983167"/>
          </a:xfrm>
        </p:spPr>
        <p:txBody>
          <a:bodyPr/>
          <a:lstStyle>
            <a:lvl1pPr marL="0" indent="0">
              <a:buNone/>
              <a:defRPr sz="4000" baseline="0"/>
            </a:lvl1pPr>
          </a:lstStyle>
          <a:p>
            <a:pPr lvl="0"/>
            <a:r>
              <a:rPr lang="es-ES" dirty="0" smtClean="0"/>
              <a:t>Demo </a:t>
            </a:r>
            <a:r>
              <a:rPr lang="es-ES" dirty="0" err="1" smtClean="0"/>
              <a:t>title</a:t>
            </a:r>
            <a:endParaRPr lang="es-ES" dirty="0"/>
          </a:p>
        </p:txBody>
      </p:sp>
    </p:spTree>
    <p:extLst>
      <p:ext uri="{BB962C8B-B14F-4D97-AF65-F5344CB8AC3E}">
        <p14:creationId xmlns:p14="http://schemas.microsoft.com/office/powerpoint/2010/main" val="258260522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715979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30854" y="445105"/>
            <a:ext cx="11629838" cy="565027"/>
          </a:xfrm>
          <a:prstGeom prst="rect">
            <a:avLst/>
          </a:prstGeom>
        </p:spPr>
        <p:txBody>
          <a:bodyPr/>
          <a:lstStyle>
            <a:lvl1pPr algn="l" defTabSz="932676" rtl="0" eaLnBrk="1" latinLnBrk="0" hangingPunct="1">
              <a:lnSpc>
                <a:spcPct val="90000"/>
              </a:lnSpc>
              <a:spcBef>
                <a:spcPct val="0"/>
              </a:spcBef>
              <a:buNone/>
              <a:defRPr lang="en-US" sz="4080" b="0" kern="1200" cap="none" spc="-102" baseline="0" dirty="0">
                <a:ln w="3175">
                  <a:noFill/>
                </a:ln>
                <a:solidFill>
                  <a:schemeClr val="tx2">
                    <a:alpha val="99000"/>
                  </a:schemeClr>
                </a:solidFill>
                <a:effectLst/>
                <a:latin typeface="Segoe UI Light" pitchFamily="34" charset="0"/>
                <a:ea typeface="+mn-ea"/>
                <a:cs typeface="Arial" charset="0"/>
              </a:defRPr>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12005193" y="6587508"/>
            <a:ext cx="406706" cy="372394"/>
          </a:xfrm>
          <a:prstGeom prst="rect">
            <a:avLst/>
          </a:prstGeom>
        </p:spPr>
        <p:txBody>
          <a:bodyPr/>
          <a:lstStyle/>
          <a:p>
            <a:fld id="{B60359E2-F1E6-40F3-81C3-5A646FA87138}" type="slidenum">
              <a:rPr lang="en-US">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3136008334"/>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accent2"/>
        </a:solidFill>
        <a:effectLst/>
      </p:bgPr>
    </p:bg>
    <p:spTree>
      <p:nvGrpSpPr>
        <p:cNvPr id="1" name=""/>
        <p:cNvGrpSpPr/>
        <p:nvPr/>
      </p:nvGrpSpPr>
      <p:grpSpPr>
        <a:xfrm>
          <a:off x="0" y="0"/>
          <a:ext cx="0" cy="0"/>
          <a:chOff x="0" y="0"/>
          <a:chExt cx="0" cy="0"/>
        </a:xfrm>
      </p:grpSpPr>
      <p:pic>
        <p:nvPicPr>
          <p:cNvPr id="2" name="Picture 1" descr="VS_PowerPoint_16x9-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2"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163207" y="6507950"/>
            <a:ext cx="1005841" cy="195077"/>
          </a:xfrm>
          <a:prstGeom prst="rect">
            <a:avLst/>
          </a:prstGeom>
          <a:noFill/>
        </p:spPr>
      </p:pic>
      <p:pic>
        <p:nvPicPr>
          <p:cNvPr id="8" name="Picture 7" descr="VS_Wht_rgb.wmf"/>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spTree>
    <p:extLst>
      <p:ext uri="{BB962C8B-B14F-4D97-AF65-F5344CB8AC3E}">
        <p14:creationId xmlns:p14="http://schemas.microsoft.com/office/powerpoint/2010/main" val="2937836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5"/>
          </a:xfrm>
          <a:prstGeom prst="rect">
            <a:avLst/>
          </a:prstGeom>
        </p:spPr>
      </p:pic>
      <p:sp>
        <p:nvSpPr>
          <p:cNvPr id="5" name="Text Placeholder 4"/>
          <p:cNvSpPr>
            <a:spLocks noGrp="1"/>
          </p:cNvSpPr>
          <p:nvPr>
            <p:ph type="body" sz="quarter" idx="12" hasCustomPrompt="1"/>
          </p:nvPr>
        </p:nvSpPr>
        <p:spPr>
          <a:xfrm>
            <a:off x="276542" y="5600698"/>
            <a:ext cx="7315200" cy="1830388"/>
          </a:xfrm>
          <a:noFill/>
        </p:spPr>
        <p:txBody>
          <a:bodyPr lIns="146260" tIns="109696" rIns="146260" bIns="109696">
            <a:noAutofit/>
          </a:bodyPr>
          <a:lstStyle>
            <a:lvl1pPr marL="0" indent="0">
              <a:spcBef>
                <a:spcPts val="0"/>
              </a:spcBef>
              <a:buNone/>
              <a:defRPr sz="30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descr="VS_Wht_rgb.w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580" y="2125663"/>
            <a:ext cx="2743550" cy="484156"/>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10163207" y="6507950"/>
            <a:ext cx="1005841" cy="195077"/>
          </a:xfrm>
          <a:prstGeom prst="rect">
            <a:avLst/>
          </a:prstGeom>
          <a:noFill/>
        </p:spPr>
      </p:pic>
    </p:spTree>
    <p:extLst>
      <p:ext uri="{BB962C8B-B14F-4D97-AF65-F5344CB8AC3E}">
        <p14:creationId xmlns:p14="http://schemas.microsoft.com/office/powerpoint/2010/main" val="38870940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pic>
        <p:nvPicPr>
          <p:cNvPr id="7" name="Picture 6" descr="VS_Purp526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0907" y="1924372"/>
            <a:ext cx="3217432" cy="901047"/>
          </a:xfrm>
          <a:prstGeom prst="rect">
            <a:avLst/>
          </a:prstGeom>
        </p:spPr>
      </p:pic>
      <p:pic>
        <p:nvPicPr>
          <p:cNvPr id="10" name="Picture 9" descr="MSFT_logo_rgb_C-Gray.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0126763" y="6434577"/>
            <a:ext cx="1254513" cy="352486"/>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spTree>
    <p:extLst>
      <p:ext uri="{BB962C8B-B14F-4D97-AF65-F5344CB8AC3E}">
        <p14:creationId xmlns:p14="http://schemas.microsoft.com/office/powerpoint/2010/main" val="23265801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0" cy="6994524"/>
          </a:xfrm>
          <a:prstGeom prst="rect">
            <a:avLst/>
          </a:prstGeom>
        </p:spPr>
      </p:pic>
      <p:pic>
        <p:nvPicPr>
          <p:cNvPr id="7" name="Picture 6" descr="VS_Purp526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0907" y="1924372"/>
            <a:ext cx="3217432" cy="901047"/>
          </a:xfrm>
          <a:prstGeom prst="rect">
            <a:avLst/>
          </a:prstGeom>
        </p:spPr>
      </p:pic>
      <p:sp>
        <p:nvSpPr>
          <p:cNvPr id="5" name="Text Placeholder 4"/>
          <p:cNvSpPr>
            <a:spLocks noGrp="1"/>
          </p:cNvSpPr>
          <p:nvPr>
            <p:ph type="body" sz="quarter" idx="12" hasCustomPrompt="1"/>
          </p:nvPr>
        </p:nvSpPr>
        <p:spPr>
          <a:xfrm>
            <a:off x="276542" y="5600698"/>
            <a:ext cx="7315200" cy="1393827"/>
          </a:xfrm>
          <a:noFill/>
        </p:spPr>
        <p:txBody>
          <a:bodyPr lIns="146260" tIns="109696" rIns="146260" bIns="109696">
            <a:noAutofit/>
          </a:bodyPr>
          <a:lstStyle>
            <a:lvl1pPr marL="0" indent="0">
              <a:spcBef>
                <a:spcPts val="0"/>
              </a:spcBef>
              <a:buNone/>
              <a:defRPr sz="3000" spc="0" baseline="0">
                <a:solidFill>
                  <a:schemeClr val="tx1">
                    <a:lumMod val="50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3763403"/>
            <a:ext cx="7315200" cy="1837298"/>
          </a:xfrm>
          <a:noFill/>
        </p:spPr>
        <p:txBody>
          <a:bodyPr lIns="146260" tIns="91413" rIns="146260" bIns="91413" anchor="t" anchorCtr="0"/>
          <a:lstStyle>
            <a:lvl1pPr>
              <a:defRPr sz="5000" spc="-100" baseline="0">
                <a:solidFill>
                  <a:schemeClr val="accent2"/>
                </a:solidFill>
              </a:defRPr>
            </a:lvl1pPr>
          </a:lstStyle>
          <a:p>
            <a:r>
              <a:rPr lang="en-US" dirty="0" smtClean="0"/>
              <a:t>Presentation title</a:t>
            </a:r>
            <a:endParaRPr lang="en-US" dirty="0"/>
          </a:p>
        </p:txBody>
      </p:sp>
      <p:pic>
        <p:nvPicPr>
          <p:cNvPr id="8" name="Picture 7" descr="MSFT_logo_rgb_C-Gray.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10126763" y="6434577"/>
            <a:ext cx="1254513" cy="352486"/>
          </a:xfrm>
          <a:prstGeom prst="rect">
            <a:avLst/>
          </a:prstGeom>
        </p:spPr>
      </p:pic>
    </p:spTree>
    <p:extLst>
      <p:ext uri="{BB962C8B-B14F-4D97-AF65-F5344CB8AC3E}">
        <p14:creationId xmlns:p14="http://schemas.microsoft.com/office/powerpoint/2010/main" val="15188175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37309370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26272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434711" cy="6994524"/>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434300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accent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91591703"/>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1"/>
            <a:ext cx="11887200" cy="2052338"/>
          </a:xfrm>
        </p:spPr>
        <p:txBody>
          <a:bodyPr/>
          <a:lstStyle>
            <a:lvl1pPr marL="0" indent="0">
              <a:buNone/>
              <a:defRPr>
                <a:solidFill>
                  <a:schemeClr val="tx2"/>
                </a:solidFill>
              </a:defRPr>
            </a:lvl1pPr>
            <a:lvl2pPr marL="0" indent="0">
              <a:buFontTx/>
              <a:buNone/>
              <a:defRPr sz="2000"/>
            </a:lvl2pPr>
            <a:lvl3pPr marL="228533" indent="0">
              <a:buNone/>
              <a:defRPr/>
            </a:lvl3pPr>
            <a:lvl4pPr marL="457065" indent="0">
              <a:buNone/>
              <a:defRPr/>
            </a:lvl4pPr>
            <a:lvl5pPr marL="685598"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11389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Title Accent Color 2">
    <p:bg>
      <p:bgPr>
        <a:solidFill>
          <a:schemeClr val="accent2"/>
        </a:solidFill>
        <a:effectLst/>
      </p:bgPr>
    </p:bg>
    <p:spTree>
      <p:nvGrpSpPr>
        <p:cNvPr id="1" name=""/>
        <p:cNvGrpSpPr/>
        <p:nvPr/>
      </p:nvGrpSpPr>
      <p:grpSpPr>
        <a:xfrm>
          <a:off x="0" y="0"/>
          <a:ext cx="0" cy="0"/>
          <a:chOff x="0" y="0"/>
          <a:chExt cx="0" cy="0"/>
        </a:xfrm>
      </p:grpSpPr>
      <p:pic>
        <p:nvPicPr>
          <p:cNvPr id="3" name="Picture 2" descr="demo2.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27659" cy="6994525"/>
          </a:xfrm>
          <a:prstGeom prst="rect">
            <a:avLst/>
          </a:prstGeom>
        </p:spPr>
      </p:pic>
      <p:sp>
        <p:nvSpPr>
          <p:cNvPr id="2" name="Title 1"/>
          <p:cNvSpPr>
            <a:spLocks noGrp="1"/>
          </p:cNvSpPr>
          <p:nvPr>
            <p:ph type="title" hasCustomPrompt="1"/>
          </p:nvPr>
        </p:nvSpPr>
        <p:spPr>
          <a:xfrm>
            <a:off x="274638" y="274320"/>
            <a:ext cx="4746400" cy="4488660"/>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Demo</a:t>
            </a:r>
            <a:endParaRPr lang="en-US" dirty="0"/>
          </a:p>
        </p:txBody>
      </p:sp>
    </p:spTree>
    <p:extLst>
      <p:ext uri="{BB962C8B-B14F-4D97-AF65-F5344CB8AC3E}">
        <p14:creationId xmlns:p14="http://schemas.microsoft.com/office/powerpoint/2010/main" val="4418979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solidFill>
                  <a:schemeClr val="accent2"/>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8176915"/>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2121397"/>
          </a:xfrm>
        </p:spPr>
        <p:txBody>
          <a:bodyPr>
            <a:spAutoFit/>
          </a:bodyPr>
          <a:lstStyle>
            <a:lvl1pPr>
              <a:defRPr>
                <a:gradFill>
                  <a:gsLst>
                    <a:gs pos="1250">
                      <a:schemeClr val="tx2"/>
                    </a:gs>
                    <a:gs pos="99000">
                      <a:schemeClr val="tx2"/>
                    </a:gs>
                  </a:gsLst>
                  <a:lin ang="5400000" scaled="0"/>
                </a:gra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6628996"/>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accent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rgbClr val="68217A"/>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193623"/>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49"/>
            <a:ext cx="5486399" cy="2468368"/>
          </a:xfrm>
        </p:spPr>
        <p:txBody>
          <a:bodyPr wrap="square">
            <a:spAutoFit/>
          </a:bodyPr>
          <a:lstStyle>
            <a:lvl1pPr marL="0" indent="0">
              <a:spcBef>
                <a:spcPts val="1224"/>
              </a:spcBef>
              <a:buClr>
                <a:schemeClr val="tx1"/>
              </a:buClr>
              <a:buFont typeface="Wingdings" pitchFamily="2" charset="2"/>
              <a:buNone/>
              <a:defRPr sz="3600">
                <a:solidFill>
                  <a:schemeClr val="tx2"/>
                </a:solidFill>
              </a:defRPr>
            </a:lvl1pPr>
            <a:lvl2pPr marL="0" indent="0">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66704373"/>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1"/>
              </a:buClr>
              <a:buFont typeface="Arial" pitchFamily="34" charset="0"/>
              <a:buChar char="•"/>
              <a:defRPr sz="3600">
                <a:solidFill>
                  <a:srgbClr val="68217A"/>
                </a:soli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961837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42" y="1212852"/>
            <a:ext cx="5486399" cy="2536079"/>
          </a:xfrm>
        </p:spPr>
        <p:txBody>
          <a:bodyPr wrap="square">
            <a:spAutoFit/>
          </a:bodyPr>
          <a:lstStyle>
            <a:lvl1pPr marL="287254" indent="-287254">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010" indent="-233127">
              <a:defRPr sz="2400"/>
            </a:lvl2pPr>
            <a:lvl3pPr marL="699380" indent="-168370">
              <a:tabLst/>
              <a:defRPr sz="2000"/>
            </a:lvl3pPr>
            <a:lvl4pPr marL="880699" indent="-181321">
              <a:defRPr/>
            </a:lvl4pPr>
            <a:lvl5pPr marL="1049068" indent="-168370">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11177714"/>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5943600"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3"/>
          <p:cNvSpPr>
            <a:spLocks noGrp="1"/>
          </p:cNvSpPr>
          <p:nvPr>
            <p:ph type="body" sz="quarter" idx="11"/>
          </p:nvPr>
        </p:nvSpPr>
        <p:spPr>
          <a:xfrm>
            <a:off x="6216791" y="2124075"/>
            <a:ext cx="5943600" cy="3657600"/>
          </a:xfrm>
          <a:solidFill>
            <a:schemeClr val="accent4"/>
          </a:solidFill>
        </p:spPr>
        <p:txBody>
          <a:bodyPr wrap="square" tIns="146304" bIns="146304">
            <a:noAutofit/>
          </a:bodyPr>
          <a:lstStyle>
            <a:lvl1pPr marL="0" indent="0">
              <a:spcBef>
                <a:spcPts val="1224"/>
              </a:spcBef>
              <a:buClr>
                <a:schemeClr val="tx1"/>
              </a:buClr>
              <a:buFont typeface="Wingdings" pitchFamily="2" charset="2"/>
              <a:buNone/>
              <a:defRPr sz="4000">
                <a:solidFill>
                  <a:srgbClr val="FFFFFF"/>
                </a:solidFill>
              </a:defRPr>
            </a:lvl1pPr>
            <a:lvl2pPr marL="0" indent="0">
              <a:spcBef>
                <a:spcPts val="1080"/>
              </a:spcBef>
              <a:buNone/>
              <a:defRPr sz="2000">
                <a:solidFill>
                  <a:srgbClr val="FFFFFF"/>
                </a:solidFill>
              </a:defRPr>
            </a:lvl2pPr>
            <a:lvl3pPr marL="231707" indent="0">
              <a:buNone/>
              <a:tabLst/>
              <a:defRPr sz="2000">
                <a:solidFill>
                  <a:srgbClr val="FFFFFF"/>
                </a:solidFill>
              </a:defRPr>
            </a:lvl3pPr>
            <a:lvl4pPr marL="460239" indent="0">
              <a:buNone/>
              <a:defRPr>
                <a:solidFill>
                  <a:srgbClr val="FFFFFF"/>
                </a:solidFill>
              </a:defRPr>
            </a:lvl4pPr>
            <a:lvl5pPr marL="685598" indent="0">
              <a:buNone/>
              <a:tabLst/>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6187074"/>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241641" y="2124075"/>
            <a:ext cx="3913632" cy="3657600"/>
          </a:xfrm>
          <a:solidFill>
            <a:schemeClr val="accent3"/>
          </a:solidFill>
          <a:ln>
            <a:noFill/>
          </a:ln>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2"/>
          </p:nvPr>
        </p:nvSpPr>
        <p:spPr>
          <a:xfrm>
            <a:off x="8205661" y="2124075"/>
            <a:ext cx="3959352" cy="36576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67188287"/>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Tile + Image">
    <p:spTree>
      <p:nvGrpSpPr>
        <p:cNvPr id="1" name=""/>
        <p:cNvGrpSpPr/>
        <p:nvPr/>
      </p:nvGrpSpPr>
      <p:grpSpPr>
        <a:xfrm>
          <a:off x="0" y="0"/>
          <a:ext cx="0" cy="0"/>
          <a:chOff x="0" y="0"/>
          <a:chExt cx="0" cy="0"/>
        </a:xfrm>
      </p:grpSpPr>
      <p:sp>
        <p:nvSpPr>
          <p:cNvPr id="7" name="Picture Placeholder 3"/>
          <p:cNvSpPr>
            <a:spLocks noGrp="1"/>
          </p:cNvSpPr>
          <p:nvPr>
            <p:ph type="pic" sz="quarter" idx="14"/>
          </p:nvPr>
        </p:nvSpPr>
        <p:spPr>
          <a:xfrm>
            <a:off x="4169891" y="2122133"/>
            <a:ext cx="7995121" cy="3657600"/>
          </a:xfrm>
        </p:spPr>
        <p:txBody>
          <a:bodyPr/>
          <a:lstStyle/>
          <a:p>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8" name="Text Placeholder 3"/>
          <p:cNvSpPr>
            <a:spLocks noGrp="1"/>
          </p:cNvSpPr>
          <p:nvPr>
            <p:ph type="body" sz="quarter" idx="10"/>
          </p:nvPr>
        </p:nvSpPr>
        <p:spPr>
          <a:xfrm>
            <a:off x="274641" y="2124075"/>
            <a:ext cx="3913632" cy="365760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89145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6133693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Title Accent Color 2">
    <p:bg>
      <p:bgPr>
        <a:solidFill>
          <a:schemeClr val="accent2"/>
        </a:solidFill>
        <a:effectLst/>
      </p:bgPr>
    </p:bg>
    <p:spTree>
      <p:nvGrpSpPr>
        <p:cNvPr id="1" name=""/>
        <p:cNvGrpSpPr/>
        <p:nvPr/>
      </p:nvGrpSpPr>
      <p:grpSpPr>
        <a:xfrm>
          <a:off x="0" y="0"/>
          <a:ext cx="0" cy="0"/>
          <a:chOff x="0" y="0"/>
          <a:chExt cx="0" cy="0"/>
        </a:xfrm>
      </p:grpSpPr>
      <p:pic>
        <p:nvPicPr>
          <p:cNvPr id="4" name="Picture 3" descr="announcing.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436475" cy="6992345"/>
          </a:xfrm>
          <a:prstGeom prst="rect">
            <a:avLst/>
          </a:prstGeom>
        </p:spPr>
      </p:pic>
      <p:sp>
        <p:nvSpPr>
          <p:cNvPr id="2" name="Title 1"/>
          <p:cNvSpPr>
            <a:spLocks noGrp="1"/>
          </p:cNvSpPr>
          <p:nvPr>
            <p:ph type="title" hasCustomPrompt="1"/>
          </p:nvPr>
        </p:nvSpPr>
        <p:spPr>
          <a:xfrm>
            <a:off x="274638" y="274320"/>
            <a:ext cx="7315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Announcing</a:t>
            </a:r>
            <a:endParaRPr lang="en-US" dirty="0"/>
          </a:p>
        </p:txBody>
      </p:sp>
    </p:spTree>
    <p:extLst>
      <p:ext uri="{BB962C8B-B14F-4D97-AF65-F5344CB8AC3E}">
        <p14:creationId xmlns:p14="http://schemas.microsoft.com/office/powerpoint/2010/main" val="30251110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Emphasis Content">
    <p:bg>
      <p:bgPr>
        <a:solidFill>
          <a:schemeClr val="accent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74641" y="2124075"/>
            <a:ext cx="11887200" cy="1353136"/>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3267672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Emphasis Content One Tile">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8205661" y="2124075"/>
            <a:ext cx="3959352" cy="3657600"/>
          </a:xfrm>
          <a:solidFill>
            <a:schemeClr val="accent3"/>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0"/>
          </p:nvPr>
        </p:nvSpPr>
        <p:spPr>
          <a:xfrm>
            <a:off x="274641" y="2124075"/>
            <a:ext cx="7315200" cy="3048472"/>
          </a:xfrm>
        </p:spPr>
        <p:txBody>
          <a:bodyPr wrap="square">
            <a:spAutoFit/>
          </a:bodyPr>
          <a:lstStyle>
            <a:lvl1pPr marL="0" indent="0">
              <a:spcBef>
                <a:spcPts val="1224"/>
              </a:spcBef>
              <a:buClr>
                <a:schemeClr val="tx1"/>
              </a:buClr>
              <a:buFont typeface="Wingdings" pitchFamily="2" charset="2"/>
              <a:buNone/>
              <a:defRPr sz="5400">
                <a:solidFill>
                  <a:schemeClr val="tx1"/>
                </a:solidFill>
              </a:defRPr>
            </a:lvl1pPr>
            <a:lvl2pPr marL="0" indent="0">
              <a:spcBef>
                <a:spcPts val="1080"/>
              </a:spcBef>
              <a:buNone/>
              <a:defRPr sz="2000">
                <a:solidFill>
                  <a:schemeClr val="tx1"/>
                </a:solidFill>
              </a:defRPr>
            </a:lvl2pPr>
            <a:lvl3pPr marL="231707" indent="0">
              <a:buNone/>
              <a:tabLst/>
              <a:defRPr sz="2000">
                <a:solidFill>
                  <a:schemeClr val="tx1"/>
                </a:solidFill>
              </a:defRPr>
            </a:lvl3pPr>
            <a:lvl4pPr marL="460239" indent="0">
              <a:buNone/>
              <a:defRPr>
                <a:solidFill>
                  <a:schemeClr val="tx1"/>
                </a:solidFill>
              </a:defRPr>
            </a:lvl4pPr>
            <a:lvl5pPr marL="685598"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444529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our Content Tile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42" y="1212849"/>
            <a:ext cx="5486399" cy="3048472"/>
          </a:xfrm>
        </p:spPr>
        <p:txBody>
          <a:bodyPr wrap="square">
            <a:spAutoFit/>
          </a:bodyPr>
          <a:lstStyle>
            <a:lvl1pPr marL="0" indent="0">
              <a:spcBef>
                <a:spcPts val="1224"/>
              </a:spcBef>
              <a:buClr>
                <a:schemeClr val="tx1"/>
              </a:buClr>
              <a:buFont typeface="Wingdings" pitchFamily="2" charset="2"/>
              <a:buNone/>
              <a:defRPr sz="5400">
                <a:solidFill>
                  <a:schemeClr val="accent2"/>
                </a:solidFill>
              </a:defRPr>
            </a:lvl1pPr>
            <a:lvl2pPr marL="0" indent="0">
              <a:spcBef>
                <a:spcPts val="1080"/>
              </a:spcBef>
              <a:buNone/>
              <a:defRPr sz="2000"/>
            </a:lvl2pPr>
            <a:lvl3pPr marL="231707" indent="0">
              <a:buNone/>
              <a:tabLst/>
              <a:defRPr sz="2000"/>
            </a:lvl3pPr>
            <a:lvl4pPr marL="460239" indent="0">
              <a:buNone/>
              <a:defRPr/>
            </a:lvl4pPr>
            <a:lvl5pPr marL="685598"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3"/>
          <p:cNvSpPr>
            <a:spLocks noGrp="1"/>
          </p:cNvSpPr>
          <p:nvPr>
            <p:ph type="body" sz="quarter" idx="11"/>
          </p:nvPr>
        </p:nvSpPr>
        <p:spPr>
          <a:xfrm>
            <a:off x="6672263" y="1200150"/>
            <a:ext cx="2697480" cy="2697480"/>
          </a:xfrm>
          <a:solidFill>
            <a:srgbClr val="55C5E9"/>
          </a:solidFill>
        </p:spPr>
        <p:txBody>
          <a:bodyPr wrap="square" tIns="146304" bIns="146304">
            <a:noAutofit/>
          </a:bodyPr>
          <a:lstStyle>
            <a:lvl1pPr marL="0" indent="0">
              <a:spcBef>
                <a:spcPts val="1224"/>
              </a:spcBef>
              <a:buClr>
                <a:schemeClr val="tx1"/>
              </a:buClr>
              <a:buFont typeface="Wingdings" pitchFamily="2" charset="2"/>
              <a:buNone/>
              <a:defRPr sz="4000">
                <a:solidFill>
                  <a:schemeClr val="tx1"/>
                </a:solidFill>
              </a:defRPr>
            </a:lvl1pPr>
            <a:lvl2pPr marL="0" indent="0">
              <a:spcBef>
                <a:spcPts val="1080"/>
              </a:spcBef>
              <a:buNone/>
              <a:defRPr sz="2000">
                <a:solidFill>
                  <a:schemeClr val="tx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7" name="Text Placeholder 3"/>
          <p:cNvSpPr>
            <a:spLocks noGrp="1"/>
          </p:cNvSpPr>
          <p:nvPr>
            <p:ph type="body" sz="quarter" idx="12"/>
          </p:nvPr>
        </p:nvSpPr>
        <p:spPr>
          <a:xfrm>
            <a:off x="9423400" y="1200150"/>
            <a:ext cx="2743200" cy="2697480"/>
          </a:xfrm>
          <a:solidFill>
            <a:schemeClr val="accent2"/>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8" name="Text Placeholder 3"/>
          <p:cNvSpPr>
            <a:spLocks noGrp="1"/>
          </p:cNvSpPr>
          <p:nvPr>
            <p:ph type="body" sz="quarter" idx="13"/>
          </p:nvPr>
        </p:nvSpPr>
        <p:spPr>
          <a:xfrm>
            <a:off x="6672263" y="3944938"/>
            <a:ext cx="2697480" cy="2743200"/>
          </a:xfrm>
          <a:solidFill>
            <a:schemeClr val="accent1"/>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
        <p:nvSpPr>
          <p:cNvPr id="9" name="Text Placeholder 3"/>
          <p:cNvSpPr>
            <a:spLocks noGrp="1"/>
          </p:cNvSpPr>
          <p:nvPr>
            <p:ph type="body" sz="quarter" idx="14"/>
          </p:nvPr>
        </p:nvSpPr>
        <p:spPr>
          <a:xfrm>
            <a:off x="9423400" y="3944938"/>
            <a:ext cx="2743200" cy="2743200"/>
          </a:xfrm>
          <a:solidFill>
            <a:schemeClr val="accent5"/>
          </a:solidFill>
        </p:spPr>
        <p:txBody>
          <a:bodyPr wrap="square" tIns="146304" bIns="146304">
            <a:noAutofit/>
          </a:bodyPr>
          <a:lstStyle>
            <a:lvl1pPr marL="0" indent="0">
              <a:spcBef>
                <a:spcPts val="1224"/>
              </a:spcBef>
              <a:buClr>
                <a:schemeClr val="tx1"/>
              </a:buClr>
              <a:buFont typeface="Wingdings" pitchFamily="2" charset="2"/>
              <a:buNone/>
              <a:defRPr sz="4000">
                <a:solidFill>
                  <a:schemeClr val="bg1"/>
                </a:solidFill>
              </a:defRPr>
            </a:lvl1pPr>
            <a:lvl2pPr marL="0" indent="0">
              <a:spcBef>
                <a:spcPts val="1080"/>
              </a:spcBef>
              <a:buNone/>
              <a:defRPr sz="2000">
                <a:solidFill>
                  <a:schemeClr val="bg1"/>
                </a:solidFill>
              </a:defRPr>
            </a:lvl2pPr>
            <a:lvl3pPr marL="231707" indent="0">
              <a:buNone/>
              <a:tabLst/>
              <a:defRPr sz="2000">
                <a:solidFill>
                  <a:schemeClr val="bg1"/>
                </a:solidFill>
              </a:defRPr>
            </a:lvl3pPr>
            <a:lvl4pPr marL="460239" indent="0">
              <a:buNone/>
              <a:defRPr>
                <a:solidFill>
                  <a:schemeClr val="bg1"/>
                </a:solidFill>
              </a:defRPr>
            </a:lvl4pPr>
            <a:lvl5pPr marL="685598" indent="0">
              <a:buNone/>
              <a:tabLst/>
              <a:defRPr>
                <a:solidFill>
                  <a:schemeClr val="bg1"/>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600983524"/>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4_Section Title Accent Color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597760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2802795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5"/>
            <a:ext cx="11887200" cy="1831975"/>
          </a:xfrm>
          <a:noFill/>
        </p:spPr>
        <p:txBody>
          <a:bodyPr tIns="91413" bIns="91413" anchor="t" anchorCtr="0"/>
          <a:lstStyle>
            <a:lvl1pPr>
              <a:defRPr sz="8800" spc="-100" baseline="0">
                <a:solidFill>
                  <a:schemeClr val="bg1"/>
                </a:solidFill>
              </a:defRPr>
            </a:lvl1pPr>
          </a:lstStyle>
          <a:p>
            <a:r>
              <a:rPr lang="en-US" dirty="0" smtClean="0"/>
              <a:t>Section title</a:t>
            </a:r>
            <a:endParaRPr lang="en-US" dirty="0"/>
          </a:p>
        </p:txBody>
      </p:sp>
    </p:spTree>
    <p:extLst>
      <p:ext uri="{BB962C8B-B14F-4D97-AF65-F5344CB8AC3E}">
        <p14:creationId xmlns:p14="http://schemas.microsoft.com/office/powerpoint/2010/main" val="35844844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5821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7094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940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49590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theme" Target="../theme/theme2.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 Id="rId8" Type="http://schemas.openxmlformats.org/officeDocument/2006/relationships/slideLayout" Target="../slideLayouts/slideLayout42.xml"/><Relationship Id="rId3"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96.xml"/><Relationship Id="rId21" Type="http://schemas.openxmlformats.org/officeDocument/2006/relationships/slideLayout" Target="../slideLayouts/slideLayout91.xml"/><Relationship Id="rId42" Type="http://schemas.openxmlformats.org/officeDocument/2006/relationships/slideLayout" Target="../slideLayouts/slideLayout112.xml"/><Relationship Id="rId47" Type="http://schemas.openxmlformats.org/officeDocument/2006/relationships/slideLayout" Target="../slideLayouts/slideLayout117.xml"/><Relationship Id="rId63" Type="http://schemas.openxmlformats.org/officeDocument/2006/relationships/slideLayout" Target="../slideLayouts/slideLayout133.xml"/><Relationship Id="rId68" Type="http://schemas.openxmlformats.org/officeDocument/2006/relationships/slideLayout" Target="../slideLayouts/slideLayout138.xml"/><Relationship Id="rId16" Type="http://schemas.openxmlformats.org/officeDocument/2006/relationships/slideLayout" Target="../slideLayouts/slideLayout8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slideLayout" Target="../slideLayouts/slideLayout107.xml"/><Relationship Id="rId40" Type="http://schemas.openxmlformats.org/officeDocument/2006/relationships/slideLayout" Target="../slideLayouts/slideLayout110.xml"/><Relationship Id="rId45" Type="http://schemas.openxmlformats.org/officeDocument/2006/relationships/slideLayout" Target="../slideLayouts/slideLayout115.xml"/><Relationship Id="rId53" Type="http://schemas.openxmlformats.org/officeDocument/2006/relationships/slideLayout" Target="../slideLayouts/slideLayout123.xml"/><Relationship Id="rId58" Type="http://schemas.openxmlformats.org/officeDocument/2006/relationships/slideLayout" Target="../slideLayouts/slideLayout128.xml"/><Relationship Id="rId66" Type="http://schemas.openxmlformats.org/officeDocument/2006/relationships/slideLayout" Target="../slideLayouts/slideLayout136.xml"/><Relationship Id="rId74" Type="http://schemas.openxmlformats.org/officeDocument/2006/relationships/slideLayout" Target="../slideLayouts/slideLayout144.xml"/><Relationship Id="rId79" Type="http://schemas.openxmlformats.org/officeDocument/2006/relationships/theme" Target="../theme/theme3.xml"/><Relationship Id="rId5" Type="http://schemas.openxmlformats.org/officeDocument/2006/relationships/slideLayout" Target="../slideLayouts/slideLayout75.xml"/><Relationship Id="rId61" Type="http://schemas.openxmlformats.org/officeDocument/2006/relationships/slideLayout" Target="../slideLayouts/slideLayout131.xml"/><Relationship Id="rId19" Type="http://schemas.openxmlformats.org/officeDocument/2006/relationships/slideLayout" Target="../slideLayouts/slideLayout8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 Id="rId43" Type="http://schemas.openxmlformats.org/officeDocument/2006/relationships/slideLayout" Target="../slideLayouts/slideLayout113.xml"/><Relationship Id="rId48" Type="http://schemas.openxmlformats.org/officeDocument/2006/relationships/slideLayout" Target="../slideLayouts/slideLayout118.xml"/><Relationship Id="rId56" Type="http://schemas.openxmlformats.org/officeDocument/2006/relationships/slideLayout" Target="../slideLayouts/slideLayout126.xml"/><Relationship Id="rId64" Type="http://schemas.openxmlformats.org/officeDocument/2006/relationships/slideLayout" Target="../slideLayouts/slideLayout134.xml"/><Relationship Id="rId69" Type="http://schemas.openxmlformats.org/officeDocument/2006/relationships/slideLayout" Target="../slideLayouts/slideLayout139.xml"/><Relationship Id="rId77" Type="http://schemas.openxmlformats.org/officeDocument/2006/relationships/slideLayout" Target="../slideLayouts/slideLayout147.xml"/><Relationship Id="rId8" Type="http://schemas.openxmlformats.org/officeDocument/2006/relationships/slideLayout" Target="../slideLayouts/slideLayout78.xml"/><Relationship Id="rId51" Type="http://schemas.openxmlformats.org/officeDocument/2006/relationships/slideLayout" Target="../slideLayouts/slideLayout121.xml"/><Relationship Id="rId72" Type="http://schemas.openxmlformats.org/officeDocument/2006/relationships/slideLayout" Target="../slideLayouts/slideLayout142.xml"/><Relationship Id="rId3" Type="http://schemas.openxmlformats.org/officeDocument/2006/relationships/slideLayout" Target="../slideLayouts/slideLayout73.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38" Type="http://schemas.openxmlformats.org/officeDocument/2006/relationships/slideLayout" Target="../slideLayouts/slideLayout108.xml"/><Relationship Id="rId46" Type="http://schemas.openxmlformats.org/officeDocument/2006/relationships/slideLayout" Target="../slideLayouts/slideLayout116.xml"/><Relationship Id="rId59" Type="http://schemas.openxmlformats.org/officeDocument/2006/relationships/slideLayout" Target="../slideLayouts/slideLayout129.xml"/><Relationship Id="rId67" Type="http://schemas.openxmlformats.org/officeDocument/2006/relationships/slideLayout" Target="../slideLayouts/slideLayout137.xml"/><Relationship Id="rId20" Type="http://schemas.openxmlformats.org/officeDocument/2006/relationships/slideLayout" Target="../slideLayouts/slideLayout90.xml"/><Relationship Id="rId41" Type="http://schemas.openxmlformats.org/officeDocument/2006/relationships/slideLayout" Target="../slideLayouts/slideLayout111.xml"/><Relationship Id="rId54" Type="http://schemas.openxmlformats.org/officeDocument/2006/relationships/slideLayout" Target="../slideLayouts/slideLayout124.xml"/><Relationship Id="rId62" Type="http://schemas.openxmlformats.org/officeDocument/2006/relationships/slideLayout" Target="../slideLayouts/slideLayout132.xml"/><Relationship Id="rId70" Type="http://schemas.openxmlformats.org/officeDocument/2006/relationships/slideLayout" Target="../slideLayouts/slideLayout140.xml"/><Relationship Id="rId75" Type="http://schemas.openxmlformats.org/officeDocument/2006/relationships/slideLayout" Target="../slideLayouts/slideLayout145.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49" Type="http://schemas.openxmlformats.org/officeDocument/2006/relationships/slideLayout" Target="../slideLayouts/slideLayout119.xml"/><Relationship Id="rId57" Type="http://schemas.openxmlformats.org/officeDocument/2006/relationships/slideLayout" Target="../slideLayouts/slideLayout127.xml"/><Relationship Id="rId10" Type="http://schemas.openxmlformats.org/officeDocument/2006/relationships/slideLayout" Target="../slideLayouts/slideLayout80.xml"/><Relationship Id="rId31" Type="http://schemas.openxmlformats.org/officeDocument/2006/relationships/slideLayout" Target="../slideLayouts/slideLayout101.xml"/><Relationship Id="rId44" Type="http://schemas.openxmlformats.org/officeDocument/2006/relationships/slideLayout" Target="../slideLayouts/slideLayout114.xml"/><Relationship Id="rId52" Type="http://schemas.openxmlformats.org/officeDocument/2006/relationships/slideLayout" Target="../slideLayouts/slideLayout122.xml"/><Relationship Id="rId60" Type="http://schemas.openxmlformats.org/officeDocument/2006/relationships/slideLayout" Target="../slideLayouts/slideLayout130.xml"/><Relationship Id="rId65" Type="http://schemas.openxmlformats.org/officeDocument/2006/relationships/slideLayout" Target="../slideLayouts/slideLayout135.xml"/><Relationship Id="rId73" Type="http://schemas.openxmlformats.org/officeDocument/2006/relationships/slideLayout" Target="../slideLayouts/slideLayout143.xml"/><Relationship Id="rId78" Type="http://schemas.openxmlformats.org/officeDocument/2006/relationships/slideLayout" Target="../slideLayouts/slideLayout148.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9" Type="http://schemas.openxmlformats.org/officeDocument/2006/relationships/slideLayout" Target="../slideLayouts/slideLayout109.xml"/><Relationship Id="rId34" Type="http://schemas.openxmlformats.org/officeDocument/2006/relationships/slideLayout" Target="../slideLayouts/slideLayout104.xml"/><Relationship Id="rId50" Type="http://schemas.openxmlformats.org/officeDocument/2006/relationships/slideLayout" Target="../slideLayouts/slideLayout120.xml"/><Relationship Id="rId55" Type="http://schemas.openxmlformats.org/officeDocument/2006/relationships/slideLayout" Target="../slideLayouts/slideLayout125.xml"/><Relationship Id="rId76" Type="http://schemas.openxmlformats.org/officeDocument/2006/relationships/slideLayout" Target="../slideLayouts/slideLayout146.xml"/><Relationship Id="rId7" Type="http://schemas.openxmlformats.org/officeDocument/2006/relationships/slideLayout" Target="../slideLayouts/slideLayout77.xml"/><Relationship Id="rId71" Type="http://schemas.openxmlformats.org/officeDocument/2006/relationships/slideLayout" Target="../slideLayouts/slideLayout141.xml"/><Relationship Id="rId2" Type="http://schemas.openxmlformats.org/officeDocument/2006/relationships/slideLayout" Target="../slideLayouts/slideLayout72.xml"/><Relationship Id="rId29" Type="http://schemas.openxmlformats.org/officeDocument/2006/relationships/slideLayout" Target="../slideLayouts/slideLayout9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26" Type="http://schemas.openxmlformats.org/officeDocument/2006/relationships/slideLayout" Target="../slideLayouts/slideLayout174.xml"/><Relationship Id="rId21" Type="http://schemas.openxmlformats.org/officeDocument/2006/relationships/slideLayout" Target="../slideLayouts/slideLayout169.xml"/><Relationship Id="rId34" Type="http://schemas.openxmlformats.org/officeDocument/2006/relationships/slideLayout" Target="../slideLayouts/slideLayout182.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5" Type="http://schemas.openxmlformats.org/officeDocument/2006/relationships/slideLayout" Target="../slideLayouts/slideLayout173.xml"/><Relationship Id="rId33" Type="http://schemas.openxmlformats.org/officeDocument/2006/relationships/slideLayout" Target="../slideLayouts/slideLayout181.xml"/><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29" Type="http://schemas.openxmlformats.org/officeDocument/2006/relationships/slideLayout" Target="../slideLayouts/slideLayout177.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24" Type="http://schemas.openxmlformats.org/officeDocument/2006/relationships/slideLayout" Target="../slideLayouts/slideLayout172.xml"/><Relationship Id="rId32" Type="http://schemas.openxmlformats.org/officeDocument/2006/relationships/slideLayout" Target="../slideLayouts/slideLayout180.xml"/><Relationship Id="rId37" Type="http://schemas.openxmlformats.org/officeDocument/2006/relationships/theme" Target="../theme/theme4.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23" Type="http://schemas.openxmlformats.org/officeDocument/2006/relationships/slideLayout" Target="../slideLayouts/slideLayout171.xml"/><Relationship Id="rId28" Type="http://schemas.openxmlformats.org/officeDocument/2006/relationships/slideLayout" Target="../slideLayouts/slideLayout176.xml"/><Relationship Id="rId36" Type="http://schemas.openxmlformats.org/officeDocument/2006/relationships/slideLayout" Target="../slideLayouts/slideLayout184.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31" Type="http://schemas.openxmlformats.org/officeDocument/2006/relationships/slideLayout" Target="../slideLayouts/slideLayout179.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slideLayout" Target="../slideLayouts/slideLayout170.xml"/><Relationship Id="rId27" Type="http://schemas.openxmlformats.org/officeDocument/2006/relationships/slideLayout" Target="../slideLayouts/slideLayout175.xml"/><Relationship Id="rId30" Type="http://schemas.openxmlformats.org/officeDocument/2006/relationships/slideLayout" Target="../slideLayouts/slideLayout178.xml"/><Relationship Id="rId35" Type="http://schemas.openxmlformats.org/officeDocument/2006/relationships/slideLayout" Target="../slideLayouts/slideLayout183.xml"/><Relationship Id="rId8" Type="http://schemas.openxmlformats.org/officeDocument/2006/relationships/slideLayout" Target="../slideLayouts/slideLayout156.xml"/><Relationship Id="rId3" Type="http://schemas.openxmlformats.org/officeDocument/2006/relationships/slideLayout" Target="../slideLayouts/slideLayout1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195" r:id="rId2"/>
    <p:sldLayoutId id="2147484196" r:id="rId3"/>
    <p:sldLayoutId id="2147484197" r:id="rId4"/>
    <p:sldLayoutId id="2147484186" r:id="rId5"/>
    <p:sldLayoutId id="2147484187" r:id="rId6"/>
    <p:sldLayoutId id="2147484188" r:id="rId7"/>
    <p:sldLayoutId id="2147484201" r:id="rId8"/>
    <p:sldLayoutId id="2147484199" r:id="rId9"/>
    <p:sldLayoutId id="2147484200" r:id="rId10"/>
    <p:sldLayoutId id="2147484087" r:id="rId11"/>
    <p:sldLayoutId id="2147484098" r:id="rId12"/>
    <p:sldLayoutId id="2147484086" r:id="rId13"/>
    <p:sldLayoutId id="2147484107" r:id="rId14"/>
    <p:sldLayoutId id="2147484099" r:id="rId15"/>
    <p:sldLayoutId id="2147484100" r:id="rId16"/>
    <p:sldLayoutId id="2147484089" r:id="rId17"/>
    <p:sldLayoutId id="2147484106" r:id="rId18"/>
    <p:sldLayoutId id="2147484189" r:id="rId19"/>
    <p:sldLayoutId id="2147484190" r:id="rId20"/>
    <p:sldLayoutId id="2147484191" r:id="rId21"/>
    <p:sldLayoutId id="2147484092" r:id="rId22"/>
    <p:sldLayoutId id="2147484130" r:id="rId23"/>
    <p:sldLayoutId id="2147484192" r:id="rId24"/>
    <p:sldLayoutId id="2147484194" r:id="rId25"/>
    <p:sldLayoutId id="2147484193" r:id="rId26"/>
    <p:sldLayoutId id="2147484101" r:id="rId27"/>
    <p:sldLayoutId id="2147484102" r:id="rId28"/>
    <p:sldLayoutId id="2147484127" r:id="rId29"/>
    <p:sldLayoutId id="2147484128" r:id="rId30"/>
    <p:sldLayoutId id="2147484129" r:id="rId31"/>
    <p:sldLayoutId id="2147484093" r:id="rId32"/>
    <p:sldLayoutId id="2147484094" r:id="rId33"/>
    <p:sldLayoutId id="2147484096" r:id="rId34"/>
  </p:sldLayoutIdLst>
  <p:transition>
    <p:fade/>
  </p:transition>
  <p:timing>
    <p:tnLst>
      <p:par>
        <p:cTn id="1" dur="indefinite" restart="never" nodeType="tmRoot"/>
      </p:par>
    </p:tnLst>
  </p:timing>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rot="-18900000">
            <a:off x="9776911" y="657661"/>
            <a:ext cx="3375944" cy="627864"/>
          </a:xfrm>
          <a:custGeom>
            <a:avLst/>
            <a:gdLst>
              <a:gd name="connsiteX0" fmla="*/ 0 w 3375944"/>
              <a:gd name="connsiteY0" fmla="*/ 627864 h 627864"/>
              <a:gd name="connsiteX1" fmla="*/ 627864 w 3375944"/>
              <a:gd name="connsiteY1" fmla="*/ 0 h 627864"/>
              <a:gd name="connsiteX2" fmla="*/ 2748080 w 3375944"/>
              <a:gd name="connsiteY2" fmla="*/ 0 h 627864"/>
              <a:gd name="connsiteX3" fmla="*/ 3375944 w 3375944"/>
              <a:gd name="connsiteY3" fmla="*/ 627864 h 627864"/>
            </a:gdLst>
            <a:ahLst/>
            <a:cxnLst>
              <a:cxn ang="0">
                <a:pos x="connsiteX0" y="connsiteY0"/>
              </a:cxn>
              <a:cxn ang="0">
                <a:pos x="connsiteX1" y="connsiteY1"/>
              </a:cxn>
              <a:cxn ang="0">
                <a:pos x="connsiteX2" y="connsiteY2"/>
              </a:cxn>
              <a:cxn ang="0">
                <a:pos x="connsiteX3" y="connsiteY3"/>
              </a:cxn>
            </a:cxnLst>
            <a:rect l="l" t="t" r="r" b="b"/>
            <a:pathLst>
              <a:path w="3375944" h="627864">
                <a:moveTo>
                  <a:pt x="0" y="627864"/>
                </a:moveTo>
                <a:lnTo>
                  <a:pt x="627864" y="0"/>
                </a:lnTo>
                <a:lnTo>
                  <a:pt x="2748080" y="0"/>
                </a:lnTo>
                <a:lnTo>
                  <a:pt x="3375944" y="627864"/>
                </a:lnTo>
                <a:close/>
              </a:path>
            </a:pathLst>
          </a:custGeom>
          <a:solidFill>
            <a:schemeClr val="accent6"/>
          </a:solidFill>
        </p:spPr>
        <p:txBody>
          <a:bodyPr wrap="square" lIns="182880" tIns="146304" rIns="182880" bIns="146304" rtlCol="0">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a:lnSpc>
                <a:spcPct val="90000"/>
              </a:lnSpc>
            </a:pPr>
            <a:r>
              <a:rPr lang="en-US" sz="2400" dirty="0" smtClean="0">
                <a:gradFill>
                  <a:gsLst>
                    <a:gs pos="2917">
                      <a:srgbClr val="000000"/>
                    </a:gs>
                    <a:gs pos="30000">
                      <a:srgbClr val="000000"/>
                    </a:gs>
                  </a:gsLst>
                  <a:lin ang="5400000" scaled="0"/>
                </a:gradFill>
              </a:rPr>
              <a:t>DRAFT</a:t>
            </a:r>
          </a:p>
        </p:txBody>
      </p:sp>
    </p:spTree>
    <p:extLst>
      <p:ext uri="{BB962C8B-B14F-4D97-AF65-F5344CB8AC3E}">
        <p14:creationId xmlns:p14="http://schemas.microsoft.com/office/powerpoint/2010/main" val="39036214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 id="2147484217" r:id="rId14"/>
    <p:sldLayoutId id="2147484218" r:id="rId15"/>
    <p:sldLayoutId id="2147484219" r:id="rId16"/>
    <p:sldLayoutId id="2147484220" r:id="rId17"/>
    <p:sldLayoutId id="2147484221" r:id="rId18"/>
    <p:sldLayoutId id="2147484222" r:id="rId19"/>
    <p:sldLayoutId id="2147484223" r:id="rId20"/>
    <p:sldLayoutId id="2147484224" r:id="rId21"/>
    <p:sldLayoutId id="2147484225" r:id="rId22"/>
    <p:sldLayoutId id="2147484226" r:id="rId23"/>
    <p:sldLayoutId id="2147484227" r:id="rId24"/>
    <p:sldLayoutId id="2147484228" r:id="rId25"/>
    <p:sldLayoutId id="2147484229" r:id="rId26"/>
    <p:sldLayoutId id="2147484230" r:id="rId27"/>
    <p:sldLayoutId id="2147484231" r:id="rId28"/>
    <p:sldLayoutId id="2147484232" r:id="rId29"/>
    <p:sldLayoutId id="2147484233" r:id="rId30"/>
    <p:sldLayoutId id="2147484234" r:id="rId31"/>
    <p:sldLayoutId id="2147484235" r:id="rId32"/>
    <p:sldLayoutId id="2147484236" r:id="rId33"/>
    <p:sldLayoutId id="2147484237" r:id="rId34"/>
    <p:sldLayoutId id="2147484238" r:id="rId35"/>
    <p:sldLayoutId id="2147484239" r:id="rId36"/>
  </p:sldLayoutIdLst>
  <p:transition>
    <p:fade/>
  </p:transition>
  <p:timing>
    <p:tnLst>
      <p:par>
        <p:cTn id="1" dur="indefinite" restart="never" nodeType="tmRoot"/>
      </p:par>
    </p:tnLst>
  </p:timing>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7"/>
            <a:ext cx="11889564" cy="917575"/>
          </a:xfrm>
          <a:prstGeom prst="rect">
            <a:avLst/>
          </a:prstGeom>
        </p:spPr>
        <p:txBody>
          <a:bodyPr vert="horz" wrap="square" lIns="146260" tIns="91413" rIns="146260" bIns="91413"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4"/>
            <a:ext cx="11887198" cy="2121397"/>
          </a:xfrm>
          <a:prstGeom prst="rect">
            <a:avLst/>
          </a:prstGeom>
        </p:spPr>
        <p:txBody>
          <a:bodyPr vert="horz" wrap="square" lIns="146260" tIns="91413" rIns="146260" bIns="91413"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56604524"/>
      </p:ext>
    </p:extLst>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6" r:id="rId16"/>
    <p:sldLayoutId id="2147484257" r:id="rId17"/>
    <p:sldLayoutId id="2147484258" r:id="rId18"/>
    <p:sldLayoutId id="2147484259" r:id="rId19"/>
    <p:sldLayoutId id="2147484260" r:id="rId20"/>
    <p:sldLayoutId id="2147484261" r:id="rId21"/>
    <p:sldLayoutId id="2147484262" r:id="rId22"/>
    <p:sldLayoutId id="2147484263" r:id="rId23"/>
    <p:sldLayoutId id="2147484264" r:id="rId24"/>
    <p:sldLayoutId id="2147484265" r:id="rId25"/>
    <p:sldLayoutId id="2147484266" r:id="rId26"/>
    <p:sldLayoutId id="2147484267" r:id="rId27"/>
    <p:sldLayoutId id="2147484268" r:id="rId28"/>
    <p:sldLayoutId id="2147484269" r:id="rId29"/>
    <p:sldLayoutId id="2147484270" r:id="rId30"/>
    <p:sldLayoutId id="2147484271" r:id="rId31"/>
    <p:sldLayoutId id="2147484272" r:id="rId32"/>
    <p:sldLayoutId id="2147484273" r:id="rId33"/>
    <p:sldLayoutId id="2147484274" r:id="rId34"/>
    <p:sldLayoutId id="2147484275" r:id="rId35"/>
    <p:sldLayoutId id="2147484276" r:id="rId36"/>
    <p:sldLayoutId id="2147484277" r:id="rId37"/>
    <p:sldLayoutId id="2147484278" r:id="rId38"/>
    <p:sldLayoutId id="2147484279" r:id="rId39"/>
    <p:sldLayoutId id="2147484280" r:id="rId40"/>
    <p:sldLayoutId id="2147484281" r:id="rId41"/>
    <p:sldLayoutId id="2147484282" r:id="rId42"/>
    <p:sldLayoutId id="2147484283" r:id="rId43"/>
    <p:sldLayoutId id="2147484284" r:id="rId44"/>
    <p:sldLayoutId id="2147484285" r:id="rId45"/>
    <p:sldLayoutId id="2147484286" r:id="rId46"/>
    <p:sldLayoutId id="2147484287" r:id="rId47"/>
    <p:sldLayoutId id="2147484288" r:id="rId48"/>
    <p:sldLayoutId id="2147484289" r:id="rId49"/>
    <p:sldLayoutId id="2147484290" r:id="rId50"/>
    <p:sldLayoutId id="2147484291" r:id="rId51"/>
    <p:sldLayoutId id="2147484292" r:id="rId52"/>
    <p:sldLayoutId id="2147484293" r:id="rId53"/>
    <p:sldLayoutId id="2147484294" r:id="rId54"/>
    <p:sldLayoutId id="2147484296" r:id="rId55"/>
    <p:sldLayoutId id="2147484297" r:id="rId56"/>
    <p:sldLayoutId id="2147484299" r:id="rId57"/>
    <p:sldLayoutId id="2147484300" r:id="rId58"/>
    <p:sldLayoutId id="2147484301" r:id="rId59"/>
    <p:sldLayoutId id="2147484302" r:id="rId60"/>
    <p:sldLayoutId id="2147484303" r:id="rId61"/>
    <p:sldLayoutId id="2147484304" r:id="rId62"/>
    <p:sldLayoutId id="2147484305" r:id="rId63"/>
    <p:sldLayoutId id="2147484306" r:id="rId64"/>
    <p:sldLayoutId id="2147484307" r:id="rId65"/>
    <p:sldLayoutId id="2147484308" r:id="rId66"/>
    <p:sldLayoutId id="2147484309" r:id="rId67"/>
    <p:sldLayoutId id="2147484310" r:id="rId68"/>
    <p:sldLayoutId id="2147484311" r:id="rId69"/>
    <p:sldLayoutId id="2147484312" r:id="rId70"/>
    <p:sldLayoutId id="2147484313" r:id="rId71"/>
    <p:sldLayoutId id="2147484314" r:id="rId72"/>
    <p:sldLayoutId id="2147484315" r:id="rId73"/>
    <p:sldLayoutId id="2147484316" r:id="rId74"/>
    <p:sldLayoutId id="2147484317" r:id="rId75"/>
    <p:sldLayoutId id="2147484318" r:id="rId76"/>
    <p:sldLayoutId id="2147484319" r:id="rId77"/>
    <p:sldLayoutId id="2147484320" r:id="rId78"/>
  </p:sldLayoutIdLst>
  <p:transition>
    <p:fade/>
  </p:transition>
  <p:timing>
    <p:tnLst>
      <p:par>
        <p:cTn id="1" dur="indefinite" restart="never" nodeType="tmRoot"/>
      </p:par>
    </p:tnLst>
  </p:timing>
  <p:txStyles>
    <p:title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2" y="295278"/>
            <a:ext cx="11889564" cy="917575"/>
          </a:xfrm>
          <a:prstGeom prst="rect">
            <a:avLst/>
          </a:prstGeom>
        </p:spPr>
        <p:txBody>
          <a:bodyPr vert="horz" wrap="square" lIns="146260" tIns="91413" rIns="146260" bIns="91413"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5"/>
            <a:ext cx="11887198" cy="2121397"/>
          </a:xfrm>
          <a:prstGeom prst="rect">
            <a:avLst/>
          </a:prstGeom>
        </p:spPr>
        <p:txBody>
          <a:bodyPr vert="horz" wrap="square" lIns="146260" tIns="91413" rIns="146260" bIns="91413"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0900778"/>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 id="2147484337" r:id="rId13"/>
    <p:sldLayoutId id="2147484338" r:id="rId14"/>
    <p:sldLayoutId id="2147484339" r:id="rId15"/>
    <p:sldLayoutId id="2147484340" r:id="rId16"/>
    <p:sldLayoutId id="2147484341" r:id="rId17"/>
    <p:sldLayoutId id="2147484342" r:id="rId18"/>
    <p:sldLayoutId id="2147484343" r:id="rId19"/>
    <p:sldLayoutId id="2147484344" r:id="rId20"/>
    <p:sldLayoutId id="2147484345" r:id="rId21"/>
    <p:sldLayoutId id="2147484346" r:id="rId22"/>
    <p:sldLayoutId id="2147484347" r:id="rId23"/>
    <p:sldLayoutId id="2147484348" r:id="rId24"/>
    <p:sldLayoutId id="2147484349" r:id="rId25"/>
    <p:sldLayoutId id="2147484350" r:id="rId26"/>
    <p:sldLayoutId id="2147484351" r:id="rId27"/>
    <p:sldLayoutId id="2147484352" r:id="rId28"/>
    <p:sldLayoutId id="2147484353" r:id="rId29"/>
    <p:sldLayoutId id="2147484354" r:id="rId30"/>
    <p:sldLayoutId id="2147484355" r:id="rId31"/>
    <p:sldLayoutId id="2147484356" r:id="rId32"/>
    <p:sldLayoutId id="2147484357" r:id="rId33"/>
    <p:sldLayoutId id="2147484358" r:id="rId34"/>
    <p:sldLayoutId id="2147484359" r:id="rId35"/>
    <p:sldLayoutId id="2147484360" r:id="rId36"/>
  </p:sldLayoutIdLst>
  <p:transition>
    <p:fade/>
  </p:transition>
  <p:timing>
    <p:tnLst>
      <p:par>
        <p:cTn id="1" dur="indefinite" restart="never" nodeType="tmRoot"/>
      </p:par>
    </p:tnLst>
  </p:timing>
  <p:txStyles>
    <p:titleStyle>
      <a:lvl1pPr algn="l" defTabSz="932289" rtl="0" eaLnBrk="1" latinLnBrk="0" hangingPunct="1">
        <a:lnSpc>
          <a:spcPct val="90000"/>
        </a:lnSpc>
        <a:spcBef>
          <a:spcPct val="0"/>
        </a:spcBef>
        <a:buNone/>
        <a:defRPr lang="en-US" sz="53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34" marR="0" indent="-342734" algn="l" defTabSz="932289"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3917" marR="0" indent="-241183" algn="l" defTabSz="932289"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713"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200"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687" marR="0" indent="-228489" algn="l" defTabSz="932289"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3794"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29939"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084"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229" indent="-233073" algn="l" defTabSz="93228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289" rtl="0" eaLnBrk="1" latinLnBrk="0" hangingPunct="1">
        <a:defRPr sz="1800" kern="1200">
          <a:solidFill>
            <a:schemeClr val="tx1"/>
          </a:solidFill>
          <a:latin typeface="+mn-lt"/>
          <a:ea typeface="+mn-ea"/>
          <a:cs typeface="+mn-cs"/>
        </a:defRPr>
      </a:lvl1pPr>
      <a:lvl2pPr marL="466145" algn="l" defTabSz="932289" rtl="0" eaLnBrk="1" latinLnBrk="0" hangingPunct="1">
        <a:defRPr sz="1800" kern="1200">
          <a:solidFill>
            <a:schemeClr val="tx1"/>
          </a:solidFill>
          <a:latin typeface="+mn-lt"/>
          <a:ea typeface="+mn-ea"/>
          <a:cs typeface="+mn-cs"/>
        </a:defRPr>
      </a:lvl2pPr>
      <a:lvl3pPr marL="932289" algn="l" defTabSz="932289" rtl="0" eaLnBrk="1" latinLnBrk="0" hangingPunct="1">
        <a:defRPr sz="1800" kern="1200">
          <a:solidFill>
            <a:schemeClr val="tx1"/>
          </a:solidFill>
          <a:latin typeface="+mn-lt"/>
          <a:ea typeface="+mn-ea"/>
          <a:cs typeface="+mn-cs"/>
        </a:defRPr>
      </a:lvl3pPr>
      <a:lvl4pPr marL="1398434" algn="l" defTabSz="932289" rtl="0" eaLnBrk="1" latinLnBrk="0" hangingPunct="1">
        <a:defRPr sz="1800" kern="1200">
          <a:solidFill>
            <a:schemeClr val="tx1"/>
          </a:solidFill>
          <a:latin typeface="+mn-lt"/>
          <a:ea typeface="+mn-ea"/>
          <a:cs typeface="+mn-cs"/>
        </a:defRPr>
      </a:lvl4pPr>
      <a:lvl5pPr marL="1864578" algn="l" defTabSz="932289" rtl="0" eaLnBrk="1" latinLnBrk="0" hangingPunct="1">
        <a:defRPr sz="1800" kern="1200">
          <a:solidFill>
            <a:schemeClr val="tx1"/>
          </a:solidFill>
          <a:latin typeface="+mn-lt"/>
          <a:ea typeface="+mn-ea"/>
          <a:cs typeface="+mn-cs"/>
        </a:defRPr>
      </a:lvl5pPr>
      <a:lvl6pPr marL="2330722" algn="l" defTabSz="932289" rtl="0" eaLnBrk="1" latinLnBrk="0" hangingPunct="1">
        <a:defRPr sz="1800" kern="1200">
          <a:solidFill>
            <a:schemeClr val="tx1"/>
          </a:solidFill>
          <a:latin typeface="+mn-lt"/>
          <a:ea typeface="+mn-ea"/>
          <a:cs typeface="+mn-cs"/>
        </a:defRPr>
      </a:lvl6pPr>
      <a:lvl7pPr marL="2796867" algn="l" defTabSz="932289" rtl="0" eaLnBrk="1" latinLnBrk="0" hangingPunct="1">
        <a:defRPr sz="1800" kern="1200">
          <a:solidFill>
            <a:schemeClr val="tx1"/>
          </a:solidFill>
          <a:latin typeface="+mn-lt"/>
          <a:ea typeface="+mn-ea"/>
          <a:cs typeface="+mn-cs"/>
        </a:defRPr>
      </a:lvl7pPr>
      <a:lvl8pPr marL="3263011" algn="l" defTabSz="932289" rtl="0" eaLnBrk="1" latinLnBrk="0" hangingPunct="1">
        <a:defRPr sz="1800" kern="1200">
          <a:solidFill>
            <a:schemeClr val="tx1"/>
          </a:solidFill>
          <a:latin typeface="+mn-lt"/>
          <a:ea typeface="+mn-ea"/>
          <a:cs typeface="+mn-cs"/>
        </a:defRPr>
      </a:lvl8pPr>
      <a:lvl9pPr marL="3729156" algn="l" defTabSz="9322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32.xml"/><Relationship Id="rId4" Type="http://schemas.openxmlformats.org/officeDocument/2006/relationships/image" Target="../media/image37.jpeg"/></Relationships>
</file>

<file path=ppt/slides/_rels/slide1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32.xml"/><Relationship Id="rId4" Type="http://schemas.openxmlformats.org/officeDocument/2006/relationships/image" Target="../media/image37.jpe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icrosoft/TypeScript"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703" y="3035343"/>
            <a:ext cx="7315200" cy="2952501"/>
          </a:xfrm>
        </p:spPr>
        <p:txBody>
          <a:bodyPr/>
          <a:lstStyle/>
          <a:p>
            <a:r>
              <a:rPr lang="en-US" sz="6600" dirty="0" err="1" smtClean="0"/>
              <a:t>TypeScript</a:t>
            </a:r>
            <a:r>
              <a:rPr lang="en-US" sz="6600" dirty="0" smtClean="0"/>
              <a:t> and Visual </a:t>
            </a:r>
            <a:r>
              <a:rPr lang="en-US" sz="6600" dirty="0" smtClean="0"/>
              <a:t>Studio 2015</a:t>
            </a:r>
            <a:endParaRPr lang="en-US" dirty="0"/>
          </a:p>
        </p:txBody>
      </p:sp>
      <p:sp>
        <p:nvSpPr>
          <p:cNvPr id="2" name="TextBox 1"/>
          <p:cNvSpPr txBox="1"/>
          <p:nvPr/>
        </p:nvSpPr>
        <p:spPr>
          <a:xfrm>
            <a:off x="274703" y="5987844"/>
            <a:ext cx="6151299" cy="627864"/>
          </a:xfrm>
          <a:prstGeom prst="rect">
            <a:avLst/>
          </a:prstGeom>
          <a:noFill/>
        </p:spPr>
        <p:txBody>
          <a:bodyPr wrap="none" lIns="182880" tIns="146304" rIns="182880" bIns="146304" rtlCol="0">
            <a:spAutoFit/>
          </a:bodyPr>
          <a:lstStyle/>
          <a:p>
            <a:pPr>
              <a:lnSpc>
                <a:spcPct val="90000"/>
              </a:lnSpc>
            </a:pPr>
            <a:r>
              <a:rPr lang="da-DK" sz="2400" dirty="0" smtClean="0">
                <a:gradFill>
                  <a:gsLst>
                    <a:gs pos="2917">
                      <a:schemeClr val="tx1"/>
                    </a:gs>
                    <a:gs pos="30000">
                      <a:schemeClr val="tx1"/>
                    </a:gs>
                  </a:gsLst>
                  <a:lin ang="5400000" scaled="0"/>
                </a:gradFill>
              </a:rPr>
              <a:t>Sebastian Brandes, sbrand@microsoft.com</a:t>
            </a:r>
          </a:p>
        </p:txBody>
      </p:sp>
    </p:spTree>
    <p:extLst>
      <p:ext uri="{BB962C8B-B14F-4D97-AF65-F5344CB8AC3E}">
        <p14:creationId xmlns:p14="http://schemas.microsoft.com/office/powerpoint/2010/main" val="2922873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3devcampus.com/wp-content/uploads/logoAndOther/logo_JavaScri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92" y="2297871"/>
            <a:ext cx="2398780" cy="23987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rlv.zcache.be/de_kop_van_c_van_t_beker-r49d8465f2fc3408db300a9423019f628_x7jgr_8byvr_5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774" y="1983206"/>
            <a:ext cx="3028110" cy="30281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44304" y="2684732"/>
            <a:ext cx="1210909" cy="1625060"/>
          </a:xfrm>
          <a:prstGeom prst="rect">
            <a:avLst/>
          </a:prstGeom>
          <a:noFill/>
        </p:spPr>
        <p:txBody>
          <a:bodyPr wrap="none" lIns="182880" tIns="146304" rIns="182880" bIns="146304" rtlCol="0">
            <a:spAutoFit/>
          </a:bodyPr>
          <a:lstStyle/>
          <a:p>
            <a:pPr>
              <a:lnSpc>
                <a:spcPct val="90000"/>
              </a:lnSpc>
            </a:pPr>
            <a:r>
              <a:rPr lang="da-DK" sz="9600" dirty="0" smtClean="0">
                <a:gradFill>
                  <a:gsLst>
                    <a:gs pos="2917">
                      <a:schemeClr val="tx1"/>
                    </a:gs>
                    <a:gs pos="30000">
                      <a:schemeClr val="tx1"/>
                    </a:gs>
                  </a:gsLst>
                  <a:lin ang="5400000" scaled="0"/>
                </a:gradFill>
              </a:rPr>
              <a:t>+</a:t>
            </a:r>
            <a:endParaRPr lang="en-US" sz="9600" dirty="0" smtClean="0">
              <a:gradFill>
                <a:gsLst>
                  <a:gs pos="2917">
                    <a:schemeClr val="tx1"/>
                  </a:gs>
                  <a:gs pos="30000">
                    <a:schemeClr val="tx1"/>
                  </a:gs>
                </a:gsLst>
                <a:lin ang="5400000" scaled="0"/>
              </a:gradFill>
            </a:endParaRPr>
          </a:p>
        </p:txBody>
      </p:sp>
      <p:pic>
        <p:nvPicPr>
          <p:cNvPr id="3074" name="Picture 2" descr="http://www.evansclarke.com.au/Lib/tool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7163" y="2305534"/>
            <a:ext cx="2838853" cy="2383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64139" y="2684732"/>
            <a:ext cx="1210909" cy="1625060"/>
          </a:xfrm>
          <a:prstGeom prst="rect">
            <a:avLst/>
          </a:prstGeom>
          <a:noFill/>
        </p:spPr>
        <p:txBody>
          <a:bodyPr wrap="none" lIns="182880" tIns="146304" rIns="182880" bIns="146304" rtlCol="0">
            <a:spAutoFit/>
          </a:bodyPr>
          <a:lstStyle/>
          <a:p>
            <a:pPr>
              <a:lnSpc>
                <a:spcPct val="90000"/>
              </a:lnSpc>
            </a:pPr>
            <a:r>
              <a:rPr lang="da-DK" sz="9600" dirty="0" smtClean="0">
                <a:gradFill>
                  <a:gsLst>
                    <a:gs pos="2917">
                      <a:schemeClr val="tx1"/>
                    </a:gs>
                    <a:gs pos="30000">
                      <a:schemeClr val="tx1"/>
                    </a:gs>
                  </a:gsLst>
                  <a:lin ang="5400000" scaled="0"/>
                </a:gradFill>
              </a:rPr>
              <a:t>+</a:t>
            </a:r>
            <a:endParaRPr lang="en-US" sz="96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1012876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3devcampus.com/wp-content/uploads/logoAndOther/logo_JavaScri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92" y="977318"/>
            <a:ext cx="2398780" cy="23987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rlv.zcache.be/de_kop_van_c_van_t_beker-r49d8465f2fc3408db300a9423019f628_x7jgr_8byvr_5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3774" y="662653"/>
            <a:ext cx="3028110" cy="30281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44304" y="1364179"/>
            <a:ext cx="1210909" cy="1625060"/>
          </a:xfrm>
          <a:prstGeom prst="rect">
            <a:avLst/>
          </a:prstGeom>
          <a:noFill/>
        </p:spPr>
        <p:txBody>
          <a:bodyPr wrap="none" lIns="182880" tIns="146304" rIns="182880" bIns="146304" rtlCol="0">
            <a:spAutoFit/>
          </a:bodyPr>
          <a:lstStyle/>
          <a:p>
            <a:pPr>
              <a:lnSpc>
                <a:spcPct val="90000"/>
              </a:lnSpc>
            </a:pPr>
            <a:r>
              <a:rPr lang="da-DK" sz="9600" dirty="0" smtClean="0">
                <a:gradFill>
                  <a:gsLst>
                    <a:gs pos="2917">
                      <a:schemeClr val="tx1"/>
                    </a:gs>
                    <a:gs pos="30000">
                      <a:schemeClr val="tx1"/>
                    </a:gs>
                  </a:gsLst>
                  <a:lin ang="5400000" scaled="0"/>
                </a:gradFill>
              </a:rPr>
              <a:t>+</a:t>
            </a:r>
            <a:endParaRPr lang="en-US" sz="9600" dirty="0" smtClean="0">
              <a:gradFill>
                <a:gsLst>
                  <a:gs pos="2917">
                    <a:schemeClr val="tx1"/>
                  </a:gs>
                  <a:gs pos="30000">
                    <a:schemeClr val="tx1"/>
                  </a:gs>
                </a:gsLst>
                <a:lin ang="5400000" scaled="0"/>
              </a:gradFill>
            </a:endParaRPr>
          </a:p>
        </p:txBody>
      </p:sp>
      <p:pic>
        <p:nvPicPr>
          <p:cNvPr id="3074" name="Picture 2" descr="http://www.evansclarke.com.au/Lib/tool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7163" y="984981"/>
            <a:ext cx="2838853" cy="2383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864139" y="1364179"/>
            <a:ext cx="1210909" cy="1625060"/>
          </a:xfrm>
          <a:prstGeom prst="rect">
            <a:avLst/>
          </a:prstGeom>
          <a:noFill/>
        </p:spPr>
        <p:txBody>
          <a:bodyPr wrap="none" lIns="182880" tIns="146304" rIns="182880" bIns="146304" rtlCol="0">
            <a:spAutoFit/>
          </a:bodyPr>
          <a:lstStyle/>
          <a:p>
            <a:pPr>
              <a:lnSpc>
                <a:spcPct val="90000"/>
              </a:lnSpc>
            </a:pPr>
            <a:r>
              <a:rPr lang="da-DK" sz="9600" dirty="0" smtClean="0">
                <a:gradFill>
                  <a:gsLst>
                    <a:gs pos="2917">
                      <a:schemeClr val="tx1"/>
                    </a:gs>
                    <a:gs pos="30000">
                      <a:schemeClr val="tx1"/>
                    </a:gs>
                  </a:gsLst>
                  <a:lin ang="5400000" scaled="0"/>
                </a:gradFill>
              </a:rPr>
              <a:t>+</a:t>
            </a:r>
            <a:endParaRPr lang="en-US" sz="9600" dirty="0" smtClean="0">
              <a:gradFill>
                <a:gsLst>
                  <a:gs pos="2917">
                    <a:schemeClr val="tx1"/>
                  </a:gs>
                  <a:gs pos="30000">
                    <a:schemeClr val="tx1"/>
                  </a:gs>
                </a:gsLst>
                <a:lin ang="5400000" scaled="0"/>
              </a:gradFill>
            </a:endParaRPr>
          </a:p>
        </p:txBody>
      </p:sp>
      <p:sp>
        <p:nvSpPr>
          <p:cNvPr id="8" name="TextBox 7"/>
          <p:cNvSpPr txBox="1"/>
          <p:nvPr/>
        </p:nvSpPr>
        <p:spPr>
          <a:xfrm>
            <a:off x="3544304" y="4523933"/>
            <a:ext cx="7853175" cy="1625060"/>
          </a:xfrm>
          <a:prstGeom prst="rect">
            <a:avLst/>
          </a:prstGeom>
          <a:noFill/>
        </p:spPr>
        <p:txBody>
          <a:bodyPr wrap="none" lIns="182880" tIns="146304" rIns="182880" bIns="146304" rtlCol="0">
            <a:spAutoFit/>
          </a:bodyPr>
          <a:lstStyle/>
          <a:p>
            <a:pPr>
              <a:lnSpc>
                <a:spcPct val="90000"/>
              </a:lnSpc>
            </a:pPr>
            <a:r>
              <a:rPr lang="en-US" sz="9600" dirty="0" smtClean="0">
                <a:gradFill>
                  <a:gsLst>
                    <a:gs pos="2917">
                      <a:schemeClr val="tx1"/>
                    </a:gs>
                    <a:gs pos="30000">
                      <a:schemeClr val="tx1"/>
                    </a:gs>
                  </a:gsLst>
                  <a:lin ang="5400000" scaled="0"/>
                </a:gradFill>
              </a:rPr>
              <a:t>=   </a:t>
            </a:r>
            <a:r>
              <a:rPr lang="en-US" sz="9600" dirty="0" err="1" smtClean="0">
                <a:gradFill>
                  <a:gsLst>
                    <a:gs pos="2917">
                      <a:schemeClr val="tx1"/>
                    </a:gs>
                    <a:gs pos="30000">
                      <a:schemeClr val="tx1"/>
                    </a:gs>
                  </a:gsLst>
                  <a:lin ang="5400000" scaled="0"/>
                </a:gradFill>
              </a:rPr>
              <a:t>TypeScript</a:t>
            </a:r>
            <a:endParaRPr lang="en-US" sz="96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214392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3devcampus.com/wp-content/uploads/logoAndOther/logo_JavaScri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847" y="2297872"/>
            <a:ext cx="2398780" cy="23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9808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274320"/>
            <a:ext cx="11887134" cy="1831975"/>
          </a:xfrm>
        </p:spPr>
        <p:txBody>
          <a:bodyPr/>
          <a:lstStyle/>
          <a:p>
            <a:r>
              <a:rPr lang="da-DK" dirty="0" smtClean="0"/>
              <a:t>Demo</a:t>
            </a:r>
            <a:endParaRPr lang="en-US" dirty="0"/>
          </a:p>
        </p:txBody>
      </p:sp>
    </p:spTree>
    <p:extLst>
      <p:ext uri="{BB962C8B-B14F-4D97-AF65-F5344CB8AC3E}">
        <p14:creationId xmlns:p14="http://schemas.microsoft.com/office/powerpoint/2010/main" val="112844557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Some Wrap Up</a:t>
            </a:r>
            <a:endParaRPr lang="en-US" dirty="0"/>
          </a:p>
        </p:txBody>
      </p:sp>
    </p:spTree>
    <p:extLst>
      <p:ext uri="{BB962C8B-B14F-4D97-AF65-F5344CB8AC3E}">
        <p14:creationId xmlns:p14="http://schemas.microsoft.com/office/powerpoint/2010/main" val="311676634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3"/>
            <a:ext cx="11887200" cy="5376802"/>
          </a:xfrm>
        </p:spPr>
        <p:txBody>
          <a:bodyPr/>
          <a:lstStyle/>
          <a:p>
            <a:r>
              <a:rPr lang="da-DK" dirty="0" smtClean="0"/>
              <a:t>Structual typing and type inference</a:t>
            </a:r>
          </a:p>
          <a:p>
            <a:pPr lvl="1"/>
            <a:r>
              <a:rPr lang="da-DK" dirty="0" smtClean="0"/>
              <a:t>In practice very few type annotations are necessary</a:t>
            </a:r>
          </a:p>
          <a:p>
            <a:pPr lvl="3"/>
            <a:endParaRPr lang="da-DK" dirty="0" smtClean="0"/>
          </a:p>
          <a:p>
            <a:r>
              <a:rPr lang="da-DK" dirty="0" smtClean="0"/>
              <a:t>Generics, union types, tuple types</a:t>
            </a:r>
          </a:p>
          <a:p>
            <a:pPr lvl="1"/>
            <a:r>
              <a:rPr lang="da-DK" dirty="0" smtClean="0"/>
              <a:t>Increases accuracy and expressiveness of type system</a:t>
            </a:r>
          </a:p>
          <a:p>
            <a:pPr lvl="3"/>
            <a:endParaRPr lang="da-DK" dirty="0" smtClean="0"/>
          </a:p>
          <a:p>
            <a:r>
              <a:rPr lang="da-DK" dirty="0" smtClean="0"/>
              <a:t>Works with existing JavaScript libraries</a:t>
            </a:r>
          </a:p>
          <a:p>
            <a:pPr lvl="1"/>
            <a:r>
              <a:rPr lang="da-DK" dirty="0" smtClean="0"/>
              <a:t>Declaration files can be written and maintained separately</a:t>
            </a:r>
          </a:p>
          <a:p>
            <a:pPr lvl="3"/>
            <a:endParaRPr lang="da-DK" dirty="0" smtClean="0"/>
          </a:p>
          <a:p>
            <a:r>
              <a:rPr lang="da-DK" dirty="0" smtClean="0"/>
              <a:t>Types enable tooling</a:t>
            </a:r>
          </a:p>
          <a:p>
            <a:pPr lvl="1"/>
            <a:r>
              <a:rPr lang="da-DK" dirty="0" smtClean="0"/>
              <a:t>Provide verification and assistance, but not hard guarantees</a:t>
            </a:r>
          </a:p>
        </p:txBody>
      </p:sp>
      <p:sp>
        <p:nvSpPr>
          <p:cNvPr id="3" name="Title 2"/>
          <p:cNvSpPr>
            <a:spLocks noGrp="1"/>
          </p:cNvSpPr>
          <p:nvPr>
            <p:ph type="title"/>
          </p:nvPr>
        </p:nvSpPr>
        <p:spPr/>
        <p:txBody>
          <a:bodyPr/>
          <a:lstStyle/>
          <a:p>
            <a:r>
              <a:rPr lang="da-DK" dirty="0" smtClean="0"/>
              <a:t>Type System</a:t>
            </a:r>
            <a:endParaRPr lang="en-US" dirty="0"/>
          </a:p>
        </p:txBody>
      </p:sp>
    </p:spTree>
    <p:extLst>
      <p:ext uri="{BB962C8B-B14F-4D97-AF65-F5344CB8AC3E}">
        <p14:creationId xmlns:p14="http://schemas.microsoft.com/office/powerpoint/2010/main" val="2145514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fade">
                                      <p:cBhvr>
                                        <p:cTn id="31" dur="500"/>
                                        <p:tgtEl>
                                          <p:spTgt spid="4">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3"/>
            <a:ext cx="11887200" cy="3921019"/>
          </a:xfrm>
        </p:spPr>
        <p:txBody>
          <a:bodyPr/>
          <a:lstStyle/>
          <a:p>
            <a:r>
              <a:rPr lang="da-DK" dirty="0" smtClean="0"/>
              <a:t>Scalable application restructuring</a:t>
            </a:r>
          </a:p>
          <a:p>
            <a:pPr lvl="1"/>
            <a:r>
              <a:rPr lang="da-DK" dirty="0" smtClean="0"/>
              <a:t>Classes, interfaces and modules enable contracts in code</a:t>
            </a:r>
          </a:p>
          <a:p>
            <a:pPr lvl="3"/>
            <a:endParaRPr lang="da-DK" dirty="0"/>
          </a:p>
          <a:p>
            <a:r>
              <a:rPr lang="da-DK" dirty="0" smtClean="0"/>
              <a:t>Aligned with emerging standards</a:t>
            </a:r>
          </a:p>
          <a:p>
            <a:pPr lvl="1"/>
            <a:r>
              <a:rPr lang="da-DK" dirty="0" smtClean="0"/>
              <a:t>Class and lambda syntax aligns with ECMAScript 6 proposals</a:t>
            </a:r>
          </a:p>
          <a:p>
            <a:pPr lvl="3"/>
            <a:endParaRPr lang="da-DK" dirty="0" smtClean="0"/>
          </a:p>
          <a:p>
            <a:r>
              <a:rPr lang="da-DK" dirty="0" smtClean="0"/>
              <a:t>Supports popular module systems</a:t>
            </a:r>
          </a:p>
          <a:p>
            <a:pPr lvl="1"/>
            <a:r>
              <a:rPr lang="da-DK" dirty="0" smtClean="0"/>
              <a:t>CommonJS and AMD modules in any ECMAScript 3 environment</a:t>
            </a:r>
          </a:p>
        </p:txBody>
      </p:sp>
      <p:sp>
        <p:nvSpPr>
          <p:cNvPr id="3" name="Title 2"/>
          <p:cNvSpPr>
            <a:spLocks noGrp="1"/>
          </p:cNvSpPr>
          <p:nvPr>
            <p:ph type="title"/>
          </p:nvPr>
        </p:nvSpPr>
        <p:spPr/>
        <p:txBody>
          <a:bodyPr/>
          <a:lstStyle/>
          <a:p>
            <a:r>
              <a:rPr lang="da-DK" dirty="0" smtClean="0"/>
              <a:t>Classes, Interfaces, Modules</a:t>
            </a:r>
            <a:endParaRPr lang="en-US" dirty="0"/>
          </a:p>
        </p:txBody>
      </p:sp>
    </p:spTree>
    <p:extLst>
      <p:ext uri="{BB962C8B-B14F-4D97-AF65-F5344CB8AC3E}">
        <p14:creationId xmlns:p14="http://schemas.microsoft.com/office/powerpoint/2010/main" val="2297228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sz="9600" dirty="0" smtClean="0"/>
              <a:t>More</a:t>
            </a:r>
            <a:br>
              <a:rPr lang="da-DK" sz="9600" dirty="0" smtClean="0"/>
            </a:br>
            <a:r>
              <a:rPr lang="da-DK" sz="9600" dirty="0" smtClean="0"/>
              <a:t>Demo</a:t>
            </a:r>
            <a:endParaRPr lang="en-US" sz="9600" dirty="0"/>
          </a:p>
        </p:txBody>
      </p:sp>
    </p:spTree>
    <p:extLst>
      <p:ext uri="{BB962C8B-B14F-4D97-AF65-F5344CB8AC3E}">
        <p14:creationId xmlns:p14="http://schemas.microsoft.com/office/powerpoint/2010/main" val="247849570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More Wrap Up</a:t>
            </a:r>
            <a:endParaRPr lang="en-US" dirty="0"/>
          </a:p>
        </p:txBody>
      </p:sp>
    </p:spTree>
    <p:extLst>
      <p:ext uri="{BB962C8B-B14F-4D97-AF65-F5344CB8AC3E}">
        <p14:creationId xmlns:p14="http://schemas.microsoft.com/office/powerpoint/2010/main" val="405675435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3"/>
            <a:ext cx="11887200" cy="5546079"/>
          </a:xfrm>
        </p:spPr>
        <p:txBody>
          <a:bodyPr/>
          <a:lstStyle/>
          <a:p>
            <a:r>
              <a:rPr lang="da-DK" dirty="0" smtClean="0"/>
              <a:t>Community</a:t>
            </a:r>
          </a:p>
          <a:p>
            <a:pPr lvl="1"/>
            <a:r>
              <a:rPr lang="da-DK" dirty="0" smtClean="0">
                <a:hlinkClick r:id="rId2"/>
              </a:rPr>
              <a:t>https://github.com/Microsoft/TypeScript</a:t>
            </a:r>
            <a:endParaRPr lang="da-DK" dirty="0" smtClean="0"/>
          </a:p>
          <a:p>
            <a:pPr lvl="1"/>
            <a:r>
              <a:rPr lang="da-DK" dirty="0" smtClean="0"/>
              <a:t>Over 3,000 StackOverflow questions (per November 2014)</a:t>
            </a:r>
          </a:p>
          <a:p>
            <a:pPr lvl="1"/>
            <a:r>
              <a:rPr lang="da-DK" dirty="0" smtClean="0"/>
              <a:t>Mozilla Shumway, Turbulenz, doppio, Away3D, WinJS, etc.</a:t>
            </a:r>
          </a:p>
          <a:p>
            <a:pPr lvl="3"/>
            <a:endParaRPr lang="da-DK" dirty="0"/>
          </a:p>
          <a:p>
            <a:r>
              <a:rPr lang="da-DK" dirty="0" smtClean="0"/>
              <a:t>Frameworks</a:t>
            </a:r>
          </a:p>
          <a:p>
            <a:pPr lvl="1"/>
            <a:r>
              <a:rPr lang="da-DK" dirty="0" smtClean="0"/>
              <a:t>Over 700 .d.ts library definitions on the DefinitelyTyped repo on GitHub</a:t>
            </a:r>
            <a:endParaRPr lang="en-US" dirty="0" smtClean="0"/>
          </a:p>
          <a:p>
            <a:pPr lvl="1"/>
            <a:r>
              <a:rPr lang="da-DK" dirty="0" smtClean="0"/>
              <a:t>Covering more than 90% of popular JavaScript frameworks</a:t>
            </a:r>
          </a:p>
          <a:p>
            <a:pPr lvl="3"/>
            <a:endParaRPr lang="da-DK" dirty="0"/>
          </a:p>
          <a:p>
            <a:r>
              <a:rPr lang="da-DK" dirty="0" smtClean="0"/>
              <a:t>Tool support</a:t>
            </a:r>
          </a:p>
          <a:p>
            <a:pPr lvl="1"/>
            <a:r>
              <a:rPr lang="da-DK" dirty="0" smtClean="0"/>
              <a:t>IDEs: Visual Studio, Eclipse, WebStorm, ReSharper, Sublime Text, etc.</a:t>
            </a:r>
          </a:p>
          <a:p>
            <a:pPr lvl="1"/>
            <a:r>
              <a:rPr lang="da-DK" dirty="0" smtClean="0"/>
              <a:t>Build and test: ASP.NET, Grunt, Node.js, tsUnit</a:t>
            </a:r>
          </a:p>
        </p:txBody>
      </p:sp>
      <p:sp>
        <p:nvSpPr>
          <p:cNvPr id="3" name="Title 2"/>
          <p:cNvSpPr>
            <a:spLocks noGrp="1"/>
          </p:cNvSpPr>
          <p:nvPr>
            <p:ph type="title"/>
          </p:nvPr>
        </p:nvSpPr>
        <p:spPr/>
        <p:txBody>
          <a:bodyPr/>
          <a:lstStyle/>
          <a:p>
            <a:r>
              <a:rPr lang="da-DK" dirty="0" smtClean="0"/>
              <a:t>TypeScript EcoSystem</a:t>
            </a:r>
            <a:endParaRPr lang="en-US" dirty="0"/>
          </a:p>
        </p:txBody>
      </p:sp>
    </p:spTree>
    <p:extLst>
      <p:ext uri="{BB962C8B-B14F-4D97-AF65-F5344CB8AC3E}">
        <p14:creationId xmlns:p14="http://schemas.microsoft.com/office/powerpoint/2010/main" val="15944819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fade">
                                      <p:cBhvr>
                                        <p:cTn id="3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74638" y="1212853"/>
            <a:ext cx="11887200" cy="5355258"/>
          </a:xfrm>
        </p:spPr>
        <p:txBody>
          <a:bodyPr/>
          <a:lstStyle/>
          <a:p>
            <a:r>
              <a:rPr lang="da-DK" dirty="0" smtClean="0"/>
              <a:t>Tech Evangelist, Microsoft</a:t>
            </a:r>
          </a:p>
          <a:p>
            <a:r>
              <a:rPr lang="da-DK" dirty="0" smtClean="0"/>
              <a:t>Responsible for App + Web Dev</a:t>
            </a:r>
            <a:br>
              <a:rPr lang="da-DK" dirty="0" smtClean="0"/>
            </a:br>
            <a:r>
              <a:rPr lang="da-DK" dirty="0" smtClean="0"/>
              <a:t>in Denmark</a:t>
            </a:r>
          </a:p>
          <a:p>
            <a:r>
              <a:rPr lang="da-DK" dirty="0" smtClean="0"/>
              <a:t>10 years of </a:t>
            </a:r>
            <a:r>
              <a:rPr lang="da-DK" dirty="0" smtClean="0"/>
              <a:t>Web Dev </a:t>
            </a:r>
            <a:r>
              <a:rPr lang="da-DK" dirty="0" smtClean="0"/>
              <a:t>experience</a:t>
            </a:r>
          </a:p>
          <a:p>
            <a:r>
              <a:rPr lang="da-DK" dirty="0" smtClean="0"/>
              <a:t>Secret affair with Azure...</a:t>
            </a:r>
            <a:endParaRPr lang="da-DK" dirty="0"/>
          </a:p>
          <a:p>
            <a:endParaRPr lang="da-DK" dirty="0"/>
          </a:p>
          <a:p>
            <a:r>
              <a:rPr lang="da-DK" b="1" dirty="0" smtClean="0"/>
              <a:t>Twitter:</a:t>
            </a:r>
            <a:r>
              <a:rPr lang="da-DK" dirty="0" smtClean="0"/>
              <a:t> @sebastianbk</a:t>
            </a:r>
          </a:p>
          <a:p>
            <a:r>
              <a:rPr lang="da-DK" b="1" dirty="0" smtClean="0"/>
              <a:t>Blog:</a:t>
            </a:r>
            <a:r>
              <a:rPr lang="da-DK" dirty="0" smtClean="0"/>
              <a:t> https://sebastianbrandes.com</a:t>
            </a:r>
            <a:endParaRPr lang="en-US" dirty="0"/>
          </a:p>
        </p:txBody>
      </p:sp>
      <p:sp>
        <p:nvSpPr>
          <p:cNvPr id="4" name="Title 3"/>
          <p:cNvSpPr>
            <a:spLocks noGrp="1"/>
          </p:cNvSpPr>
          <p:nvPr>
            <p:ph type="title"/>
          </p:nvPr>
        </p:nvSpPr>
        <p:spPr/>
        <p:txBody>
          <a:bodyPr/>
          <a:lstStyle/>
          <a:p>
            <a:r>
              <a:rPr lang="da-DK" dirty="0" smtClean="0"/>
              <a:t>About Sebastian</a:t>
            </a:r>
            <a:endParaRPr lang="en-US" dirty="0"/>
          </a:p>
        </p:txBody>
      </p:sp>
      <p:pic>
        <p:nvPicPr>
          <p:cNvPr id="1026" name="Picture 2" descr="https://sebastianbrandes.com/wp-content/uploads/2014/12/copy-sbcom-header.jpg-7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9377" y="1212852"/>
            <a:ext cx="4032461" cy="362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7042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3"/>
            <a:ext cx="11887200" cy="5715356"/>
          </a:xfrm>
        </p:spPr>
        <p:txBody>
          <a:bodyPr/>
          <a:lstStyle/>
          <a:p>
            <a:r>
              <a:rPr lang="da-DK" dirty="0" smtClean="0"/>
              <a:t>TypeScript 1.3</a:t>
            </a:r>
          </a:p>
          <a:p>
            <a:pPr lvl="1"/>
            <a:r>
              <a:rPr lang="da-DK" dirty="0" smtClean="0"/>
              <a:t>New 5x faster compiler, new language service, tuple types, ”protected”</a:t>
            </a:r>
          </a:p>
          <a:p>
            <a:pPr lvl="3"/>
            <a:endParaRPr lang="da-DK" dirty="0"/>
          </a:p>
          <a:p>
            <a:r>
              <a:rPr lang="da-DK" dirty="0" smtClean="0"/>
              <a:t>TypeScript 1.4</a:t>
            </a:r>
          </a:p>
          <a:p>
            <a:pPr lvl="1"/>
            <a:r>
              <a:rPr lang="da-DK" dirty="0" smtClean="0"/>
              <a:t>Union types, const enums, let and const, template strings, symbols</a:t>
            </a:r>
          </a:p>
          <a:p>
            <a:pPr lvl="3"/>
            <a:endParaRPr lang="da-DK" dirty="0"/>
          </a:p>
          <a:p>
            <a:r>
              <a:rPr lang="da-DK" dirty="0" smtClean="0"/>
              <a:t>TypeScript 1.5</a:t>
            </a:r>
          </a:p>
          <a:p>
            <a:pPr lvl="1"/>
            <a:r>
              <a:rPr lang="da-DK" dirty="0" smtClean="0"/>
              <a:t>More ES6: Destructuring, spread operator, for...of, generators</a:t>
            </a:r>
          </a:p>
          <a:p>
            <a:pPr lvl="3"/>
            <a:endParaRPr lang="da-DK" dirty="0"/>
          </a:p>
          <a:p>
            <a:r>
              <a:rPr lang="da-DK" dirty="0" smtClean="0"/>
              <a:t>TypeScript 2.0</a:t>
            </a:r>
          </a:p>
          <a:p>
            <a:pPr lvl="1"/>
            <a:r>
              <a:rPr lang="da-DK" dirty="0" smtClean="0"/>
              <a:t>ECMAScript 6 parity, down-level support where feasible</a:t>
            </a:r>
          </a:p>
          <a:p>
            <a:pPr lvl="1"/>
            <a:r>
              <a:rPr lang="da-DK" dirty="0" smtClean="0"/>
              <a:t>Stretch gorals, e.g. async/await</a:t>
            </a:r>
            <a:endParaRPr lang="en-US" dirty="0"/>
          </a:p>
        </p:txBody>
      </p:sp>
      <p:sp>
        <p:nvSpPr>
          <p:cNvPr id="3" name="Title 2"/>
          <p:cNvSpPr>
            <a:spLocks noGrp="1"/>
          </p:cNvSpPr>
          <p:nvPr>
            <p:ph type="title"/>
          </p:nvPr>
        </p:nvSpPr>
        <p:spPr/>
        <p:txBody>
          <a:bodyPr/>
          <a:lstStyle/>
          <a:p>
            <a:r>
              <a:rPr lang="da-DK" dirty="0" smtClean="0"/>
              <a:t>TypeScript Roadmap</a:t>
            </a:r>
            <a:endParaRPr lang="en-US" dirty="0"/>
          </a:p>
        </p:txBody>
      </p:sp>
    </p:spTree>
    <p:extLst>
      <p:ext uri="{BB962C8B-B14F-4D97-AF65-F5344CB8AC3E}">
        <p14:creationId xmlns:p14="http://schemas.microsoft.com/office/powerpoint/2010/main" val="3636197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54204" y="2352333"/>
            <a:ext cx="9328066" cy="2289858"/>
          </a:xfrm>
          <a:prstGeom prst="rect">
            <a:avLst/>
          </a:prstGeom>
          <a:noFill/>
        </p:spPr>
        <p:txBody>
          <a:bodyPr wrap="none" lIns="182880" tIns="146304" rIns="182880" bIns="146304" rtlCol="0">
            <a:spAutoFit/>
          </a:bodyPr>
          <a:lstStyle/>
          <a:p>
            <a:pPr algn="ctr">
              <a:lnSpc>
                <a:spcPct val="90000"/>
              </a:lnSpc>
            </a:pPr>
            <a:r>
              <a:rPr lang="da-DK" sz="4800" dirty="0" smtClean="0">
                <a:gradFill>
                  <a:gsLst>
                    <a:gs pos="2917">
                      <a:schemeClr val="tx1"/>
                    </a:gs>
                    <a:gs pos="30000">
                      <a:schemeClr val="tx1"/>
                    </a:gs>
                  </a:gsLst>
                  <a:lin ang="5400000" scaled="0"/>
                </a:gradFill>
              </a:rPr>
              <a:t>typescriptlang.org</a:t>
            </a:r>
            <a:endParaRPr lang="en-US" sz="4800" dirty="0" smtClean="0">
              <a:gradFill>
                <a:gsLst>
                  <a:gs pos="2917">
                    <a:schemeClr val="tx1"/>
                  </a:gs>
                  <a:gs pos="30000">
                    <a:schemeClr val="tx1"/>
                  </a:gs>
                </a:gsLst>
                <a:lin ang="5400000" scaled="0"/>
              </a:gradFill>
            </a:endParaRPr>
          </a:p>
          <a:p>
            <a:pPr algn="ctr">
              <a:lnSpc>
                <a:spcPct val="90000"/>
              </a:lnSpc>
            </a:pPr>
            <a:endParaRPr lang="en-US" sz="4800" dirty="0">
              <a:gradFill>
                <a:gsLst>
                  <a:gs pos="2917">
                    <a:schemeClr val="tx1"/>
                  </a:gs>
                  <a:gs pos="30000">
                    <a:schemeClr val="tx1"/>
                  </a:gs>
                </a:gsLst>
                <a:lin ang="5400000" scaled="0"/>
              </a:gradFill>
            </a:endParaRPr>
          </a:p>
          <a:p>
            <a:pPr algn="ctr">
              <a:lnSpc>
                <a:spcPct val="90000"/>
              </a:lnSpc>
            </a:pPr>
            <a:r>
              <a:rPr lang="en-US" sz="4800" dirty="0" smtClean="0">
                <a:gradFill>
                  <a:gsLst>
                    <a:gs pos="2917">
                      <a:schemeClr val="tx1"/>
                    </a:gs>
                    <a:gs pos="30000">
                      <a:schemeClr val="tx1"/>
                    </a:gs>
                  </a:gsLst>
                  <a:lin ang="5400000" scaled="0"/>
                </a:gradFill>
              </a:rPr>
              <a:t>github.com/Microsoft/</a:t>
            </a:r>
            <a:r>
              <a:rPr lang="en-US" sz="4800" dirty="0" err="1" smtClean="0">
                <a:gradFill>
                  <a:gsLst>
                    <a:gs pos="2917">
                      <a:schemeClr val="tx1"/>
                    </a:gs>
                    <a:gs pos="30000">
                      <a:schemeClr val="tx1"/>
                    </a:gs>
                  </a:gsLst>
                  <a:lin ang="5400000" scaled="0"/>
                </a:gradFill>
              </a:rPr>
              <a:t>TypeScript</a:t>
            </a:r>
            <a:endParaRPr lang="en-US" sz="4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1114579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703" y="5987844"/>
            <a:ext cx="6151299" cy="627864"/>
          </a:xfrm>
          <a:prstGeom prst="rect">
            <a:avLst/>
          </a:prstGeom>
          <a:noFill/>
        </p:spPr>
        <p:txBody>
          <a:bodyPr wrap="none" lIns="182880" tIns="146304" rIns="182880" bIns="146304" rtlCol="0">
            <a:spAutoFit/>
          </a:bodyPr>
          <a:lstStyle/>
          <a:p>
            <a:pPr>
              <a:lnSpc>
                <a:spcPct val="90000"/>
              </a:lnSpc>
            </a:pPr>
            <a:r>
              <a:rPr lang="da-DK" sz="2400" dirty="0" smtClean="0">
                <a:solidFill>
                  <a:schemeClr val="bg1"/>
                </a:solidFill>
              </a:rPr>
              <a:t>Sebastian Brandes, sbrand@microsoft.com</a:t>
            </a:r>
          </a:p>
        </p:txBody>
      </p:sp>
    </p:spTree>
    <p:extLst>
      <p:ext uri="{BB962C8B-B14F-4D97-AF65-F5344CB8AC3E}">
        <p14:creationId xmlns:p14="http://schemas.microsoft.com/office/powerpoint/2010/main" val="1702809053"/>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3"/>
            <a:ext cx="11887200" cy="5478368"/>
          </a:xfrm>
        </p:spPr>
        <p:txBody>
          <a:bodyPr/>
          <a:lstStyle/>
          <a:p>
            <a:r>
              <a:rPr lang="da-DK" dirty="0" smtClean="0"/>
              <a:t>What is TypeScript?</a:t>
            </a:r>
          </a:p>
          <a:p>
            <a:r>
              <a:rPr lang="da-DK" dirty="0" smtClean="0"/>
              <a:t>Why use it?</a:t>
            </a:r>
          </a:p>
          <a:p>
            <a:r>
              <a:rPr lang="da-DK" dirty="0" smtClean="0"/>
              <a:t>Demo</a:t>
            </a:r>
          </a:p>
          <a:p>
            <a:r>
              <a:rPr lang="da-DK" dirty="0" smtClean="0"/>
              <a:t>More demo</a:t>
            </a:r>
          </a:p>
          <a:p>
            <a:r>
              <a:rPr lang="da-DK" dirty="0" smtClean="0"/>
              <a:t>Even more demo</a:t>
            </a:r>
          </a:p>
          <a:p>
            <a:r>
              <a:rPr lang="da-DK" dirty="0" smtClean="0"/>
              <a:t>Wrap Up</a:t>
            </a:r>
          </a:p>
          <a:p>
            <a:r>
              <a:rPr lang="da-DK" dirty="0" smtClean="0"/>
              <a:t>Demo</a:t>
            </a:r>
          </a:p>
          <a:p>
            <a:r>
              <a:rPr lang="da-DK" dirty="0" smtClean="0"/>
              <a:t>Final Wrap Up</a:t>
            </a:r>
            <a:endParaRPr lang="en-US" dirty="0"/>
          </a:p>
        </p:txBody>
      </p:sp>
      <p:sp>
        <p:nvSpPr>
          <p:cNvPr id="4" name="Title 3"/>
          <p:cNvSpPr>
            <a:spLocks noGrp="1"/>
          </p:cNvSpPr>
          <p:nvPr>
            <p:ph type="title"/>
          </p:nvPr>
        </p:nvSpPr>
        <p:spPr/>
        <p:txBody>
          <a:bodyPr/>
          <a:lstStyle/>
          <a:p>
            <a:r>
              <a:rPr lang="da-DK" dirty="0" smtClean="0"/>
              <a:t>Agenda</a:t>
            </a:r>
            <a:endParaRPr lang="en-US" dirty="0"/>
          </a:p>
        </p:txBody>
      </p:sp>
    </p:spTree>
    <p:extLst>
      <p:ext uri="{BB962C8B-B14F-4D97-AF65-F5344CB8AC3E}">
        <p14:creationId xmlns:p14="http://schemas.microsoft.com/office/powerpoint/2010/main" val="2277934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16899" y="2518533"/>
            <a:ext cx="7202677" cy="1791260"/>
          </a:xfrm>
          <a:prstGeom prst="rect">
            <a:avLst/>
          </a:prstGeom>
          <a:noFill/>
        </p:spPr>
        <p:txBody>
          <a:bodyPr wrap="none" lIns="182880" tIns="146304" rIns="182880" bIns="146304" rtlCol="0">
            <a:spAutoFit/>
          </a:bodyPr>
          <a:lstStyle/>
          <a:p>
            <a:pPr algn="ctr">
              <a:lnSpc>
                <a:spcPct val="90000"/>
              </a:lnSpc>
            </a:pPr>
            <a:r>
              <a:rPr lang="da-DK" sz="5400" dirty="0" smtClean="0">
                <a:gradFill>
                  <a:gsLst>
                    <a:gs pos="2917">
                      <a:schemeClr val="tx1"/>
                    </a:gs>
                    <a:gs pos="30000">
                      <a:schemeClr val="tx1"/>
                    </a:gs>
                  </a:gsLst>
                  <a:lin ang="5400000" scaled="0"/>
                </a:gradFill>
              </a:rPr>
              <a:t>Large-scale JavaScript</a:t>
            </a:r>
          </a:p>
          <a:p>
            <a:pPr algn="ctr">
              <a:lnSpc>
                <a:spcPct val="90000"/>
              </a:lnSpc>
            </a:pPr>
            <a:r>
              <a:rPr lang="da-DK" sz="5400" dirty="0" smtClean="0">
                <a:gradFill>
                  <a:gsLst>
                    <a:gs pos="2917">
                      <a:schemeClr val="tx1"/>
                    </a:gs>
                    <a:gs pos="30000">
                      <a:schemeClr val="tx1"/>
                    </a:gs>
                  </a:gsLst>
                  <a:lin ang="5400000" scaled="0"/>
                </a:gradFill>
              </a:rPr>
              <a:t>development is hard.</a:t>
            </a:r>
            <a:endParaRPr lang="en-US" sz="5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9886226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6744" y="2518533"/>
            <a:ext cx="8802986" cy="1791260"/>
          </a:xfrm>
          <a:prstGeom prst="rect">
            <a:avLst/>
          </a:prstGeom>
          <a:noFill/>
        </p:spPr>
        <p:txBody>
          <a:bodyPr wrap="none" lIns="182880" tIns="146304" rIns="182880" bIns="146304" rtlCol="0">
            <a:spAutoFit/>
          </a:bodyPr>
          <a:lstStyle/>
          <a:p>
            <a:pPr algn="ctr">
              <a:lnSpc>
                <a:spcPct val="90000"/>
              </a:lnSpc>
            </a:pPr>
            <a:r>
              <a:rPr lang="en-US" sz="5400" dirty="0" err="1"/>
              <a:t>TypeScript</a:t>
            </a:r>
            <a:r>
              <a:rPr lang="en-US" sz="5400" dirty="0"/>
              <a:t> is a language </a:t>
            </a:r>
            <a:r>
              <a:rPr lang="en-US" sz="5400" dirty="0" smtClean="0"/>
              <a:t>for</a:t>
            </a:r>
            <a:r>
              <a:rPr lang="en-US" sz="5400" dirty="0"/>
              <a:t/>
            </a:r>
            <a:br>
              <a:rPr lang="en-US" sz="5400" dirty="0"/>
            </a:br>
            <a:r>
              <a:rPr lang="en-US" sz="5400" dirty="0" smtClean="0"/>
              <a:t>large-scale JS </a:t>
            </a:r>
            <a:r>
              <a:rPr lang="en-US" sz="5400" dirty="0"/>
              <a:t>development.</a:t>
            </a:r>
            <a:endParaRPr lang="en-US" sz="5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0518305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5314" y="2518533"/>
            <a:ext cx="11045844" cy="1791260"/>
          </a:xfrm>
          <a:prstGeom prst="rect">
            <a:avLst/>
          </a:prstGeom>
          <a:noFill/>
        </p:spPr>
        <p:txBody>
          <a:bodyPr wrap="none" lIns="182880" tIns="146304" rIns="182880" bIns="146304" rtlCol="0">
            <a:spAutoFit/>
          </a:bodyPr>
          <a:lstStyle/>
          <a:p>
            <a:pPr algn="ctr">
              <a:lnSpc>
                <a:spcPct val="90000"/>
              </a:lnSpc>
            </a:pPr>
            <a:r>
              <a:rPr lang="en-US" sz="5400" dirty="0" err="1"/>
              <a:t>TypeScript</a:t>
            </a:r>
            <a:r>
              <a:rPr lang="en-US" sz="5400" dirty="0"/>
              <a:t> is a typed superset of </a:t>
            </a:r>
            <a:r>
              <a:rPr lang="en-US" sz="5400" dirty="0" smtClean="0"/>
              <a:t>JS</a:t>
            </a:r>
            <a:r>
              <a:rPr lang="en-US" sz="5400" dirty="0"/>
              <a:t/>
            </a:r>
            <a:br>
              <a:rPr lang="en-US" sz="5400" dirty="0"/>
            </a:br>
            <a:r>
              <a:rPr lang="en-US" sz="5400" dirty="0"/>
              <a:t>that compiles to plain </a:t>
            </a:r>
            <a:r>
              <a:rPr lang="en-US" sz="5400" dirty="0" smtClean="0"/>
              <a:t>JS.</a:t>
            </a:r>
            <a:endParaRPr lang="en-US" sz="5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3636168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5472" y="2518533"/>
            <a:ext cx="9885527" cy="1791260"/>
          </a:xfrm>
          <a:prstGeom prst="rect">
            <a:avLst/>
          </a:prstGeom>
          <a:noFill/>
        </p:spPr>
        <p:txBody>
          <a:bodyPr wrap="none" lIns="182880" tIns="146304" rIns="182880" bIns="146304" rtlCol="0">
            <a:spAutoFit/>
          </a:bodyPr>
          <a:lstStyle/>
          <a:p>
            <a:pPr algn="ctr">
              <a:lnSpc>
                <a:spcPct val="90000"/>
              </a:lnSpc>
            </a:pPr>
            <a:r>
              <a:rPr lang="en-US" sz="5400" dirty="0"/>
              <a:t>Any browser. Any host. Any OS.</a:t>
            </a:r>
            <a:br>
              <a:rPr lang="en-US" sz="5400" dirty="0"/>
            </a:br>
            <a:r>
              <a:rPr lang="en-US" sz="5400" dirty="0"/>
              <a:t>Open Source.</a:t>
            </a:r>
            <a:endParaRPr lang="en-US" sz="5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8921303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3devcampus.com/wp-content/uploads/logoAndOther/logo_JavaScri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847" y="2297872"/>
            <a:ext cx="2398780" cy="23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3118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3devcampus.com/wp-content/uploads/logoAndOther/logo_JavaScri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750" y="2297871"/>
            <a:ext cx="2398780" cy="239878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rlv.zcache.be/de_kop_van_c_van_t_beker-r49d8465f2fc3408db300a9423019f628_x7jgr_8byvr_5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3692" y="1983206"/>
            <a:ext cx="3028110" cy="30281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12783" y="2684732"/>
            <a:ext cx="1210909" cy="1625060"/>
          </a:xfrm>
          <a:prstGeom prst="rect">
            <a:avLst/>
          </a:prstGeom>
          <a:noFill/>
        </p:spPr>
        <p:txBody>
          <a:bodyPr wrap="none" lIns="182880" tIns="146304" rIns="182880" bIns="146304" rtlCol="0">
            <a:spAutoFit/>
          </a:bodyPr>
          <a:lstStyle/>
          <a:p>
            <a:pPr>
              <a:lnSpc>
                <a:spcPct val="90000"/>
              </a:lnSpc>
            </a:pPr>
            <a:r>
              <a:rPr lang="da-DK" sz="9600" dirty="0" smtClean="0">
                <a:gradFill>
                  <a:gsLst>
                    <a:gs pos="2917">
                      <a:schemeClr val="tx1"/>
                    </a:gs>
                    <a:gs pos="30000">
                      <a:schemeClr val="tx1"/>
                    </a:gs>
                  </a:gsLst>
                  <a:lin ang="5400000" scaled="0"/>
                </a:gradFill>
              </a:rPr>
              <a:t>+</a:t>
            </a:r>
            <a:endParaRPr lang="en-US" sz="96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9954523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1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2_MSVID_White_16x9_2012-08-18">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Visual Studio Online">
  <a:themeElements>
    <a:clrScheme name="Custom 9">
      <a:dk1>
        <a:srgbClr val="000000"/>
      </a:dk1>
      <a:lt1>
        <a:srgbClr val="FFFFFF"/>
      </a:lt1>
      <a:dk2>
        <a:srgbClr val="3F3F3F"/>
      </a:dk2>
      <a:lt2>
        <a:srgbClr val="F2F2F2"/>
      </a:lt2>
      <a:accent1>
        <a:srgbClr val="442359"/>
      </a:accent1>
      <a:accent2>
        <a:srgbClr val="68217A"/>
      </a:accent2>
      <a:accent3>
        <a:srgbClr val="55C5E9"/>
      </a:accent3>
      <a:accent4>
        <a:srgbClr val="0072C6"/>
      </a:accent4>
      <a:accent5>
        <a:srgbClr val="7FBA00"/>
      </a:accent5>
      <a:accent6>
        <a:srgbClr val="BAD80A"/>
      </a:accent6>
      <a:hlink>
        <a:srgbClr val="00188F"/>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 Studio Online" id="{830644F3-EFED-46CA-BE52-6434C767C861}" vid="{B4A95B0F-F29A-4C47-9E4C-F110670363A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F0434748C03B44BE327452DE60674D" ma:contentTypeVersion="0" ma:contentTypeDescription="Create a new document." ma:contentTypeScope="" ma:versionID="c5160964f1bf517d47057c244c542b8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8212424-CC60-4FC6-8FEE-BAA8804F5F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VS_CCT_PPTTemplate_16x9_F</Template>
  <TotalTime>9719</TotalTime>
  <Words>574</Words>
  <Application>Microsoft Office PowerPoint</Application>
  <PresentationFormat>Custom</PresentationFormat>
  <Paragraphs>95</Paragraphs>
  <Slides>22</Slides>
  <Notes>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22</vt:i4>
      </vt:variant>
    </vt:vector>
  </HeadingPairs>
  <TitlesOfParts>
    <vt:vector size="32" baseType="lpstr">
      <vt:lpstr>Arial</vt:lpstr>
      <vt:lpstr>Consolas</vt:lpstr>
      <vt:lpstr>Segoe Pro Light</vt:lpstr>
      <vt:lpstr>Segoe UI</vt:lpstr>
      <vt:lpstr>Segoe UI Light</vt:lpstr>
      <vt:lpstr>Wingdings</vt:lpstr>
      <vt:lpstr>MSVID_White_16x9_2012-08-18</vt:lpstr>
      <vt:lpstr>1_MSVID_White_16x9_2012-08-18</vt:lpstr>
      <vt:lpstr>2_MSVID_White_16x9_2012-08-18</vt:lpstr>
      <vt:lpstr>Visual Studio Online</vt:lpstr>
      <vt:lpstr>TypeScript and Visual Studio 2015</vt:lpstr>
      <vt:lpstr>About Sebastian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Some Wrap Up</vt:lpstr>
      <vt:lpstr>Type System</vt:lpstr>
      <vt:lpstr>Classes, Interfaces, Modules</vt:lpstr>
      <vt:lpstr>More Demo</vt:lpstr>
      <vt:lpstr>More Wrap Up</vt:lpstr>
      <vt:lpstr>TypeScript EcoSystem</vt:lpstr>
      <vt:lpstr>TypeScript Roadmap</vt:lpstr>
      <vt:lpstr>PowerPoint Presentation</vt:lpstr>
      <vt:lpstr>PowerPoint Presentation</vt:lpstr>
    </vt:vector>
  </TitlesOfParts>
  <Manager>Ron Sasaki</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Apps</dc:title>
  <dc:subject>Visual Studio</dc:subject>
  <dc:creator>Sebastian Brandes</dc:creator>
  <cp:keywords>Visual Studio</cp:keywords>
  <dc:description>Template: Maryfj_x000d_
Formatting: Maryfj, Sakuu_x000d_
Audience Type: Internal</dc:description>
  <cp:lastModifiedBy>Sebastian Brandes Kraaijenzank</cp:lastModifiedBy>
  <cp:revision>228</cp:revision>
  <cp:lastPrinted>2013-11-05T18:55:20Z</cp:lastPrinted>
  <dcterms:created xsi:type="dcterms:W3CDTF">2013-10-25T18:45:52Z</dcterms:created>
  <dcterms:modified xsi:type="dcterms:W3CDTF">2015-02-24T21:12:54Z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0x0101000DF0434748C03B44BE327452DE60674D</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