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3" r:id="rId3"/>
    <p:sldId id="284" r:id="rId4"/>
    <p:sldId id="281" r:id="rId5"/>
    <p:sldId id="282" r:id="rId6"/>
    <p:sldId id="279" r:id="rId7"/>
    <p:sldId id="273" r:id="rId8"/>
    <p:sldId id="266" r:id="rId9"/>
    <p:sldId id="264" r:id="rId10"/>
    <p:sldId id="265" r:id="rId11"/>
    <p:sldId id="268" r:id="rId12"/>
    <p:sldId id="270" r:id="rId13"/>
    <p:sldId id="271" r:id="rId14"/>
    <p:sldId id="269" r:id="rId15"/>
    <p:sldId id="274" r:id="rId16"/>
    <p:sldId id="275" r:id="rId17"/>
    <p:sldId id="285" r:id="rId18"/>
    <p:sldId id="276" r:id="rId19"/>
    <p:sldId id="289" r:id="rId20"/>
    <p:sldId id="287" r:id="rId21"/>
    <p:sldId id="261" r:id="rId22"/>
    <p:sldId id="277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196"/>
    <a:srgbClr val="7A0000"/>
    <a:srgbClr val="344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tx>
            <c:strRef>
              <c:f>Global!$B$1</c:f>
              <c:strCache>
                <c:ptCount val="1"/>
                <c:pt idx="0">
                  <c:v>0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Global!$B$2:$B$140</c:f>
              <c:numCache>
                <c:formatCode>General</c:formatCode>
                <c:ptCount val="139"/>
                <c:pt idx="0">
                  <c:v>0.16800000000000001</c:v>
                </c:pt>
                <c:pt idx="1">
                  <c:v>0.16800000000000001</c:v>
                </c:pt>
                <c:pt idx="2">
                  <c:v>5.0000000000000001E-3</c:v>
                </c:pt>
                <c:pt idx="3">
                  <c:v>5.0000000000000001E-3</c:v>
                </c:pt>
                <c:pt idx="4">
                  <c:v>5.0000000000000001E-3</c:v>
                </c:pt>
                <c:pt idx="5">
                  <c:v>9.3440000000000012</c:v>
                </c:pt>
                <c:pt idx="6">
                  <c:v>5.8369999999999997</c:v>
                </c:pt>
                <c:pt idx="7">
                  <c:v>5.3519999999999976</c:v>
                </c:pt>
                <c:pt idx="8">
                  <c:v>46.439</c:v>
                </c:pt>
                <c:pt idx="9">
                  <c:v>7.59</c:v>
                </c:pt>
                <c:pt idx="10">
                  <c:v>7.585</c:v>
                </c:pt>
                <c:pt idx="11">
                  <c:v>6.681</c:v>
                </c:pt>
                <c:pt idx="12">
                  <c:v>6.1779999999999946</c:v>
                </c:pt>
                <c:pt idx="13">
                  <c:v>5.63</c:v>
                </c:pt>
                <c:pt idx="14">
                  <c:v>5.4580000000000002</c:v>
                </c:pt>
                <c:pt idx="15">
                  <c:v>8.4420000000000002</c:v>
                </c:pt>
                <c:pt idx="16">
                  <c:v>7.7539999999999987</c:v>
                </c:pt>
                <c:pt idx="17">
                  <c:v>5.4239999999999986</c:v>
                </c:pt>
                <c:pt idx="18">
                  <c:v>5.6779999999999946</c:v>
                </c:pt>
                <c:pt idx="19">
                  <c:v>5.516</c:v>
                </c:pt>
                <c:pt idx="20">
                  <c:v>5.1339999999999986</c:v>
                </c:pt>
                <c:pt idx="21">
                  <c:v>4.9939999999999998</c:v>
                </c:pt>
                <c:pt idx="22">
                  <c:v>8.4600000000000026</c:v>
                </c:pt>
                <c:pt idx="23">
                  <c:v>8.0479999999999983</c:v>
                </c:pt>
                <c:pt idx="24">
                  <c:v>5.9260000000000002</c:v>
                </c:pt>
                <c:pt idx="25">
                  <c:v>5.6829999999999954</c:v>
                </c:pt>
                <c:pt idx="26">
                  <c:v>6.9649999999999954</c:v>
                </c:pt>
                <c:pt idx="27">
                  <c:v>6.0629999999999953</c:v>
                </c:pt>
                <c:pt idx="28">
                  <c:v>5.3460000000000001</c:v>
                </c:pt>
                <c:pt idx="29">
                  <c:v>6.2639999999999976</c:v>
                </c:pt>
                <c:pt idx="30">
                  <c:v>4.9450000000000003</c:v>
                </c:pt>
                <c:pt idx="31">
                  <c:v>5.5149999999999952</c:v>
                </c:pt>
                <c:pt idx="32">
                  <c:v>8.3240000000000016</c:v>
                </c:pt>
                <c:pt idx="33">
                  <c:v>6.931</c:v>
                </c:pt>
                <c:pt idx="34">
                  <c:v>5.9690000000000003</c:v>
                </c:pt>
                <c:pt idx="35">
                  <c:v>4.9340000000000002</c:v>
                </c:pt>
                <c:pt idx="36">
                  <c:v>5.0289999999999946</c:v>
                </c:pt>
                <c:pt idx="37">
                  <c:v>4.266</c:v>
                </c:pt>
                <c:pt idx="38">
                  <c:v>6.8369999999999997</c:v>
                </c:pt>
                <c:pt idx="39">
                  <c:v>7.548</c:v>
                </c:pt>
                <c:pt idx="40">
                  <c:v>7.4829999999999997</c:v>
                </c:pt>
                <c:pt idx="41">
                  <c:v>6.95</c:v>
                </c:pt>
                <c:pt idx="42">
                  <c:v>6.1029999999999953</c:v>
                </c:pt>
                <c:pt idx="43">
                  <c:v>7.9960000000000004</c:v>
                </c:pt>
                <c:pt idx="44">
                  <c:v>5.0439999999999996</c:v>
                </c:pt>
                <c:pt idx="45">
                  <c:v>5.9639999999999986</c:v>
                </c:pt>
                <c:pt idx="46">
                  <c:v>4.91</c:v>
                </c:pt>
                <c:pt idx="47">
                  <c:v>5.7190000000000003</c:v>
                </c:pt>
                <c:pt idx="48">
                  <c:v>4.9610000000000003</c:v>
                </c:pt>
                <c:pt idx="49">
                  <c:v>7.56</c:v>
                </c:pt>
                <c:pt idx="50">
                  <c:v>9.1940000000000008</c:v>
                </c:pt>
                <c:pt idx="51">
                  <c:v>5.2469999999999999</c:v>
                </c:pt>
                <c:pt idx="52">
                  <c:v>6.3239999999999954</c:v>
                </c:pt>
                <c:pt idx="53">
                  <c:v>7.9630000000000001</c:v>
                </c:pt>
                <c:pt idx="54">
                  <c:v>8.0910000000000011</c:v>
                </c:pt>
                <c:pt idx="55">
                  <c:v>6.2160000000000002</c:v>
                </c:pt>
                <c:pt idx="56">
                  <c:v>5.3369999999999997</c:v>
                </c:pt>
                <c:pt idx="57">
                  <c:v>5.3</c:v>
                </c:pt>
                <c:pt idx="58">
                  <c:v>8.2800000000000011</c:v>
                </c:pt>
                <c:pt idx="59">
                  <c:v>5.2510000000000003</c:v>
                </c:pt>
                <c:pt idx="60">
                  <c:v>6.2859999999999996</c:v>
                </c:pt>
                <c:pt idx="61">
                  <c:v>6.5649999999999951</c:v>
                </c:pt>
                <c:pt idx="62">
                  <c:v>5.92</c:v>
                </c:pt>
                <c:pt idx="63">
                  <c:v>7.1469999999999976</c:v>
                </c:pt>
                <c:pt idx="64">
                  <c:v>5.048</c:v>
                </c:pt>
                <c:pt idx="65">
                  <c:v>6.8979999999999952</c:v>
                </c:pt>
                <c:pt idx="66">
                  <c:v>6.6790000000000003</c:v>
                </c:pt>
                <c:pt idx="67">
                  <c:v>5.7539999999999987</c:v>
                </c:pt>
                <c:pt idx="68">
                  <c:v>5.7830000000000004</c:v>
                </c:pt>
                <c:pt idx="69">
                  <c:v>4.3010000000000002</c:v>
                </c:pt>
                <c:pt idx="70">
                  <c:v>7.1239999999999952</c:v>
                </c:pt>
                <c:pt idx="71">
                  <c:v>7.5619999999999976</c:v>
                </c:pt>
                <c:pt idx="72">
                  <c:v>5.016</c:v>
                </c:pt>
                <c:pt idx="73">
                  <c:v>8.8770000000000007</c:v>
                </c:pt>
                <c:pt idx="74">
                  <c:v>5.5759999999999996</c:v>
                </c:pt>
                <c:pt idx="75">
                  <c:v>5.2130000000000001</c:v>
                </c:pt>
                <c:pt idx="76">
                  <c:v>6.4779999999999998</c:v>
                </c:pt>
                <c:pt idx="77">
                  <c:v>7.3319999999999999</c:v>
                </c:pt>
                <c:pt idx="78">
                  <c:v>4.6209999999999951</c:v>
                </c:pt>
                <c:pt idx="79">
                  <c:v>7.6819999999999986</c:v>
                </c:pt>
                <c:pt idx="80">
                  <c:v>9.516</c:v>
                </c:pt>
                <c:pt idx="81">
                  <c:v>19.236000000000001</c:v>
                </c:pt>
                <c:pt idx="82">
                  <c:v>4.9409999999999998</c:v>
                </c:pt>
                <c:pt idx="83">
                  <c:v>6.5590000000000002</c:v>
                </c:pt>
                <c:pt idx="84">
                  <c:v>5.5010000000000003</c:v>
                </c:pt>
                <c:pt idx="85">
                  <c:v>6.3139999999999956</c:v>
                </c:pt>
                <c:pt idx="86">
                  <c:v>5.64</c:v>
                </c:pt>
                <c:pt idx="87">
                  <c:v>6.226</c:v>
                </c:pt>
                <c:pt idx="88">
                  <c:v>4.9829999999999997</c:v>
                </c:pt>
                <c:pt idx="89">
                  <c:v>5.625999999999995</c:v>
                </c:pt>
                <c:pt idx="90">
                  <c:v>6.55</c:v>
                </c:pt>
                <c:pt idx="91">
                  <c:v>5.24</c:v>
                </c:pt>
                <c:pt idx="92">
                  <c:v>6.4290000000000003</c:v>
                </c:pt>
                <c:pt idx="93">
                  <c:v>4.7370000000000001</c:v>
                </c:pt>
                <c:pt idx="94">
                  <c:v>4.8259999999999952</c:v>
                </c:pt>
                <c:pt idx="95">
                  <c:v>6.8039999999999976</c:v>
                </c:pt>
                <c:pt idx="96">
                  <c:v>20.960999999999981</c:v>
                </c:pt>
                <c:pt idx="97">
                  <c:v>7.1859999999999946</c:v>
                </c:pt>
                <c:pt idx="98">
                  <c:v>11.569000000000001</c:v>
                </c:pt>
                <c:pt idx="99">
                  <c:v>7.5880000000000001</c:v>
                </c:pt>
                <c:pt idx="100">
                  <c:v>3.95</c:v>
                </c:pt>
                <c:pt idx="101">
                  <c:v>10.821</c:v>
                </c:pt>
                <c:pt idx="102">
                  <c:v>6.2960000000000003</c:v>
                </c:pt>
                <c:pt idx="103">
                  <c:v>5.6529999999999951</c:v>
                </c:pt>
                <c:pt idx="104">
                  <c:v>7.7939999999999996</c:v>
                </c:pt>
                <c:pt idx="105">
                  <c:v>4.5190000000000001</c:v>
                </c:pt>
                <c:pt idx="106">
                  <c:v>5.0669999999999966</c:v>
                </c:pt>
                <c:pt idx="107">
                  <c:v>5.1289999999999951</c:v>
                </c:pt>
                <c:pt idx="108">
                  <c:v>5.0810000000000004</c:v>
                </c:pt>
                <c:pt idx="109">
                  <c:v>4.6289999999999951</c:v>
                </c:pt>
                <c:pt idx="110">
                  <c:v>5.8760000000000003</c:v>
                </c:pt>
                <c:pt idx="111">
                  <c:v>5.9930000000000003</c:v>
                </c:pt>
                <c:pt idx="112">
                  <c:v>9.375</c:v>
                </c:pt>
                <c:pt idx="113">
                  <c:v>6.2269999999999994</c:v>
                </c:pt>
                <c:pt idx="114">
                  <c:v>6.569</c:v>
                </c:pt>
                <c:pt idx="115">
                  <c:v>5.81</c:v>
                </c:pt>
                <c:pt idx="116">
                  <c:v>5.41</c:v>
                </c:pt>
                <c:pt idx="117">
                  <c:v>5.4450000000000003</c:v>
                </c:pt>
                <c:pt idx="118">
                  <c:v>4.8219999999999956</c:v>
                </c:pt>
                <c:pt idx="119">
                  <c:v>6.47</c:v>
                </c:pt>
                <c:pt idx="120">
                  <c:v>6.1849999999999952</c:v>
                </c:pt>
                <c:pt idx="121">
                  <c:v>6.9850000000000003</c:v>
                </c:pt>
                <c:pt idx="122">
                  <c:v>5.774</c:v>
                </c:pt>
                <c:pt idx="123">
                  <c:v>6.9279999999999946</c:v>
                </c:pt>
                <c:pt idx="124">
                  <c:v>6.8810000000000002</c:v>
                </c:pt>
                <c:pt idx="125">
                  <c:v>5.8019999999999996</c:v>
                </c:pt>
                <c:pt idx="126">
                  <c:v>5.5979999999999954</c:v>
                </c:pt>
                <c:pt idx="127">
                  <c:v>6.6879999999999953</c:v>
                </c:pt>
                <c:pt idx="128">
                  <c:v>5.4589999999999996</c:v>
                </c:pt>
                <c:pt idx="129">
                  <c:v>6.1929999999999952</c:v>
                </c:pt>
                <c:pt idx="130">
                  <c:v>5.6269999999999953</c:v>
                </c:pt>
                <c:pt idx="131">
                  <c:v>7.1879999999999953</c:v>
                </c:pt>
                <c:pt idx="132">
                  <c:v>7.23</c:v>
                </c:pt>
                <c:pt idx="133">
                  <c:v>8.6020000000000003</c:v>
                </c:pt>
                <c:pt idx="134">
                  <c:v>5.0590000000000002</c:v>
                </c:pt>
                <c:pt idx="135">
                  <c:v>19.939</c:v>
                </c:pt>
                <c:pt idx="136">
                  <c:v>4.9370000000000003</c:v>
                </c:pt>
                <c:pt idx="137">
                  <c:v>9.8010000000000002</c:v>
                </c:pt>
                <c:pt idx="138">
                  <c:v>6.2949999999999946</c:v>
                </c:pt>
              </c:numCache>
            </c:numRef>
          </c:val>
        </c:ser>
        <c:ser>
          <c:idx val="1"/>
          <c:order val="1"/>
          <c:tx>
            <c:strRef>
              <c:f>Global!$C$1</c:f>
              <c:strCache>
                <c:ptCount val="1"/>
                <c:pt idx="0">
                  <c:v>1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Global!$C$2:$C$140</c:f>
              <c:numCache>
                <c:formatCode>General</c:formatCode>
                <c:ptCount val="139"/>
                <c:pt idx="0">
                  <c:v>0.13400000000000001</c:v>
                </c:pt>
                <c:pt idx="1">
                  <c:v>6.0000000000000001E-3</c:v>
                </c:pt>
                <c:pt idx="2">
                  <c:v>6.0000000000000001E-3</c:v>
                </c:pt>
                <c:pt idx="3">
                  <c:v>1.0999999999999999E-2</c:v>
                </c:pt>
                <c:pt idx="4">
                  <c:v>1.0999999999999999E-2</c:v>
                </c:pt>
                <c:pt idx="5">
                  <c:v>16.79</c:v>
                </c:pt>
                <c:pt idx="6">
                  <c:v>12.337</c:v>
                </c:pt>
                <c:pt idx="7">
                  <c:v>3.91</c:v>
                </c:pt>
                <c:pt idx="8">
                  <c:v>9.6189999999999998</c:v>
                </c:pt>
                <c:pt idx="9">
                  <c:v>7.95</c:v>
                </c:pt>
                <c:pt idx="10">
                  <c:v>6.2439999999999998</c:v>
                </c:pt>
                <c:pt idx="11">
                  <c:v>7.4420000000000002</c:v>
                </c:pt>
                <c:pt idx="12">
                  <c:v>5.923</c:v>
                </c:pt>
                <c:pt idx="13">
                  <c:v>6.1939999999999946</c:v>
                </c:pt>
                <c:pt idx="14">
                  <c:v>7.2469999999999999</c:v>
                </c:pt>
                <c:pt idx="15">
                  <c:v>4.8659999999999952</c:v>
                </c:pt>
                <c:pt idx="16">
                  <c:v>5.0709999999999997</c:v>
                </c:pt>
                <c:pt idx="17">
                  <c:v>4.4729999999999999</c:v>
                </c:pt>
                <c:pt idx="18">
                  <c:v>7.9420000000000002</c:v>
                </c:pt>
                <c:pt idx="19">
                  <c:v>9.6449999999999996</c:v>
                </c:pt>
                <c:pt idx="20">
                  <c:v>6.2489999999999997</c:v>
                </c:pt>
                <c:pt idx="21">
                  <c:v>7.4820000000000002</c:v>
                </c:pt>
                <c:pt idx="22">
                  <c:v>7.3609999999999953</c:v>
                </c:pt>
                <c:pt idx="23">
                  <c:v>4.6639999999999953</c:v>
                </c:pt>
                <c:pt idx="24">
                  <c:v>9.6530000000000005</c:v>
                </c:pt>
                <c:pt idx="25">
                  <c:v>7.6689999999999952</c:v>
                </c:pt>
                <c:pt idx="26">
                  <c:v>3.7040000000000002</c:v>
                </c:pt>
                <c:pt idx="27">
                  <c:v>4.9219999999999997</c:v>
                </c:pt>
                <c:pt idx="28">
                  <c:v>6.5389999999999997</c:v>
                </c:pt>
                <c:pt idx="29">
                  <c:v>6.3019999999999996</c:v>
                </c:pt>
                <c:pt idx="30">
                  <c:v>7.2039999999999997</c:v>
                </c:pt>
                <c:pt idx="31">
                  <c:v>6.3</c:v>
                </c:pt>
                <c:pt idx="32">
                  <c:v>8.3249999999999993</c:v>
                </c:pt>
                <c:pt idx="33">
                  <c:v>4.6069999999999967</c:v>
                </c:pt>
                <c:pt idx="34">
                  <c:v>5.7590000000000003</c:v>
                </c:pt>
                <c:pt idx="35">
                  <c:v>5.6209999999999951</c:v>
                </c:pt>
                <c:pt idx="36">
                  <c:v>11.204000000000001</c:v>
                </c:pt>
                <c:pt idx="37">
                  <c:v>6.5639999999999956</c:v>
                </c:pt>
                <c:pt idx="38">
                  <c:v>6.8719999999999999</c:v>
                </c:pt>
                <c:pt idx="39">
                  <c:v>9.4990000000000006</c:v>
                </c:pt>
                <c:pt idx="40">
                  <c:v>5.8019999999999996</c:v>
                </c:pt>
                <c:pt idx="41">
                  <c:v>6.7619999999999987</c:v>
                </c:pt>
                <c:pt idx="42">
                  <c:v>6.5510000000000002</c:v>
                </c:pt>
                <c:pt idx="43">
                  <c:v>5.7480000000000002</c:v>
                </c:pt>
                <c:pt idx="44">
                  <c:v>4.8439999999999976</c:v>
                </c:pt>
                <c:pt idx="45">
                  <c:v>5.8789999999999996</c:v>
                </c:pt>
                <c:pt idx="46">
                  <c:v>4.7439999999999998</c:v>
                </c:pt>
                <c:pt idx="47">
                  <c:v>18.707000000000001</c:v>
                </c:pt>
                <c:pt idx="48">
                  <c:v>5.0359999999999996</c:v>
                </c:pt>
                <c:pt idx="49">
                  <c:v>8.7709999999999972</c:v>
                </c:pt>
                <c:pt idx="50">
                  <c:v>4.9029999999999996</c:v>
                </c:pt>
                <c:pt idx="51">
                  <c:v>4.51</c:v>
                </c:pt>
                <c:pt idx="52">
                  <c:v>7.0949999999999953</c:v>
                </c:pt>
                <c:pt idx="53">
                  <c:v>6.0149999999999952</c:v>
                </c:pt>
                <c:pt idx="54">
                  <c:v>9.5530000000000008</c:v>
                </c:pt>
                <c:pt idx="55">
                  <c:v>7.9029999999999996</c:v>
                </c:pt>
                <c:pt idx="56">
                  <c:v>6.2519999999999998</c:v>
                </c:pt>
                <c:pt idx="57">
                  <c:v>10.042</c:v>
                </c:pt>
                <c:pt idx="58">
                  <c:v>5.5629999999999953</c:v>
                </c:pt>
                <c:pt idx="59">
                  <c:v>7.03</c:v>
                </c:pt>
                <c:pt idx="60">
                  <c:v>36.083000000000013</c:v>
                </c:pt>
                <c:pt idx="61">
                  <c:v>33.104000000000013</c:v>
                </c:pt>
                <c:pt idx="62">
                  <c:v>7.6129999999999951</c:v>
                </c:pt>
                <c:pt idx="63">
                  <c:v>7.67</c:v>
                </c:pt>
                <c:pt idx="64">
                  <c:v>6.0269999999999966</c:v>
                </c:pt>
                <c:pt idx="65">
                  <c:v>5.6769999999999996</c:v>
                </c:pt>
                <c:pt idx="66">
                  <c:v>12.821999999999999</c:v>
                </c:pt>
                <c:pt idx="67">
                  <c:v>15.563000000000001</c:v>
                </c:pt>
                <c:pt idx="68">
                  <c:v>5.7089999999999996</c:v>
                </c:pt>
                <c:pt idx="69">
                  <c:v>7.1829999999999954</c:v>
                </c:pt>
                <c:pt idx="70">
                  <c:v>5.1429999999999954</c:v>
                </c:pt>
                <c:pt idx="71">
                  <c:v>6.3659999999999952</c:v>
                </c:pt>
                <c:pt idx="72">
                  <c:v>6.2869999999999999</c:v>
                </c:pt>
                <c:pt idx="73">
                  <c:v>41.415999999999997</c:v>
                </c:pt>
                <c:pt idx="74">
                  <c:v>5.7110000000000003</c:v>
                </c:pt>
                <c:pt idx="75">
                  <c:v>5.5330000000000004</c:v>
                </c:pt>
                <c:pt idx="76">
                  <c:v>5.2439999999999998</c:v>
                </c:pt>
                <c:pt idx="77">
                  <c:v>5.8789999999999996</c:v>
                </c:pt>
                <c:pt idx="78">
                  <c:v>7.8629999999999951</c:v>
                </c:pt>
                <c:pt idx="79">
                  <c:v>4.6429999999999954</c:v>
                </c:pt>
                <c:pt idx="80">
                  <c:v>5.4020000000000001</c:v>
                </c:pt>
                <c:pt idx="81">
                  <c:v>6.44</c:v>
                </c:pt>
                <c:pt idx="82">
                  <c:v>8.0540000000000003</c:v>
                </c:pt>
                <c:pt idx="83">
                  <c:v>5.654999999999994</c:v>
                </c:pt>
                <c:pt idx="84">
                  <c:v>6.9180000000000001</c:v>
                </c:pt>
                <c:pt idx="85">
                  <c:v>5.694999999999995</c:v>
                </c:pt>
                <c:pt idx="86">
                  <c:v>5.7450000000000001</c:v>
                </c:pt>
                <c:pt idx="87">
                  <c:v>6.274</c:v>
                </c:pt>
                <c:pt idx="88">
                  <c:v>9.5040000000000013</c:v>
                </c:pt>
                <c:pt idx="89">
                  <c:v>5.2169999999999996</c:v>
                </c:pt>
                <c:pt idx="90">
                  <c:v>6.0380000000000003</c:v>
                </c:pt>
                <c:pt idx="91">
                  <c:v>6.1349999999999953</c:v>
                </c:pt>
                <c:pt idx="92">
                  <c:v>5.3949999999999951</c:v>
                </c:pt>
                <c:pt idx="93">
                  <c:v>6.3519999999999976</c:v>
                </c:pt>
                <c:pt idx="94">
                  <c:v>4.7969999999999997</c:v>
                </c:pt>
                <c:pt idx="95">
                  <c:v>4.7809999999999997</c:v>
                </c:pt>
                <c:pt idx="96">
                  <c:v>5.069</c:v>
                </c:pt>
                <c:pt idx="97">
                  <c:v>6.2359999999999998</c:v>
                </c:pt>
                <c:pt idx="98">
                  <c:v>6.4950000000000001</c:v>
                </c:pt>
                <c:pt idx="99">
                  <c:v>5.5890000000000004</c:v>
                </c:pt>
                <c:pt idx="100">
                  <c:v>5.0149999999999952</c:v>
                </c:pt>
                <c:pt idx="101">
                  <c:v>3.8610000000000002</c:v>
                </c:pt>
                <c:pt idx="102">
                  <c:v>4.8199999999999976</c:v>
                </c:pt>
                <c:pt idx="103">
                  <c:v>13.912000000000001</c:v>
                </c:pt>
                <c:pt idx="104">
                  <c:v>4.3559999999999954</c:v>
                </c:pt>
                <c:pt idx="105">
                  <c:v>33.700000000000003</c:v>
                </c:pt>
                <c:pt idx="106">
                  <c:v>5.1929999999999952</c:v>
                </c:pt>
                <c:pt idx="107">
                  <c:v>5.2720000000000002</c:v>
                </c:pt>
                <c:pt idx="108">
                  <c:v>6.8969999999999976</c:v>
                </c:pt>
                <c:pt idx="109">
                  <c:v>4.7380000000000004</c:v>
                </c:pt>
                <c:pt idx="110">
                  <c:v>8.5170000000000012</c:v>
                </c:pt>
                <c:pt idx="111">
                  <c:v>6.367999999999995</c:v>
                </c:pt>
                <c:pt idx="112">
                  <c:v>5.2709999999999999</c:v>
                </c:pt>
                <c:pt idx="113">
                  <c:v>6.8479999999999954</c:v>
                </c:pt>
                <c:pt idx="114">
                  <c:v>5.0960000000000001</c:v>
                </c:pt>
                <c:pt idx="115">
                  <c:v>8.4060000000000006</c:v>
                </c:pt>
                <c:pt idx="116">
                  <c:v>6.8239999999999954</c:v>
                </c:pt>
                <c:pt idx="117">
                  <c:v>5.2519999999999998</c:v>
                </c:pt>
                <c:pt idx="118">
                  <c:v>7.1869999999999976</c:v>
                </c:pt>
                <c:pt idx="119">
                  <c:v>6.0010000000000003</c:v>
                </c:pt>
                <c:pt idx="120">
                  <c:v>9.0190000000000001</c:v>
                </c:pt>
                <c:pt idx="121">
                  <c:v>5.556</c:v>
                </c:pt>
                <c:pt idx="122">
                  <c:v>6.3479999999999954</c:v>
                </c:pt>
                <c:pt idx="123">
                  <c:v>6.5060000000000002</c:v>
                </c:pt>
                <c:pt idx="124">
                  <c:v>6.3129999999999953</c:v>
                </c:pt>
                <c:pt idx="125">
                  <c:v>7.141</c:v>
                </c:pt>
                <c:pt idx="126">
                  <c:v>5.7779999999999996</c:v>
                </c:pt>
                <c:pt idx="127">
                  <c:v>5.6669999999999954</c:v>
                </c:pt>
                <c:pt idx="128">
                  <c:v>6.7279999999999953</c:v>
                </c:pt>
                <c:pt idx="129">
                  <c:v>5.0939999999999994</c:v>
                </c:pt>
                <c:pt idx="130">
                  <c:v>6.4239999999999986</c:v>
                </c:pt>
                <c:pt idx="131">
                  <c:v>6.7930000000000001</c:v>
                </c:pt>
                <c:pt idx="132">
                  <c:v>4.8969999999999976</c:v>
                </c:pt>
                <c:pt idx="133">
                  <c:v>4.4889999999999999</c:v>
                </c:pt>
                <c:pt idx="134">
                  <c:v>7.7720000000000002</c:v>
                </c:pt>
                <c:pt idx="135">
                  <c:v>4.7639999999999967</c:v>
                </c:pt>
                <c:pt idx="136">
                  <c:v>5.2359999999999998</c:v>
                </c:pt>
                <c:pt idx="137">
                  <c:v>6.4189999999999996</c:v>
                </c:pt>
                <c:pt idx="138">
                  <c:v>8.0070000000000014</c:v>
                </c:pt>
              </c:numCache>
            </c:numRef>
          </c:val>
        </c:ser>
        <c:ser>
          <c:idx val="2"/>
          <c:order val="2"/>
          <c:tx>
            <c:strRef>
              <c:f>Global!$D$1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Global!$D$2:$D$140</c:f>
              <c:numCache>
                <c:formatCode>General</c:formatCode>
                <c:ptCount val="139"/>
                <c:pt idx="0">
                  <c:v>7.1999999999999995E-2</c:v>
                </c:pt>
                <c:pt idx="1">
                  <c:v>7.1999999999999995E-2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  <c:pt idx="5">
                  <c:v>4.4589999999999996</c:v>
                </c:pt>
                <c:pt idx="6">
                  <c:v>4.915</c:v>
                </c:pt>
                <c:pt idx="7">
                  <c:v>3.9350000000000001</c:v>
                </c:pt>
                <c:pt idx="8">
                  <c:v>8.2349999999999994</c:v>
                </c:pt>
                <c:pt idx="9">
                  <c:v>6.7679999999999954</c:v>
                </c:pt>
                <c:pt idx="10">
                  <c:v>7.5739999999999998</c:v>
                </c:pt>
                <c:pt idx="11">
                  <c:v>6.0780000000000003</c:v>
                </c:pt>
                <c:pt idx="12">
                  <c:v>7.1629999999999949</c:v>
                </c:pt>
                <c:pt idx="13">
                  <c:v>10.468</c:v>
                </c:pt>
                <c:pt idx="14">
                  <c:v>2.3309999999999991</c:v>
                </c:pt>
                <c:pt idx="15">
                  <c:v>5.2859999999999996</c:v>
                </c:pt>
                <c:pt idx="16">
                  <c:v>5.5990000000000002</c:v>
                </c:pt>
                <c:pt idx="17">
                  <c:v>11.851000000000001</c:v>
                </c:pt>
                <c:pt idx="18">
                  <c:v>8.5790000000000006</c:v>
                </c:pt>
                <c:pt idx="19">
                  <c:v>6.3949999999999951</c:v>
                </c:pt>
                <c:pt idx="20">
                  <c:v>6.8969999999999976</c:v>
                </c:pt>
                <c:pt idx="21">
                  <c:v>5.9690000000000003</c:v>
                </c:pt>
                <c:pt idx="22">
                  <c:v>7.1929999999999952</c:v>
                </c:pt>
                <c:pt idx="23">
                  <c:v>6.7639999999999967</c:v>
                </c:pt>
                <c:pt idx="24">
                  <c:v>60.637</c:v>
                </c:pt>
                <c:pt idx="25">
                  <c:v>5.6049999999999951</c:v>
                </c:pt>
                <c:pt idx="26">
                  <c:v>5.8469999999999986</c:v>
                </c:pt>
                <c:pt idx="27">
                  <c:v>4.6379999999999946</c:v>
                </c:pt>
                <c:pt idx="28">
                  <c:v>6.6349999999999953</c:v>
                </c:pt>
                <c:pt idx="29">
                  <c:v>5.4459999999999997</c:v>
                </c:pt>
                <c:pt idx="30">
                  <c:v>5.5860000000000003</c:v>
                </c:pt>
                <c:pt idx="31">
                  <c:v>6.8169999999999966</c:v>
                </c:pt>
                <c:pt idx="32">
                  <c:v>5.032</c:v>
                </c:pt>
                <c:pt idx="33">
                  <c:v>5.8269999999999946</c:v>
                </c:pt>
                <c:pt idx="34">
                  <c:v>10.976000000000001</c:v>
                </c:pt>
                <c:pt idx="35">
                  <c:v>6.1839999999999966</c:v>
                </c:pt>
                <c:pt idx="36">
                  <c:v>6.577</c:v>
                </c:pt>
                <c:pt idx="37">
                  <c:v>7.64</c:v>
                </c:pt>
                <c:pt idx="38">
                  <c:v>5.9820000000000002</c:v>
                </c:pt>
                <c:pt idx="39">
                  <c:v>5.3479999999999954</c:v>
                </c:pt>
                <c:pt idx="40">
                  <c:v>7.9509999999999996</c:v>
                </c:pt>
                <c:pt idx="41">
                  <c:v>5.3129999999999953</c:v>
                </c:pt>
                <c:pt idx="42">
                  <c:v>5.6939999999999946</c:v>
                </c:pt>
                <c:pt idx="43">
                  <c:v>5.1449999999999951</c:v>
                </c:pt>
                <c:pt idx="44">
                  <c:v>7.73</c:v>
                </c:pt>
                <c:pt idx="45">
                  <c:v>6.1619999999999946</c:v>
                </c:pt>
                <c:pt idx="46">
                  <c:v>4.758</c:v>
                </c:pt>
                <c:pt idx="47">
                  <c:v>7.8229999999999951</c:v>
                </c:pt>
                <c:pt idx="48">
                  <c:v>7.2679999999999954</c:v>
                </c:pt>
                <c:pt idx="49">
                  <c:v>5.2119999999999997</c:v>
                </c:pt>
                <c:pt idx="50">
                  <c:v>7.2729999999999997</c:v>
                </c:pt>
                <c:pt idx="51">
                  <c:v>7.9269999999999996</c:v>
                </c:pt>
                <c:pt idx="52">
                  <c:v>7.9649999999999954</c:v>
                </c:pt>
                <c:pt idx="53">
                  <c:v>5.7910000000000004</c:v>
                </c:pt>
                <c:pt idx="54">
                  <c:v>6.2560000000000002</c:v>
                </c:pt>
                <c:pt idx="55">
                  <c:v>7.1310000000000002</c:v>
                </c:pt>
                <c:pt idx="56">
                  <c:v>5.6769999999999996</c:v>
                </c:pt>
                <c:pt idx="57">
                  <c:v>6.24</c:v>
                </c:pt>
                <c:pt idx="58">
                  <c:v>4.3539999999999957</c:v>
                </c:pt>
                <c:pt idx="59">
                  <c:v>5.4969999999999999</c:v>
                </c:pt>
                <c:pt idx="60">
                  <c:v>5.3919999999999986</c:v>
                </c:pt>
                <c:pt idx="61">
                  <c:v>7.569</c:v>
                </c:pt>
                <c:pt idx="62">
                  <c:v>37.043000000000013</c:v>
                </c:pt>
                <c:pt idx="63">
                  <c:v>5.1669999999999954</c:v>
                </c:pt>
                <c:pt idx="64">
                  <c:v>6.24</c:v>
                </c:pt>
                <c:pt idx="65">
                  <c:v>6.2930000000000001</c:v>
                </c:pt>
                <c:pt idx="66">
                  <c:v>4.7009999999999996</c:v>
                </c:pt>
                <c:pt idx="67">
                  <c:v>5.2249999999999952</c:v>
                </c:pt>
                <c:pt idx="68">
                  <c:v>4.444</c:v>
                </c:pt>
                <c:pt idx="69">
                  <c:v>4.7539999999999987</c:v>
                </c:pt>
                <c:pt idx="70">
                  <c:v>7.9710000000000001</c:v>
                </c:pt>
                <c:pt idx="71">
                  <c:v>5.78</c:v>
                </c:pt>
                <c:pt idx="72">
                  <c:v>5.383</c:v>
                </c:pt>
                <c:pt idx="73">
                  <c:v>5.09</c:v>
                </c:pt>
                <c:pt idx="74">
                  <c:v>6.2569999999999997</c:v>
                </c:pt>
                <c:pt idx="75">
                  <c:v>5.1130000000000004</c:v>
                </c:pt>
                <c:pt idx="76">
                  <c:v>7.1439999999999966</c:v>
                </c:pt>
                <c:pt idx="77">
                  <c:v>5.3199999999999976</c:v>
                </c:pt>
                <c:pt idx="78">
                  <c:v>5.41</c:v>
                </c:pt>
                <c:pt idx="79">
                  <c:v>5.9580000000000002</c:v>
                </c:pt>
                <c:pt idx="80">
                  <c:v>4.6049999999999951</c:v>
                </c:pt>
                <c:pt idx="81">
                  <c:v>8.1230000000000011</c:v>
                </c:pt>
                <c:pt idx="82">
                  <c:v>7.452</c:v>
                </c:pt>
                <c:pt idx="83">
                  <c:v>7.008</c:v>
                </c:pt>
                <c:pt idx="84">
                  <c:v>8.213000000000001</c:v>
                </c:pt>
                <c:pt idx="85">
                  <c:v>8.2260000000000009</c:v>
                </c:pt>
                <c:pt idx="86">
                  <c:v>4.351</c:v>
                </c:pt>
                <c:pt idx="87">
                  <c:v>5.7560000000000002</c:v>
                </c:pt>
                <c:pt idx="88">
                  <c:v>6.1169999999999964</c:v>
                </c:pt>
                <c:pt idx="89">
                  <c:v>8.5439999999999987</c:v>
                </c:pt>
                <c:pt idx="90">
                  <c:v>8.7630000000000035</c:v>
                </c:pt>
                <c:pt idx="91">
                  <c:v>5.6069999999999967</c:v>
                </c:pt>
                <c:pt idx="92">
                  <c:v>7.3979999999999952</c:v>
                </c:pt>
                <c:pt idx="93">
                  <c:v>5.181</c:v>
                </c:pt>
                <c:pt idx="94">
                  <c:v>7.4340000000000002</c:v>
                </c:pt>
                <c:pt idx="95">
                  <c:v>6.5090000000000003</c:v>
                </c:pt>
                <c:pt idx="96">
                  <c:v>6.06</c:v>
                </c:pt>
                <c:pt idx="97">
                  <c:v>35.671000000000006</c:v>
                </c:pt>
                <c:pt idx="98">
                  <c:v>4.8490000000000002</c:v>
                </c:pt>
                <c:pt idx="99">
                  <c:v>44.951999999999998</c:v>
                </c:pt>
                <c:pt idx="100">
                  <c:v>40.266000000000012</c:v>
                </c:pt>
                <c:pt idx="101">
                  <c:v>6.3949999999999951</c:v>
                </c:pt>
                <c:pt idx="102">
                  <c:v>5.9639999999999986</c:v>
                </c:pt>
                <c:pt idx="103">
                  <c:v>5.1979999999999951</c:v>
                </c:pt>
                <c:pt idx="104">
                  <c:v>5.2709999999999999</c:v>
                </c:pt>
                <c:pt idx="105">
                  <c:v>4.8449999999999953</c:v>
                </c:pt>
                <c:pt idx="106">
                  <c:v>8.7950000000000017</c:v>
                </c:pt>
                <c:pt idx="107">
                  <c:v>8.1160000000000014</c:v>
                </c:pt>
                <c:pt idx="108">
                  <c:v>7.04</c:v>
                </c:pt>
                <c:pt idx="109">
                  <c:v>6.859</c:v>
                </c:pt>
                <c:pt idx="110">
                  <c:v>7.324999999999994</c:v>
                </c:pt>
                <c:pt idx="111">
                  <c:v>5.9580000000000002</c:v>
                </c:pt>
                <c:pt idx="112">
                  <c:v>5.3010000000000002</c:v>
                </c:pt>
                <c:pt idx="113">
                  <c:v>5.662999999999994</c:v>
                </c:pt>
                <c:pt idx="114">
                  <c:v>5.7480000000000002</c:v>
                </c:pt>
                <c:pt idx="115">
                  <c:v>5.1319999999999997</c:v>
                </c:pt>
                <c:pt idx="116">
                  <c:v>7.1360000000000001</c:v>
                </c:pt>
                <c:pt idx="117">
                  <c:v>5.944</c:v>
                </c:pt>
                <c:pt idx="118">
                  <c:v>4.2809999999999997</c:v>
                </c:pt>
                <c:pt idx="119">
                  <c:v>5.1909999999999954</c:v>
                </c:pt>
                <c:pt idx="120">
                  <c:v>5.0960000000000001</c:v>
                </c:pt>
                <c:pt idx="121">
                  <c:v>6.3730000000000002</c:v>
                </c:pt>
                <c:pt idx="122">
                  <c:v>5.625999999999995</c:v>
                </c:pt>
                <c:pt idx="123">
                  <c:v>5.3959999999999946</c:v>
                </c:pt>
                <c:pt idx="124">
                  <c:v>5.72</c:v>
                </c:pt>
                <c:pt idx="125">
                  <c:v>4.843</c:v>
                </c:pt>
                <c:pt idx="126">
                  <c:v>5.891</c:v>
                </c:pt>
                <c:pt idx="127">
                  <c:v>7.1859999999999946</c:v>
                </c:pt>
                <c:pt idx="128">
                  <c:v>5.58</c:v>
                </c:pt>
                <c:pt idx="129">
                  <c:v>4.875</c:v>
                </c:pt>
                <c:pt idx="130">
                  <c:v>4.992</c:v>
                </c:pt>
                <c:pt idx="131">
                  <c:v>44.711000000000013</c:v>
                </c:pt>
                <c:pt idx="132">
                  <c:v>6.056</c:v>
                </c:pt>
                <c:pt idx="133">
                  <c:v>6.6890000000000001</c:v>
                </c:pt>
                <c:pt idx="134">
                  <c:v>5.2669999999999986</c:v>
                </c:pt>
                <c:pt idx="135">
                  <c:v>4.4800000000000004</c:v>
                </c:pt>
                <c:pt idx="136">
                  <c:v>5.4249999999999954</c:v>
                </c:pt>
                <c:pt idx="137">
                  <c:v>16.202999999999999</c:v>
                </c:pt>
                <c:pt idx="138">
                  <c:v>8.5549999999999997</c:v>
                </c:pt>
              </c:numCache>
            </c:numRef>
          </c:val>
        </c:ser>
        <c:ser>
          <c:idx val="3"/>
          <c:order val="3"/>
          <c:tx>
            <c:strRef>
              <c:f>Global!$E$1</c:f>
              <c:strCache>
                <c:ptCount val="1"/>
                <c:pt idx="0">
                  <c:v>3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Global!$E$2:$E$140</c:f>
              <c:numCache>
                <c:formatCode>General</c:formatCode>
                <c:ptCount val="139"/>
                <c:pt idx="0">
                  <c:v>0.17399999999999999</c:v>
                </c:pt>
                <c:pt idx="1">
                  <c:v>0.01</c:v>
                </c:pt>
                <c:pt idx="2">
                  <c:v>0.01</c:v>
                </c:pt>
                <c:pt idx="3">
                  <c:v>7.0000000000000001E-3</c:v>
                </c:pt>
                <c:pt idx="4">
                  <c:v>7.0000000000000001E-3</c:v>
                </c:pt>
                <c:pt idx="5">
                  <c:v>19.079999999999991</c:v>
                </c:pt>
                <c:pt idx="6">
                  <c:v>2.5270000000000001</c:v>
                </c:pt>
                <c:pt idx="7">
                  <c:v>28.541</c:v>
                </c:pt>
                <c:pt idx="8">
                  <c:v>8.3460000000000001</c:v>
                </c:pt>
                <c:pt idx="9">
                  <c:v>5.9219999999999997</c:v>
                </c:pt>
                <c:pt idx="10">
                  <c:v>6.6019999999999976</c:v>
                </c:pt>
                <c:pt idx="11">
                  <c:v>5.5810000000000004</c:v>
                </c:pt>
                <c:pt idx="12">
                  <c:v>7.8959999999999946</c:v>
                </c:pt>
                <c:pt idx="13">
                  <c:v>7.5119999999999996</c:v>
                </c:pt>
                <c:pt idx="14">
                  <c:v>6.8639999999999954</c:v>
                </c:pt>
                <c:pt idx="15">
                  <c:v>5.7469999999999999</c:v>
                </c:pt>
                <c:pt idx="16">
                  <c:v>5.05</c:v>
                </c:pt>
                <c:pt idx="17">
                  <c:v>10.643000000000001</c:v>
                </c:pt>
                <c:pt idx="18">
                  <c:v>6.6849999999999952</c:v>
                </c:pt>
                <c:pt idx="19">
                  <c:v>7.0679999999999952</c:v>
                </c:pt>
                <c:pt idx="20">
                  <c:v>5.992</c:v>
                </c:pt>
                <c:pt idx="21">
                  <c:v>5.3049999999999953</c:v>
                </c:pt>
                <c:pt idx="22">
                  <c:v>5.556</c:v>
                </c:pt>
                <c:pt idx="23">
                  <c:v>5.4489999999999998</c:v>
                </c:pt>
                <c:pt idx="24">
                  <c:v>6.8439999999999976</c:v>
                </c:pt>
                <c:pt idx="25">
                  <c:v>4.4169999999999998</c:v>
                </c:pt>
                <c:pt idx="26">
                  <c:v>5.3579999999999952</c:v>
                </c:pt>
                <c:pt idx="27">
                  <c:v>6.173</c:v>
                </c:pt>
                <c:pt idx="28">
                  <c:v>6.798</c:v>
                </c:pt>
                <c:pt idx="29">
                  <c:v>5.2669999999999986</c:v>
                </c:pt>
                <c:pt idx="30">
                  <c:v>5.5350000000000001</c:v>
                </c:pt>
                <c:pt idx="31">
                  <c:v>8.6239999999999988</c:v>
                </c:pt>
                <c:pt idx="32">
                  <c:v>5.1779999999999946</c:v>
                </c:pt>
                <c:pt idx="33">
                  <c:v>6.2939999999999996</c:v>
                </c:pt>
                <c:pt idx="34">
                  <c:v>4.9039999999999999</c:v>
                </c:pt>
                <c:pt idx="35">
                  <c:v>41.019000000000013</c:v>
                </c:pt>
                <c:pt idx="36">
                  <c:v>5.4180000000000001</c:v>
                </c:pt>
                <c:pt idx="37">
                  <c:v>7.324999999999994</c:v>
                </c:pt>
                <c:pt idx="38">
                  <c:v>4.9219999999999997</c:v>
                </c:pt>
                <c:pt idx="39">
                  <c:v>8.8810000000000002</c:v>
                </c:pt>
                <c:pt idx="40">
                  <c:v>7.3239999999999954</c:v>
                </c:pt>
                <c:pt idx="41">
                  <c:v>5.5289999999999946</c:v>
                </c:pt>
                <c:pt idx="42">
                  <c:v>6.4340000000000002</c:v>
                </c:pt>
                <c:pt idx="43">
                  <c:v>16.725000000000001</c:v>
                </c:pt>
                <c:pt idx="44">
                  <c:v>5.7329999999999997</c:v>
                </c:pt>
                <c:pt idx="45">
                  <c:v>5.4610000000000003</c:v>
                </c:pt>
                <c:pt idx="46">
                  <c:v>4.8099999999999996</c:v>
                </c:pt>
                <c:pt idx="47">
                  <c:v>12.430999999999999</c:v>
                </c:pt>
                <c:pt idx="48">
                  <c:v>5.492</c:v>
                </c:pt>
                <c:pt idx="49">
                  <c:v>8.6279999999999983</c:v>
                </c:pt>
                <c:pt idx="50">
                  <c:v>4.7350000000000003</c:v>
                </c:pt>
                <c:pt idx="51">
                  <c:v>7.3209999999999953</c:v>
                </c:pt>
                <c:pt idx="52">
                  <c:v>4.8599999999999977</c:v>
                </c:pt>
                <c:pt idx="53">
                  <c:v>5.662999999999994</c:v>
                </c:pt>
                <c:pt idx="54">
                  <c:v>48.835000000000001</c:v>
                </c:pt>
                <c:pt idx="55">
                  <c:v>5.2210000000000001</c:v>
                </c:pt>
                <c:pt idx="56">
                  <c:v>19.59</c:v>
                </c:pt>
                <c:pt idx="57">
                  <c:v>7.9119999999999999</c:v>
                </c:pt>
                <c:pt idx="58">
                  <c:v>6.1859999999999946</c:v>
                </c:pt>
                <c:pt idx="59">
                  <c:v>5.2679999999999954</c:v>
                </c:pt>
                <c:pt idx="60">
                  <c:v>6.8029999999999946</c:v>
                </c:pt>
                <c:pt idx="61">
                  <c:v>6.8760000000000003</c:v>
                </c:pt>
                <c:pt idx="62">
                  <c:v>5.2249999999999952</c:v>
                </c:pt>
                <c:pt idx="63">
                  <c:v>5.79</c:v>
                </c:pt>
                <c:pt idx="64">
                  <c:v>7.6059999999999954</c:v>
                </c:pt>
                <c:pt idx="65">
                  <c:v>6.6039999999999957</c:v>
                </c:pt>
                <c:pt idx="66">
                  <c:v>7.87</c:v>
                </c:pt>
                <c:pt idx="67">
                  <c:v>5.864999999999994</c:v>
                </c:pt>
                <c:pt idx="68">
                  <c:v>5.8369999999999997</c:v>
                </c:pt>
                <c:pt idx="69">
                  <c:v>5.364999999999994</c:v>
                </c:pt>
                <c:pt idx="70">
                  <c:v>5.3890000000000002</c:v>
                </c:pt>
                <c:pt idx="71">
                  <c:v>18.274999999999999</c:v>
                </c:pt>
                <c:pt idx="72">
                  <c:v>4.7460000000000004</c:v>
                </c:pt>
                <c:pt idx="73">
                  <c:v>6.9020000000000001</c:v>
                </c:pt>
                <c:pt idx="74">
                  <c:v>7.0190000000000001</c:v>
                </c:pt>
                <c:pt idx="75">
                  <c:v>4.3760000000000003</c:v>
                </c:pt>
                <c:pt idx="76">
                  <c:v>4.569</c:v>
                </c:pt>
                <c:pt idx="77">
                  <c:v>4.7210000000000001</c:v>
                </c:pt>
                <c:pt idx="78">
                  <c:v>4.9870000000000001</c:v>
                </c:pt>
                <c:pt idx="79">
                  <c:v>4.9690000000000003</c:v>
                </c:pt>
                <c:pt idx="80">
                  <c:v>9.4240000000000013</c:v>
                </c:pt>
                <c:pt idx="81">
                  <c:v>4.859</c:v>
                </c:pt>
                <c:pt idx="82">
                  <c:v>8.2189999999999994</c:v>
                </c:pt>
                <c:pt idx="83">
                  <c:v>7.8090000000000002</c:v>
                </c:pt>
                <c:pt idx="84">
                  <c:v>7.17</c:v>
                </c:pt>
                <c:pt idx="85">
                  <c:v>5.0990000000000002</c:v>
                </c:pt>
                <c:pt idx="86">
                  <c:v>4.4569999999999999</c:v>
                </c:pt>
                <c:pt idx="87">
                  <c:v>4.7060000000000004</c:v>
                </c:pt>
                <c:pt idx="88">
                  <c:v>6.0309999999999997</c:v>
                </c:pt>
                <c:pt idx="89">
                  <c:v>5.8039999999999976</c:v>
                </c:pt>
                <c:pt idx="90">
                  <c:v>7.665999999999995</c:v>
                </c:pt>
                <c:pt idx="91">
                  <c:v>5.931</c:v>
                </c:pt>
                <c:pt idx="92">
                  <c:v>7.3369999999999997</c:v>
                </c:pt>
                <c:pt idx="93">
                  <c:v>5.5149999999999952</c:v>
                </c:pt>
                <c:pt idx="94">
                  <c:v>5.8410000000000002</c:v>
                </c:pt>
                <c:pt idx="95">
                  <c:v>5.73</c:v>
                </c:pt>
                <c:pt idx="96">
                  <c:v>5.6569999999999947</c:v>
                </c:pt>
                <c:pt idx="97">
                  <c:v>5.6239999999999952</c:v>
                </c:pt>
                <c:pt idx="98">
                  <c:v>5.3760000000000003</c:v>
                </c:pt>
                <c:pt idx="99">
                  <c:v>4.59</c:v>
                </c:pt>
                <c:pt idx="100">
                  <c:v>8.0179999999999971</c:v>
                </c:pt>
                <c:pt idx="101">
                  <c:v>5.9729999999999999</c:v>
                </c:pt>
                <c:pt idx="102">
                  <c:v>5.4820000000000002</c:v>
                </c:pt>
                <c:pt idx="103">
                  <c:v>4.4560000000000004</c:v>
                </c:pt>
                <c:pt idx="104">
                  <c:v>4.8039999999999976</c:v>
                </c:pt>
                <c:pt idx="105">
                  <c:v>6.4020000000000001</c:v>
                </c:pt>
                <c:pt idx="106">
                  <c:v>6.1379999999999946</c:v>
                </c:pt>
                <c:pt idx="107">
                  <c:v>7.23</c:v>
                </c:pt>
                <c:pt idx="108">
                  <c:v>7.7089999999999996</c:v>
                </c:pt>
                <c:pt idx="109">
                  <c:v>4.4459999999999997</c:v>
                </c:pt>
                <c:pt idx="110">
                  <c:v>5.726</c:v>
                </c:pt>
                <c:pt idx="111">
                  <c:v>4.5460000000000003</c:v>
                </c:pt>
                <c:pt idx="112">
                  <c:v>7.6509999999999954</c:v>
                </c:pt>
                <c:pt idx="113">
                  <c:v>7.9589999999999996</c:v>
                </c:pt>
                <c:pt idx="114">
                  <c:v>7.4050000000000002</c:v>
                </c:pt>
                <c:pt idx="115">
                  <c:v>7.665999999999995</c:v>
                </c:pt>
                <c:pt idx="116">
                  <c:v>5.258</c:v>
                </c:pt>
                <c:pt idx="117">
                  <c:v>6.2530000000000001</c:v>
                </c:pt>
                <c:pt idx="118">
                  <c:v>6.75</c:v>
                </c:pt>
                <c:pt idx="119">
                  <c:v>5.0789999999999997</c:v>
                </c:pt>
                <c:pt idx="120">
                  <c:v>5.1119999999999974</c:v>
                </c:pt>
                <c:pt idx="121">
                  <c:v>6.5110000000000001</c:v>
                </c:pt>
                <c:pt idx="122">
                  <c:v>5.0110000000000001</c:v>
                </c:pt>
                <c:pt idx="123">
                  <c:v>7.6669999999999954</c:v>
                </c:pt>
                <c:pt idx="124">
                  <c:v>6.6079999999999952</c:v>
                </c:pt>
                <c:pt idx="125">
                  <c:v>5.3949999999999951</c:v>
                </c:pt>
                <c:pt idx="126">
                  <c:v>5.0259999999999954</c:v>
                </c:pt>
                <c:pt idx="127">
                  <c:v>4.6589999999999954</c:v>
                </c:pt>
                <c:pt idx="128">
                  <c:v>5.0609999999999946</c:v>
                </c:pt>
                <c:pt idx="129">
                  <c:v>4.33</c:v>
                </c:pt>
                <c:pt idx="130">
                  <c:v>7.1139999999999954</c:v>
                </c:pt>
                <c:pt idx="131">
                  <c:v>5.47</c:v>
                </c:pt>
                <c:pt idx="132">
                  <c:v>6.5579999999999954</c:v>
                </c:pt>
                <c:pt idx="133">
                  <c:v>5.8209999999999953</c:v>
                </c:pt>
                <c:pt idx="134">
                  <c:v>6.2619999999999996</c:v>
                </c:pt>
                <c:pt idx="135">
                  <c:v>4.6989999999999954</c:v>
                </c:pt>
                <c:pt idx="136">
                  <c:v>4.5730000000000004</c:v>
                </c:pt>
                <c:pt idx="137">
                  <c:v>7.3879999999999946</c:v>
                </c:pt>
                <c:pt idx="138">
                  <c:v>7.157999999999995</c:v>
                </c:pt>
              </c:numCache>
            </c:numRef>
          </c:val>
        </c:ser>
        <c:ser>
          <c:idx val="4"/>
          <c:order val="4"/>
          <c:tx>
            <c:strRef>
              <c:f>Global!$F$1</c:f>
              <c:strCache>
                <c:ptCount val="1"/>
                <c:pt idx="0">
                  <c:v>4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Global!$F$2:$F$140</c:f>
              <c:numCache>
                <c:formatCode>General</c:formatCode>
                <c:ptCount val="139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7.0000000000000001E-3</c:v>
                </c:pt>
                <c:pt idx="4">
                  <c:v>7.0000000000000001E-3</c:v>
                </c:pt>
                <c:pt idx="5">
                  <c:v>15.215</c:v>
                </c:pt>
                <c:pt idx="6">
                  <c:v>10.214</c:v>
                </c:pt>
                <c:pt idx="7">
                  <c:v>5.0970000000000004</c:v>
                </c:pt>
                <c:pt idx="8">
                  <c:v>6.9269999999999996</c:v>
                </c:pt>
                <c:pt idx="9">
                  <c:v>6.2389999999999999</c:v>
                </c:pt>
                <c:pt idx="10">
                  <c:v>8.3149999999999995</c:v>
                </c:pt>
                <c:pt idx="11">
                  <c:v>8.2979999999999983</c:v>
                </c:pt>
                <c:pt idx="12">
                  <c:v>6.8879999999999946</c:v>
                </c:pt>
                <c:pt idx="13">
                  <c:v>6.6289999999999951</c:v>
                </c:pt>
                <c:pt idx="14">
                  <c:v>7.1439999999999966</c:v>
                </c:pt>
                <c:pt idx="15">
                  <c:v>5.0279999999999951</c:v>
                </c:pt>
                <c:pt idx="16">
                  <c:v>5.6609999999999951</c:v>
                </c:pt>
                <c:pt idx="17">
                  <c:v>6.45</c:v>
                </c:pt>
                <c:pt idx="18">
                  <c:v>5.835</c:v>
                </c:pt>
                <c:pt idx="19">
                  <c:v>5.8109999999999946</c:v>
                </c:pt>
                <c:pt idx="20">
                  <c:v>5.2709999999999999</c:v>
                </c:pt>
                <c:pt idx="21">
                  <c:v>5.3949999999999951</c:v>
                </c:pt>
                <c:pt idx="22">
                  <c:v>5.774</c:v>
                </c:pt>
                <c:pt idx="23">
                  <c:v>5.6890000000000001</c:v>
                </c:pt>
                <c:pt idx="24">
                  <c:v>6.1779999999999946</c:v>
                </c:pt>
                <c:pt idx="25">
                  <c:v>5.7839999999999998</c:v>
                </c:pt>
                <c:pt idx="26">
                  <c:v>5.3029999999999946</c:v>
                </c:pt>
                <c:pt idx="27">
                  <c:v>6.077</c:v>
                </c:pt>
                <c:pt idx="28">
                  <c:v>6.5069999999999997</c:v>
                </c:pt>
                <c:pt idx="29">
                  <c:v>6.556</c:v>
                </c:pt>
                <c:pt idx="30">
                  <c:v>5.3079999999999954</c:v>
                </c:pt>
                <c:pt idx="31">
                  <c:v>6.2439999999999998</c:v>
                </c:pt>
                <c:pt idx="32">
                  <c:v>6.5659999999999954</c:v>
                </c:pt>
                <c:pt idx="33">
                  <c:v>7.7060000000000004</c:v>
                </c:pt>
                <c:pt idx="34">
                  <c:v>7.8710000000000004</c:v>
                </c:pt>
                <c:pt idx="35">
                  <c:v>7.4139999999999997</c:v>
                </c:pt>
                <c:pt idx="36">
                  <c:v>9.3800000000000008</c:v>
                </c:pt>
                <c:pt idx="37">
                  <c:v>6.1169999999999964</c:v>
                </c:pt>
                <c:pt idx="38">
                  <c:v>7.5529999999999946</c:v>
                </c:pt>
                <c:pt idx="39">
                  <c:v>6.508</c:v>
                </c:pt>
                <c:pt idx="40">
                  <c:v>5.7669999999999977</c:v>
                </c:pt>
                <c:pt idx="41">
                  <c:v>7.0720000000000001</c:v>
                </c:pt>
                <c:pt idx="42">
                  <c:v>7.976</c:v>
                </c:pt>
                <c:pt idx="43">
                  <c:v>7.4729999999999999</c:v>
                </c:pt>
                <c:pt idx="44">
                  <c:v>5.9119999999999999</c:v>
                </c:pt>
                <c:pt idx="45">
                  <c:v>5.3469999999999986</c:v>
                </c:pt>
                <c:pt idx="46">
                  <c:v>20.837</c:v>
                </c:pt>
                <c:pt idx="47">
                  <c:v>5.2990000000000004</c:v>
                </c:pt>
                <c:pt idx="48">
                  <c:v>5.2239999999999984</c:v>
                </c:pt>
                <c:pt idx="49">
                  <c:v>5.0599999999999996</c:v>
                </c:pt>
                <c:pt idx="50">
                  <c:v>6.9610000000000003</c:v>
                </c:pt>
                <c:pt idx="51">
                  <c:v>5.5069999999999997</c:v>
                </c:pt>
                <c:pt idx="52">
                  <c:v>6.718</c:v>
                </c:pt>
                <c:pt idx="53">
                  <c:v>5.891</c:v>
                </c:pt>
                <c:pt idx="54">
                  <c:v>5.5810000000000004</c:v>
                </c:pt>
                <c:pt idx="55">
                  <c:v>8.793000000000001</c:v>
                </c:pt>
                <c:pt idx="56">
                  <c:v>6.7709999999999999</c:v>
                </c:pt>
                <c:pt idx="57">
                  <c:v>5.077</c:v>
                </c:pt>
                <c:pt idx="58">
                  <c:v>5.4790000000000001</c:v>
                </c:pt>
                <c:pt idx="59">
                  <c:v>7.3949999999999951</c:v>
                </c:pt>
                <c:pt idx="60">
                  <c:v>7.24</c:v>
                </c:pt>
                <c:pt idx="61">
                  <c:v>5.8179999999999952</c:v>
                </c:pt>
                <c:pt idx="62">
                  <c:v>8.7960000000000012</c:v>
                </c:pt>
                <c:pt idx="63">
                  <c:v>4.5730000000000004</c:v>
                </c:pt>
                <c:pt idx="64">
                  <c:v>34.180999999999997</c:v>
                </c:pt>
                <c:pt idx="65">
                  <c:v>5.4219999999999997</c:v>
                </c:pt>
                <c:pt idx="66">
                  <c:v>8.2179999999999982</c:v>
                </c:pt>
                <c:pt idx="67">
                  <c:v>5.1199999999999974</c:v>
                </c:pt>
                <c:pt idx="68">
                  <c:v>6.6099999999999977</c:v>
                </c:pt>
                <c:pt idx="69">
                  <c:v>7.3229999999999951</c:v>
                </c:pt>
                <c:pt idx="70">
                  <c:v>5.7610000000000001</c:v>
                </c:pt>
                <c:pt idx="71">
                  <c:v>5.867999999999995</c:v>
                </c:pt>
                <c:pt idx="72">
                  <c:v>6.7629999999999946</c:v>
                </c:pt>
                <c:pt idx="73">
                  <c:v>4.1439999999999966</c:v>
                </c:pt>
                <c:pt idx="74">
                  <c:v>6.2939999999999996</c:v>
                </c:pt>
                <c:pt idx="75">
                  <c:v>6.3869999999999996</c:v>
                </c:pt>
                <c:pt idx="76">
                  <c:v>6.2639999999999976</c:v>
                </c:pt>
                <c:pt idx="77">
                  <c:v>6.3460000000000001</c:v>
                </c:pt>
                <c:pt idx="78">
                  <c:v>5.8239999999999954</c:v>
                </c:pt>
                <c:pt idx="79">
                  <c:v>8.3740000000000006</c:v>
                </c:pt>
                <c:pt idx="80">
                  <c:v>7.1310000000000002</c:v>
                </c:pt>
                <c:pt idx="81">
                  <c:v>5.5510000000000002</c:v>
                </c:pt>
                <c:pt idx="82">
                  <c:v>6.63</c:v>
                </c:pt>
                <c:pt idx="83">
                  <c:v>4.9509999999999996</c:v>
                </c:pt>
                <c:pt idx="84">
                  <c:v>6.2409999999999997</c:v>
                </c:pt>
                <c:pt idx="85">
                  <c:v>5.7519999999999998</c:v>
                </c:pt>
                <c:pt idx="86">
                  <c:v>8.3949999999999996</c:v>
                </c:pt>
                <c:pt idx="87">
                  <c:v>5.1819999999999986</c:v>
                </c:pt>
                <c:pt idx="88">
                  <c:v>8.82</c:v>
                </c:pt>
                <c:pt idx="89">
                  <c:v>8.1530000000000005</c:v>
                </c:pt>
                <c:pt idx="90">
                  <c:v>7.2089999999999996</c:v>
                </c:pt>
                <c:pt idx="91">
                  <c:v>7.03</c:v>
                </c:pt>
                <c:pt idx="92">
                  <c:v>5.4470000000000001</c:v>
                </c:pt>
                <c:pt idx="93">
                  <c:v>6.2290000000000001</c:v>
                </c:pt>
                <c:pt idx="94">
                  <c:v>8.7620000000000005</c:v>
                </c:pt>
                <c:pt idx="95">
                  <c:v>7.4379999999999997</c:v>
                </c:pt>
                <c:pt idx="96">
                  <c:v>7.1899999999999986</c:v>
                </c:pt>
                <c:pt idx="97">
                  <c:v>8.1690000000000005</c:v>
                </c:pt>
                <c:pt idx="98">
                  <c:v>12.802</c:v>
                </c:pt>
                <c:pt idx="99">
                  <c:v>8.391</c:v>
                </c:pt>
                <c:pt idx="100">
                  <c:v>7.6339999999999977</c:v>
                </c:pt>
                <c:pt idx="101">
                  <c:v>11.955</c:v>
                </c:pt>
                <c:pt idx="102">
                  <c:v>8.4170000000000016</c:v>
                </c:pt>
                <c:pt idx="103">
                  <c:v>7.5460000000000003</c:v>
                </c:pt>
                <c:pt idx="104">
                  <c:v>6.1310000000000002</c:v>
                </c:pt>
                <c:pt idx="105">
                  <c:v>5.8019999999999996</c:v>
                </c:pt>
                <c:pt idx="106">
                  <c:v>7.1689999999999952</c:v>
                </c:pt>
                <c:pt idx="107">
                  <c:v>5.8529999999999953</c:v>
                </c:pt>
                <c:pt idx="108">
                  <c:v>7.1069999999999984</c:v>
                </c:pt>
                <c:pt idx="109">
                  <c:v>6.2539999999999996</c:v>
                </c:pt>
                <c:pt idx="110">
                  <c:v>4.9870000000000001</c:v>
                </c:pt>
                <c:pt idx="111">
                  <c:v>6.1139999999999954</c:v>
                </c:pt>
                <c:pt idx="112">
                  <c:v>8.3240000000000016</c:v>
                </c:pt>
                <c:pt idx="113">
                  <c:v>10.733000000000001</c:v>
                </c:pt>
                <c:pt idx="114">
                  <c:v>8.17</c:v>
                </c:pt>
                <c:pt idx="115">
                  <c:v>6.7549999999999946</c:v>
                </c:pt>
                <c:pt idx="116">
                  <c:v>5.5579999999999954</c:v>
                </c:pt>
                <c:pt idx="117">
                  <c:v>6.3849999999999953</c:v>
                </c:pt>
                <c:pt idx="118">
                  <c:v>4.9930000000000003</c:v>
                </c:pt>
                <c:pt idx="119">
                  <c:v>9.2909999999999986</c:v>
                </c:pt>
                <c:pt idx="120">
                  <c:v>4.7889999999999997</c:v>
                </c:pt>
                <c:pt idx="121">
                  <c:v>36.463000000000001</c:v>
                </c:pt>
                <c:pt idx="122">
                  <c:v>8.4019999999999992</c:v>
                </c:pt>
                <c:pt idx="123">
                  <c:v>6.3519999999999976</c:v>
                </c:pt>
                <c:pt idx="124">
                  <c:v>5.3069999999999986</c:v>
                </c:pt>
                <c:pt idx="125">
                  <c:v>5.5439999999999996</c:v>
                </c:pt>
                <c:pt idx="126">
                  <c:v>7.1649999999999938</c:v>
                </c:pt>
                <c:pt idx="127">
                  <c:v>8.625</c:v>
                </c:pt>
                <c:pt idx="128">
                  <c:v>5.7649999999999952</c:v>
                </c:pt>
                <c:pt idx="129">
                  <c:v>10.632999999999999</c:v>
                </c:pt>
                <c:pt idx="130">
                  <c:v>5.093</c:v>
                </c:pt>
                <c:pt idx="131">
                  <c:v>5.4619999999999997</c:v>
                </c:pt>
                <c:pt idx="132">
                  <c:v>5.6890000000000001</c:v>
                </c:pt>
                <c:pt idx="133">
                  <c:v>5.4249999999999954</c:v>
                </c:pt>
                <c:pt idx="134">
                  <c:v>6.0979999999999954</c:v>
                </c:pt>
                <c:pt idx="135">
                  <c:v>4.4219999999999997</c:v>
                </c:pt>
                <c:pt idx="136">
                  <c:v>5.1050000000000004</c:v>
                </c:pt>
                <c:pt idx="137">
                  <c:v>8.1469999999999985</c:v>
                </c:pt>
                <c:pt idx="138">
                  <c:v>4.7219999999999986</c:v>
                </c:pt>
              </c:numCache>
            </c:numRef>
          </c:val>
        </c:ser>
        <c:ser>
          <c:idx val="5"/>
          <c:order val="5"/>
          <c:tx>
            <c:strRef>
              <c:f>Global!$G$1</c:f>
              <c:strCache>
                <c:ptCount val="1"/>
                <c:pt idx="0">
                  <c:v>5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Global!$G$2:$G$140</c:f>
              <c:numCache>
                <c:formatCode>General</c:formatCode>
                <c:ptCount val="139"/>
                <c:pt idx="0">
                  <c:v>0.114</c:v>
                </c:pt>
                <c:pt idx="1">
                  <c:v>6.0000000000000001E-3</c:v>
                </c:pt>
                <c:pt idx="2">
                  <c:v>6.0000000000000001E-3</c:v>
                </c:pt>
                <c:pt idx="3">
                  <c:v>8.9999999999999993E-3</c:v>
                </c:pt>
                <c:pt idx="4">
                  <c:v>8.9999999999999993E-3</c:v>
                </c:pt>
                <c:pt idx="5">
                  <c:v>19.645</c:v>
                </c:pt>
                <c:pt idx="6">
                  <c:v>6.0269999999999966</c:v>
                </c:pt>
                <c:pt idx="7">
                  <c:v>4.5219999999999976</c:v>
                </c:pt>
                <c:pt idx="8">
                  <c:v>7.7089999999999996</c:v>
                </c:pt>
                <c:pt idx="9">
                  <c:v>4.7779999999999996</c:v>
                </c:pt>
                <c:pt idx="10">
                  <c:v>7.5869999999999997</c:v>
                </c:pt>
                <c:pt idx="11">
                  <c:v>5.79</c:v>
                </c:pt>
                <c:pt idx="12">
                  <c:v>5.4119999999999999</c:v>
                </c:pt>
                <c:pt idx="13">
                  <c:v>6.1429999999999954</c:v>
                </c:pt>
                <c:pt idx="14">
                  <c:v>7.3879999999999946</c:v>
                </c:pt>
                <c:pt idx="15">
                  <c:v>6.1349999999999953</c:v>
                </c:pt>
                <c:pt idx="16">
                  <c:v>4.5759999999999996</c:v>
                </c:pt>
                <c:pt idx="17">
                  <c:v>5.3490000000000002</c:v>
                </c:pt>
                <c:pt idx="18">
                  <c:v>9.9</c:v>
                </c:pt>
                <c:pt idx="19">
                  <c:v>7.9909999999999997</c:v>
                </c:pt>
                <c:pt idx="20">
                  <c:v>6.9390000000000001</c:v>
                </c:pt>
                <c:pt idx="21">
                  <c:v>5.3529999999999953</c:v>
                </c:pt>
                <c:pt idx="22">
                  <c:v>7.968</c:v>
                </c:pt>
                <c:pt idx="23">
                  <c:v>7.8819999999999997</c:v>
                </c:pt>
                <c:pt idx="24">
                  <c:v>5.6459999999999946</c:v>
                </c:pt>
                <c:pt idx="25">
                  <c:v>5.1509999999999954</c:v>
                </c:pt>
                <c:pt idx="26">
                  <c:v>5.6079999999999952</c:v>
                </c:pt>
                <c:pt idx="27">
                  <c:v>4.899</c:v>
                </c:pt>
                <c:pt idx="28">
                  <c:v>5.9470000000000001</c:v>
                </c:pt>
                <c:pt idx="29">
                  <c:v>8.1930000000000014</c:v>
                </c:pt>
                <c:pt idx="30">
                  <c:v>5.9859999999999998</c:v>
                </c:pt>
                <c:pt idx="31">
                  <c:v>6.0839999999999996</c:v>
                </c:pt>
                <c:pt idx="32">
                  <c:v>7.8710000000000004</c:v>
                </c:pt>
                <c:pt idx="33">
                  <c:v>4.2990000000000004</c:v>
                </c:pt>
                <c:pt idx="34">
                  <c:v>6.0110000000000001</c:v>
                </c:pt>
                <c:pt idx="35">
                  <c:v>7.9859999999999998</c:v>
                </c:pt>
                <c:pt idx="36">
                  <c:v>13.19</c:v>
                </c:pt>
                <c:pt idx="37">
                  <c:v>7.0380000000000003</c:v>
                </c:pt>
                <c:pt idx="38">
                  <c:v>5.4969999999999999</c:v>
                </c:pt>
                <c:pt idx="39">
                  <c:v>8.6389999999999993</c:v>
                </c:pt>
                <c:pt idx="40">
                  <c:v>5.173</c:v>
                </c:pt>
                <c:pt idx="41">
                  <c:v>6.125999999999995</c:v>
                </c:pt>
                <c:pt idx="42">
                  <c:v>6.1869999999999976</c:v>
                </c:pt>
                <c:pt idx="43">
                  <c:v>5.9729999999999999</c:v>
                </c:pt>
                <c:pt idx="44">
                  <c:v>5.327999999999995</c:v>
                </c:pt>
                <c:pt idx="45">
                  <c:v>5.149</c:v>
                </c:pt>
                <c:pt idx="46">
                  <c:v>6.7119999999999997</c:v>
                </c:pt>
                <c:pt idx="47">
                  <c:v>5.4239999999999986</c:v>
                </c:pt>
                <c:pt idx="48">
                  <c:v>6.5539999999999976</c:v>
                </c:pt>
                <c:pt idx="49">
                  <c:v>6.5419999999999998</c:v>
                </c:pt>
                <c:pt idx="50">
                  <c:v>5.444</c:v>
                </c:pt>
                <c:pt idx="51">
                  <c:v>5.1119999999999974</c:v>
                </c:pt>
                <c:pt idx="52">
                  <c:v>11.683</c:v>
                </c:pt>
                <c:pt idx="53">
                  <c:v>5.0999999999999996</c:v>
                </c:pt>
                <c:pt idx="54">
                  <c:v>7.093</c:v>
                </c:pt>
                <c:pt idx="55">
                  <c:v>6.9039999999999999</c:v>
                </c:pt>
                <c:pt idx="56">
                  <c:v>5.7</c:v>
                </c:pt>
                <c:pt idx="57">
                  <c:v>5.6339999999999977</c:v>
                </c:pt>
                <c:pt idx="58">
                  <c:v>4.899</c:v>
                </c:pt>
                <c:pt idx="59">
                  <c:v>6.3129999999999953</c:v>
                </c:pt>
                <c:pt idx="60">
                  <c:v>4.7759999999999998</c:v>
                </c:pt>
                <c:pt idx="61">
                  <c:v>5.5519999999999996</c:v>
                </c:pt>
                <c:pt idx="62">
                  <c:v>9.0060000000000002</c:v>
                </c:pt>
                <c:pt idx="63">
                  <c:v>40.659000000000013</c:v>
                </c:pt>
                <c:pt idx="64">
                  <c:v>6.59</c:v>
                </c:pt>
                <c:pt idx="65">
                  <c:v>6.6310000000000002</c:v>
                </c:pt>
                <c:pt idx="66">
                  <c:v>4.7949999999999946</c:v>
                </c:pt>
                <c:pt idx="67">
                  <c:v>5.8469999999999986</c:v>
                </c:pt>
                <c:pt idx="68">
                  <c:v>5.1439999999999966</c:v>
                </c:pt>
                <c:pt idx="69">
                  <c:v>4.968</c:v>
                </c:pt>
                <c:pt idx="70">
                  <c:v>7.6979999999999951</c:v>
                </c:pt>
                <c:pt idx="71">
                  <c:v>4.8879999999999946</c:v>
                </c:pt>
                <c:pt idx="72">
                  <c:v>7.024999999999995</c:v>
                </c:pt>
                <c:pt idx="73">
                  <c:v>4.9459999999999997</c:v>
                </c:pt>
                <c:pt idx="74">
                  <c:v>9.2139999999999986</c:v>
                </c:pt>
                <c:pt idx="75">
                  <c:v>5.0529999999999946</c:v>
                </c:pt>
                <c:pt idx="76">
                  <c:v>5.1559999999999953</c:v>
                </c:pt>
                <c:pt idx="77">
                  <c:v>6.3410000000000002</c:v>
                </c:pt>
                <c:pt idx="78">
                  <c:v>5.9470000000000001</c:v>
                </c:pt>
                <c:pt idx="79">
                  <c:v>7.75</c:v>
                </c:pt>
                <c:pt idx="80">
                  <c:v>7.77</c:v>
                </c:pt>
                <c:pt idx="81">
                  <c:v>8.0179999999999971</c:v>
                </c:pt>
                <c:pt idx="82">
                  <c:v>13.343999999999999</c:v>
                </c:pt>
                <c:pt idx="83">
                  <c:v>7.2720000000000002</c:v>
                </c:pt>
                <c:pt idx="84">
                  <c:v>5.8939999999999966</c:v>
                </c:pt>
                <c:pt idx="85">
                  <c:v>5.2169999999999996</c:v>
                </c:pt>
                <c:pt idx="86">
                  <c:v>7.5090000000000003</c:v>
                </c:pt>
                <c:pt idx="87">
                  <c:v>6.1130000000000004</c:v>
                </c:pt>
                <c:pt idx="88">
                  <c:v>8.8530000000000104</c:v>
                </c:pt>
                <c:pt idx="89">
                  <c:v>5.3810000000000002</c:v>
                </c:pt>
                <c:pt idx="90">
                  <c:v>4.7060000000000004</c:v>
                </c:pt>
                <c:pt idx="91">
                  <c:v>5.3979999999999952</c:v>
                </c:pt>
                <c:pt idx="92">
                  <c:v>5.6459999999999946</c:v>
                </c:pt>
                <c:pt idx="93">
                  <c:v>5.624999999999992</c:v>
                </c:pt>
                <c:pt idx="94">
                  <c:v>5.27</c:v>
                </c:pt>
                <c:pt idx="95">
                  <c:v>6.6669999999999954</c:v>
                </c:pt>
                <c:pt idx="96">
                  <c:v>6.109</c:v>
                </c:pt>
                <c:pt idx="97">
                  <c:v>5.5030000000000001</c:v>
                </c:pt>
                <c:pt idx="98">
                  <c:v>5.3439999999999976</c:v>
                </c:pt>
                <c:pt idx="99">
                  <c:v>5.391</c:v>
                </c:pt>
                <c:pt idx="100">
                  <c:v>6.2069999999999999</c:v>
                </c:pt>
                <c:pt idx="101">
                  <c:v>5.0759999999999996</c:v>
                </c:pt>
                <c:pt idx="102">
                  <c:v>5.8949999999999951</c:v>
                </c:pt>
                <c:pt idx="103">
                  <c:v>11.551</c:v>
                </c:pt>
                <c:pt idx="104">
                  <c:v>5.2930000000000001</c:v>
                </c:pt>
                <c:pt idx="105">
                  <c:v>5.1939999999999946</c:v>
                </c:pt>
                <c:pt idx="106">
                  <c:v>4.8319999999999999</c:v>
                </c:pt>
                <c:pt idx="107">
                  <c:v>6.3330000000000002</c:v>
                </c:pt>
                <c:pt idx="108">
                  <c:v>6.35</c:v>
                </c:pt>
                <c:pt idx="109">
                  <c:v>5.0460000000000003</c:v>
                </c:pt>
                <c:pt idx="110">
                  <c:v>4.9059999999999997</c:v>
                </c:pt>
                <c:pt idx="111">
                  <c:v>6.72</c:v>
                </c:pt>
                <c:pt idx="112">
                  <c:v>6.7560000000000002</c:v>
                </c:pt>
                <c:pt idx="113">
                  <c:v>7.1269999999999953</c:v>
                </c:pt>
                <c:pt idx="114">
                  <c:v>6.9669999999999996</c:v>
                </c:pt>
                <c:pt idx="115">
                  <c:v>4.8069999999999986</c:v>
                </c:pt>
                <c:pt idx="116">
                  <c:v>5.4489999999999998</c:v>
                </c:pt>
                <c:pt idx="117">
                  <c:v>4.7569999999999997</c:v>
                </c:pt>
                <c:pt idx="118">
                  <c:v>4.5110000000000001</c:v>
                </c:pt>
                <c:pt idx="119">
                  <c:v>5.5229999999999952</c:v>
                </c:pt>
                <c:pt idx="120">
                  <c:v>5.6469999999999967</c:v>
                </c:pt>
                <c:pt idx="121">
                  <c:v>5.9020000000000001</c:v>
                </c:pt>
                <c:pt idx="122">
                  <c:v>4.7770000000000001</c:v>
                </c:pt>
                <c:pt idx="123">
                  <c:v>7.7110000000000003</c:v>
                </c:pt>
                <c:pt idx="124">
                  <c:v>6.3780000000000001</c:v>
                </c:pt>
                <c:pt idx="125">
                  <c:v>6.0129999999999946</c:v>
                </c:pt>
                <c:pt idx="126">
                  <c:v>6.4189999999999996</c:v>
                </c:pt>
                <c:pt idx="127">
                  <c:v>9.3560000000000052</c:v>
                </c:pt>
                <c:pt idx="128">
                  <c:v>5.4239999999999986</c:v>
                </c:pt>
                <c:pt idx="129">
                  <c:v>5.2809999999999997</c:v>
                </c:pt>
                <c:pt idx="130">
                  <c:v>6.9119999999999999</c:v>
                </c:pt>
                <c:pt idx="131">
                  <c:v>4.8899999999999997</c:v>
                </c:pt>
                <c:pt idx="132">
                  <c:v>4.6710000000000003</c:v>
                </c:pt>
                <c:pt idx="133">
                  <c:v>4.67</c:v>
                </c:pt>
                <c:pt idx="134">
                  <c:v>9.2830000000000013</c:v>
                </c:pt>
                <c:pt idx="135">
                  <c:v>4.6199999999999957</c:v>
                </c:pt>
                <c:pt idx="136">
                  <c:v>7.87</c:v>
                </c:pt>
                <c:pt idx="137">
                  <c:v>8.7570000000000014</c:v>
                </c:pt>
                <c:pt idx="138">
                  <c:v>7.992</c:v>
                </c:pt>
              </c:numCache>
            </c:numRef>
          </c:val>
        </c:ser>
        <c:ser>
          <c:idx val="6"/>
          <c:order val="6"/>
          <c:tx>
            <c:strRef>
              <c:f>Global!$H$1</c:f>
              <c:strCache>
                <c:ptCount val="1"/>
                <c:pt idx="0">
                  <c:v>6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Global!$H$2:$H$140</c:f>
              <c:numCache>
                <c:formatCode>General</c:formatCode>
                <c:ptCount val="139"/>
                <c:pt idx="0">
                  <c:v>8.5000000000000006E-2</c:v>
                </c:pt>
                <c:pt idx="1">
                  <c:v>8.5000000000000006E-2</c:v>
                </c:pt>
                <c:pt idx="2">
                  <c:v>4.0000000000000001E-3</c:v>
                </c:pt>
                <c:pt idx="3">
                  <c:v>4.0000000000000001E-3</c:v>
                </c:pt>
                <c:pt idx="4">
                  <c:v>4.0000000000000001E-3</c:v>
                </c:pt>
                <c:pt idx="5">
                  <c:v>12.737</c:v>
                </c:pt>
                <c:pt idx="6">
                  <c:v>8.4920000000000027</c:v>
                </c:pt>
                <c:pt idx="7">
                  <c:v>6.359</c:v>
                </c:pt>
                <c:pt idx="8">
                  <c:v>7.4749999999999996</c:v>
                </c:pt>
                <c:pt idx="9">
                  <c:v>9.2330000000000005</c:v>
                </c:pt>
                <c:pt idx="10">
                  <c:v>9.2630000000000035</c:v>
                </c:pt>
                <c:pt idx="11">
                  <c:v>5.2480000000000002</c:v>
                </c:pt>
                <c:pt idx="12">
                  <c:v>5.968</c:v>
                </c:pt>
                <c:pt idx="13">
                  <c:v>6.1390000000000002</c:v>
                </c:pt>
                <c:pt idx="14">
                  <c:v>5.8029999999999946</c:v>
                </c:pt>
                <c:pt idx="15">
                  <c:v>14.882</c:v>
                </c:pt>
                <c:pt idx="16">
                  <c:v>34.013000000000012</c:v>
                </c:pt>
                <c:pt idx="17">
                  <c:v>5.6760000000000002</c:v>
                </c:pt>
                <c:pt idx="18">
                  <c:v>5.7850000000000001</c:v>
                </c:pt>
                <c:pt idx="19">
                  <c:v>7.2939999999999996</c:v>
                </c:pt>
                <c:pt idx="20">
                  <c:v>8.4210000000000012</c:v>
                </c:pt>
                <c:pt idx="21">
                  <c:v>6.1849999999999952</c:v>
                </c:pt>
                <c:pt idx="22">
                  <c:v>8.5070000000000014</c:v>
                </c:pt>
                <c:pt idx="23">
                  <c:v>6.91</c:v>
                </c:pt>
                <c:pt idx="24">
                  <c:v>4.5030000000000001</c:v>
                </c:pt>
                <c:pt idx="25">
                  <c:v>4.9109999999999996</c:v>
                </c:pt>
                <c:pt idx="26">
                  <c:v>8.7030000000000012</c:v>
                </c:pt>
                <c:pt idx="27">
                  <c:v>11.644</c:v>
                </c:pt>
                <c:pt idx="28">
                  <c:v>14.394</c:v>
                </c:pt>
                <c:pt idx="29">
                  <c:v>5.5669999999999966</c:v>
                </c:pt>
                <c:pt idx="30">
                  <c:v>8.1189999999999998</c:v>
                </c:pt>
                <c:pt idx="31">
                  <c:v>5.8860000000000001</c:v>
                </c:pt>
                <c:pt idx="32">
                  <c:v>5.5880000000000001</c:v>
                </c:pt>
                <c:pt idx="33">
                  <c:v>7.2709999999999999</c:v>
                </c:pt>
                <c:pt idx="34">
                  <c:v>5.21</c:v>
                </c:pt>
                <c:pt idx="35">
                  <c:v>6.5970000000000004</c:v>
                </c:pt>
                <c:pt idx="36">
                  <c:v>8.1690000000000005</c:v>
                </c:pt>
                <c:pt idx="37">
                  <c:v>5.5229999999999952</c:v>
                </c:pt>
                <c:pt idx="38">
                  <c:v>5.4059999999999997</c:v>
                </c:pt>
                <c:pt idx="39">
                  <c:v>7.0069999999999997</c:v>
                </c:pt>
                <c:pt idx="40">
                  <c:v>7.6979999999999951</c:v>
                </c:pt>
                <c:pt idx="41">
                  <c:v>7.5919999999999996</c:v>
                </c:pt>
                <c:pt idx="42">
                  <c:v>8.06</c:v>
                </c:pt>
                <c:pt idx="43">
                  <c:v>5.8419999999999996</c:v>
                </c:pt>
                <c:pt idx="44">
                  <c:v>6.5389999999999997</c:v>
                </c:pt>
                <c:pt idx="45">
                  <c:v>7.9130000000000003</c:v>
                </c:pt>
                <c:pt idx="46">
                  <c:v>36.524000000000001</c:v>
                </c:pt>
                <c:pt idx="47">
                  <c:v>7.1079999999999952</c:v>
                </c:pt>
                <c:pt idx="48">
                  <c:v>14.451000000000001</c:v>
                </c:pt>
                <c:pt idx="49">
                  <c:v>6.274</c:v>
                </c:pt>
                <c:pt idx="50">
                  <c:v>5.1869999999999976</c:v>
                </c:pt>
                <c:pt idx="51">
                  <c:v>6.6849999999999952</c:v>
                </c:pt>
                <c:pt idx="52">
                  <c:v>9.5020000000000007</c:v>
                </c:pt>
                <c:pt idx="53">
                  <c:v>8.1740000000000013</c:v>
                </c:pt>
                <c:pt idx="54">
                  <c:v>9.8479999999999972</c:v>
                </c:pt>
                <c:pt idx="55">
                  <c:v>5.9740000000000002</c:v>
                </c:pt>
                <c:pt idx="56">
                  <c:v>5.9630000000000001</c:v>
                </c:pt>
                <c:pt idx="57">
                  <c:v>6.2460000000000004</c:v>
                </c:pt>
                <c:pt idx="58">
                  <c:v>6.6509999999999954</c:v>
                </c:pt>
                <c:pt idx="59">
                  <c:v>13.811</c:v>
                </c:pt>
                <c:pt idx="60">
                  <c:v>6.0090000000000003</c:v>
                </c:pt>
                <c:pt idx="61">
                  <c:v>8.766</c:v>
                </c:pt>
                <c:pt idx="62">
                  <c:v>6.415</c:v>
                </c:pt>
                <c:pt idx="63">
                  <c:v>7.52</c:v>
                </c:pt>
                <c:pt idx="64">
                  <c:v>8.3230000000000004</c:v>
                </c:pt>
                <c:pt idx="65">
                  <c:v>5.202</c:v>
                </c:pt>
                <c:pt idx="66">
                  <c:v>4.4219999999999997</c:v>
                </c:pt>
                <c:pt idx="67">
                  <c:v>6.0590000000000002</c:v>
                </c:pt>
                <c:pt idx="68">
                  <c:v>4.9550000000000001</c:v>
                </c:pt>
                <c:pt idx="69">
                  <c:v>8.0260000000000016</c:v>
                </c:pt>
                <c:pt idx="70">
                  <c:v>11.907999999999999</c:v>
                </c:pt>
                <c:pt idx="71">
                  <c:v>39.921999999999997</c:v>
                </c:pt>
                <c:pt idx="72">
                  <c:v>6.5419999999999998</c:v>
                </c:pt>
                <c:pt idx="73">
                  <c:v>6.9239999999999986</c:v>
                </c:pt>
                <c:pt idx="74">
                  <c:v>6.4489999999999998</c:v>
                </c:pt>
                <c:pt idx="75">
                  <c:v>7.26</c:v>
                </c:pt>
                <c:pt idx="76">
                  <c:v>8.6030000000000015</c:v>
                </c:pt>
                <c:pt idx="77">
                  <c:v>5.8479999999999954</c:v>
                </c:pt>
                <c:pt idx="78">
                  <c:v>6.2809999999999997</c:v>
                </c:pt>
                <c:pt idx="79">
                  <c:v>4.3079999999999954</c:v>
                </c:pt>
                <c:pt idx="80">
                  <c:v>6.8939999999999966</c:v>
                </c:pt>
                <c:pt idx="81">
                  <c:v>4.9790000000000001</c:v>
                </c:pt>
                <c:pt idx="82">
                  <c:v>4.6710000000000003</c:v>
                </c:pt>
                <c:pt idx="83">
                  <c:v>7.774</c:v>
                </c:pt>
                <c:pt idx="84">
                  <c:v>10.446</c:v>
                </c:pt>
                <c:pt idx="85">
                  <c:v>7.6390000000000002</c:v>
                </c:pt>
                <c:pt idx="86">
                  <c:v>6.681</c:v>
                </c:pt>
                <c:pt idx="87">
                  <c:v>5.5460000000000003</c:v>
                </c:pt>
                <c:pt idx="88">
                  <c:v>5.8529999999999953</c:v>
                </c:pt>
                <c:pt idx="89">
                  <c:v>6.625999999999995</c:v>
                </c:pt>
                <c:pt idx="90">
                  <c:v>5.8659999999999952</c:v>
                </c:pt>
                <c:pt idx="91">
                  <c:v>6.6189999999999953</c:v>
                </c:pt>
                <c:pt idx="92">
                  <c:v>6.0739999999999998</c:v>
                </c:pt>
                <c:pt idx="93">
                  <c:v>6.7130000000000001</c:v>
                </c:pt>
                <c:pt idx="94">
                  <c:v>6.2789999999999999</c:v>
                </c:pt>
                <c:pt idx="95">
                  <c:v>7.3380000000000001</c:v>
                </c:pt>
                <c:pt idx="96">
                  <c:v>5.2210000000000001</c:v>
                </c:pt>
                <c:pt idx="97">
                  <c:v>9.0010000000000012</c:v>
                </c:pt>
                <c:pt idx="98">
                  <c:v>5.907</c:v>
                </c:pt>
                <c:pt idx="99">
                  <c:v>5.5569999999999986</c:v>
                </c:pt>
                <c:pt idx="100">
                  <c:v>6.24</c:v>
                </c:pt>
                <c:pt idx="101">
                  <c:v>5.33</c:v>
                </c:pt>
                <c:pt idx="102">
                  <c:v>8.3370000000000015</c:v>
                </c:pt>
                <c:pt idx="103">
                  <c:v>7.35</c:v>
                </c:pt>
                <c:pt idx="104">
                  <c:v>7.0269999999999966</c:v>
                </c:pt>
                <c:pt idx="105">
                  <c:v>6.0490000000000004</c:v>
                </c:pt>
                <c:pt idx="106">
                  <c:v>4.9109999999999996</c:v>
                </c:pt>
                <c:pt idx="107">
                  <c:v>4.5910000000000002</c:v>
                </c:pt>
                <c:pt idx="108">
                  <c:v>6.4669999999999996</c:v>
                </c:pt>
                <c:pt idx="109">
                  <c:v>6.0350000000000001</c:v>
                </c:pt>
                <c:pt idx="110">
                  <c:v>6.4119999999999999</c:v>
                </c:pt>
                <c:pt idx="111">
                  <c:v>7.6829999999999954</c:v>
                </c:pt>
                <c:pt idx="112">
                  <c:v>5.319</c:v>
                </c:pt>
                <c:pt idx="113">
                  <c:v>5.5939999999999994</c:v>
                </c:pt>
                <c:pt idx="114">
                  <c:v>6.7789999999999999</c:v>
                </c:pt>
                <c:pt idx="115">
                  <c:v>6.0830000000000002</c:v>
                </c:pt>
                <c:pt idx="116">
                  <c:v>5.2619999999999996</c:v>
                </c:pt>
                <c:pt idx="117">
                  <c:v>6.8069999999999986</c:v>
                </c:pt>
                <c:pt idx="118">
                  <c:v>7.1419999999999986</c:v>
                </c:pt>
                <c:pt idx="119">
                  <c:v>6.0030000000000001</c:v>
                </c:pt>
                <c:pt idx="120">
                  <c:v>6.0410000000000004</c:v>
                </c:pt>
                <c:pt idx="121">
                  <c:v>6.2859999999999996</c:v>
                </c:pt>
                <c:pt idx="122">
                  <c:v>6.5590000000000002</c:v>
                </c:pt>
                <c:pt idx="123">
                  <c:v>4.3789999999999996</c:v>
                </c:pt>
                <c:pt idx="124">
                  <c:v>5.89</c:v>
                </c:pt>
                <c:pt idx="125">
                  <c:v>5.5209999999999946</c:v>
                </c:pt>
                <c:pt idx="126">
                  <c:v>4.84</c:v>
                </c:pt>
                <c:pt idx="127">
                  <c:v>5.4420000000000002</c:v>
                </c:pt>
                <c:pt idx="128">
                  <c:v>4.7880000000000003</c:v>
                </c:pt>
                <c:pt idx="129">
                  <c:v>6.1979999999999951</c:v>
                </c:pt>
                <c:pt idx="130">
                  <c:v>5.0139999999999976</c:v>
                </c:pt>
                <c:pt idx="131">
                  <c:v>6.1169999999999964</c:v>
                </c:pt>
                <c:pt idx="132">
                  <c:v>5.5639999999999956</c:v>
                </c:pt>
                <c:pt idx="133">
                  <c:v>5.3199999999999976</c:v>
                </c:pt>
                <c:pt idx="134">
                  <c:v>6.5960000000000001</c:v>
                </c:pt>
                <c:pt idx="135">
                  <c:v>6.4</c:v>
                </c:pt>
                <c:pt idx="136">
                  <c:v>9.0950000000000006</c:v>
                </c:pt>
                <c:pt idx="137">
                  <c:v>7.0129999999999946</c:v>
                </c:pt>
                <c:pt idx="138">
                  <c:v>5.649</c:v>
                </c:pt>
              </c:numCache>
            </c:numRef>
          </c:val>
        </c:ser>
        <c:ser>
          <c:idx val="7"/>
          <c:order val="7"/>
          <c:tx>
            <c:strRef>
              <c:f>Global!$I$1</c:f>
              <c:strCache>
                <c:ptCount val="1"/>
                <c:pt idx="0">
                  <c:v>7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Global!$I$2:$I$140</c:f>
              <c:numCache>
                <c:formatCode>General</c:formatCode>
                <c:ptCount val="139"/>
                <c:pt idx="0">
                  <c:v>6.0999999999999999E-2</c:v>
                </c:pt>
                <c:pt idx="1">
                  <c:v>6.0999999999999999E-2</c:v>
                </c:pt>
                <c:pt idx="2">
                  <c:v>4.0000000000000001E-3</c:v>
                </c:pt>
                <c:pt idx="3">
                  <c:v>1.4999999999999999E-2</c:v>
                </c:pt>
                <c:pt idx="4">
                  <c:v>1.4999999999999999E-2</c:v>
                </c:pt>
                <c:pt idx="5">
                  <c:v>17.815999999999999</c:v>
                </c:pt>
                <c:pt idx="6">
                  <c:v>3.2959999999999998</c:v>
                </c:pt>
                <c:pt idx="7">
                  <c:v>4.641</c:v>
                </c:pt>
                <c:pt idx="8">
                  <c:v>6.6689999999999952</c:v>
                </c:pt>
                <c:pt idx="9">
                  <c:v>6.7219999999999986</c:v>
                </c:pt>
                <c:pt idx="10">
                  <c:v>6.298</c:v>
                </c:pt>
                <c:pt idx="11">
                  <c:v>6.4669999999999996</c:v>
                </c:pt>
                <c:pt idx="12">
                  <c:v>8.5220000000000002</c:v>
                </c:pt>
                <c:pt idx="13">
                  <c:v>20.263000000000002</c:v>
                </c:pt>
                <c:pt idx="14">
                  <c:v>4.71</c:v>
                </c:pt>
                <c:pt idx="15">
                  <c:v>9.1230000000000011</c:v>
                </c:pt>
                <c:pt idx="16">
                  <c:v>5.9119999999999999</c:v>
                </c:pt>
                <c:pt idx="17">
                  <c:v>4.34</c:v>
                </c:pt>
                <c:pt idx="18">
                  <c:v>16.562000000000001</c:v>
                </c:pt>
                <c:pt idx="19">
                  <c:v>7.6869999999999976</c:v>
                </c:pt>
                <c:pt idx="20">
                  <c:v>6.7469999999999999</c:v>
                </c:pt>
                <c:pt idx="21">
                  <c:v>4.9320000000000004</c:v>
                </c:pt>
                <c:pt idx="22">
                  <c:v>6.5529999999999946</c:v>
                </c:pt>
                <c:pt idx="23">
                  <c:v>6.085</c:v>
                </c:pt>
                <c:pt idx="24">
                  <c:v>8.6409999999999982</c:v>
                </c:pt>
                <c:pt idx="25">
                  <c:v>8.1760000000000002</c:v>
                </c:pt>
                <c:pt idx="26">
                  <c:v>10.94</c:v>
                </c:pt>
                <c:pt idx="27">
                  <c:v>4.9589999999999996</c:v>
                </c:pt>
                <c:pt idx="28">
                  <c:v>5.1279999999999939</c:v>
                </c:pt>
                <c:pt idx="29">
                  <c:v>6.7789999999999999</c:v>
                </c:pt>
                <c:pt idx="30">
                  <c:v>11.574999999999999</c:v>
                </c:pt>
                <c:pt idx="31">
                  <c:v>5.8390000000000004</c:v>
                </c:pt>
                <c:pt idx="32">
                  <c:v>6.3259999999999952</c:v>
                </c:pt>
                <c:pt idx="33">
                  <c:v>6.6159999999999952</c:v>
                </c:pt>
                <c:pt idx="34">
                  <c:v>6.06</c:v>
                </c:pt>
                <c:pt idx="35">
                  <c:v>8.4160000000000004</c:v>
                </c:pt>
                <c:pt idx="36">
                  <c:v>5.7990000000000004</c:v>
                </c:pt>
                <c:pt idx="37">
                  <c:v>5.52</c:v>
                </c:pt>
                <c:pt idx="38">
                  <c:v>4.5529999999999946</c:v>
                </c:pt>
                <c:pt idx="39">
                  <c:v>8.0540000000000003</c:v>
                </c:pt>
                <c:pt idx="40">
                  <c:v>6.109</c:v>
                </c:pt>
                <c:pt idx="41">
                  <c:v>6.6049999999999951</c:v>
                </c:pt>
                <c:pt idx="42">
                  <c:v>7.9960000000000004</c:v>
                </c:pt>
                <c:pt idx="43">
                  <c:v>6.4820000000000002</c:v>
                </c:pt>
                <c:pt idx="44">
                  <c:v>9.8330000000000002</c:v>
                </c:pt>
                <c:pt idx="45">
                  <c:v>4.8159999999999954</c:v>
                </c:pt>
                <c:pt idx="46">
                  <c:v>6.3569999999999967</c:v>
                </c:pt>
                <c:pt idx="47">
                  <c:v>17.707000000000001</c:v>
                </c:pt>
                <c:pt idx="48">
                  <c:v>5.9880000000000004</c:v>
                </c:pt>
                <c:pt idx="49">
                  <c:v>6.8229999999999951</c:v>
                </c:pt>
                <c:pt idx="50">
                  <c:v>5.6059999999999954</c:v>
                </c:pt>
                <c:pt idx="51">
                  <c:v>8.3530000000000104</c:v>
                </c:pt>
                <c:pt idx="52">
                  <c:v>5.8369999999999997</c:v>
                </c:pt>
                <c:pt idx="53">
                  <c:v>16</c:v>
                </c:pt>
                <c:pt idx="54">
                  <c:v>5.6129999999999951</c:v>
                </c:pt>
                <c:pt idx="55">
                  <c:v>6.3289999999999953</c:v>
                </c:pt>
                <c:pt idx="56">
                  <c:v>5.99</c:v>
                </c:pt>
                <c:pt idx="57">
                  <c:v>7.569</c:v>
                </c:pt>
                <c:pt idx="58">
                  <c:v>15.223000000000001</c:v>
                </c:pt>
                <c:pt idx="59">
                  <c:v>6.1360000000000001</c:v>
                </c:pt>
                <c:pt idx="60">
                  <c:v>39.484999999999999</c:v>
                </c:pt>
                <c:pt idx="61">
                  <c:v>7.6449999999999951</c:v>
                </c:pt>
                <c:pt idx="62">
                  <c:v>5.9770000000000003</c:v>
                </c:pt>
                <c:pt idx="63">
                  <c:v>7.6939999999999946</c:v>
                </c:pt>
                <c:pt idx="64">
                  <c:v>6.2679999999999954</c:v>
                </c:pt>
                <c:pt idx="65">
                  <c:v>5.7530000000000001</c:v>
                </c:pt>
                <c:pt idx="66">
                  <c:v>6.2869999999999999</c:v>
                </c:pt>
                <c:pt idx="67">
                  <c:v>4.9960000000000004</c:v>
                </c:pt>
                <c:pt idx="68">
                  <c:v>6.1069999999999984</c:v>
                </c:pt>
                <c:pt idx="69">
                  <c:v>6.7770000000000001</c:v>
                </c:pt>
                <c:pt idx="70">
                  <c:v>4.9619999999999997</c:v>
                </c:pt>
                <c:pt idx="71">
                  <c:v>7.319</c:v>
                </c:pt>
                <c:pt idx="72">
                  <c:v>5.6039999999999957</c:v>
                </c:pt>
                <c:pt idx="73">
                  <c:v>5.0910000000000002</c:v>
                </c:pt>
                <c:pt idx="74">
                  <c:v>20.260999999999999</c:v>
                </c:pt>
                <c:pt idx="75">
                  <c:v>12.066000000000001</c:v>
                </c:pt>
                <c:pt idx="76">
                  <c:v>5.72</c:v>
                </c:pt>
                <c:pt idx="77">
                  <c:v>9.5519999999999996</c:v>
                </c:pt>
                <c:pt idx="78">
                  <c:v>7.2069999999999999</c:v>
                </c:pt>
                <c:pt idx="79">
                  <c:v>13.09</c:v>
                </c:pt>
                <c:pt idx="80">
                  <c:v>6.0030000000000001</c:v>
                </c:pt>
                <c:pt idx="81">
                  <c:v>6.4089999999999998</c:v>
                </c:pt>
                <c:pt idx="82">
                  <c:v>7.891</c:v>
                </c:pt>
                <c:pt idx="83">
                  <c:v>5.3689999999999953</c:v>
                </c:pt>
                <c:pt idx="84">
                  <c:v>5.9429999999999996</c:v>
                </c:pt>
                <c:pt idx="85">
                  <c:v>35.497</c:v>
                </c:pt>
                <c:pt idx="86">
                  <c:v>7.01</c:v>
                </c:pt>
                <c:pt idx="87">
                  <c:v>6.0639999999999956</c:v>
                </c:pt>
                <c:pt idx="88">
                  <c:v>5.7</c:v>
                </c:pt>
                <c:pt idx="89">
                  <c:v>5.7859999999999996</c:v>
                </c:pt>
                <c:pt idx="90">
                  <c:v>7.4969999999999999</c:v>
                </c:pt>
                <c:pt idx="91">
                  <c:v>5.5510000000000002</c:v>
                </c:pt>
                <c:pt idx="92">
                  <c:v>6.9059999999999997</c:v>
                </c:pt>
                <c:pt idx="93">
                  <c:v>5.694999999999995</c:v>
                </c:pt>
                <c:pt idx="94">
                  <c:v>6.0190000000000001</c:v>
                </c:pt>
                <c:pt idx="95">
                  <c:v>9.0409999999999986</c:v>
                </c:pt>
                <c:pt idx="96">
                  <c:v>6.0419999999999998</c:v>
                </c:pt>
                <c:pt idx="97">
                  <c:v>5.069</c:v>
                </c:pt>
                <c:pt idx="98">
                  <c:v>6.2</c:v>
                </c:pt>
                <c:pt idx="99">
                  <c:v>5.431</c:v>
                </c:pt>
                <c:pt idx="100">
                  <c:v>6.2850000000000001</c:v>
                </c:pt>
                <c:pt idx="101">
                  <c:v>4.2789999999999999</c:v>
                </c:pt>
                <c:pt idx="102">
                  <c:v>6.7</c:v>
                </c:pt>
                <c:pt idx="103">
                  <c:v>6.0289999999999946</c:v>
                </c:pt>
                <c:pt idx="104">
                  <c:v>5.1869999999999976</c:v>
                </c:pt>
                <c:pt idx="105">
                  <c:v>10.595000000000001</c:v>
                </c:pt>
                <c:pt idx="106">
                  <c:v>8.2179999999999982</c:v>
                </c:pt>
                <c:pt idx="107">
                  <c:v>7.5269999999999966</c:v>
                </c:pt>
                <c:pt idx="108">
                  <c:v>4.5590000000000002</c:v>
                </c:pt>
                <c:pt idx="109">
                  <c:v>14.311</c:v>
                </c:pt>
                <c:pt idx="110">
                  <c:v>9.1640000000000015</c:v>
                </c:pt>
                <c:pt idx="111">
                  <c:v>5.0469999999999997</c:v>
                </c:pt>
                <c:pt idx="112">
                  <c:v>9.4640000000000004</c:v>
                </c:pt>
                <c:pt idx="113">
                  <c:v>12.302</c:v>
                </c:pt>
                <c:pt idx="114">
                  <c:v>6.8629999999999951</c:v>
                </c:pt>
                <c:pt idx="115">
                  <c:v>5.2759999999999998</c:v>
                </c:pt>
                <c:pt idx="116">
                  <c:v>6.351</c:v>
                </c:pt>
                <c:pt idx="117">
                  <c:v>8.0370000000000008</c:v>
                </c:pt>
                <c:pt idx="118">
                  <c:v>6.6989999999999954</c:v>
                </c:pt>
                <c:pt idx="119">
                  <c:v>6.6279999999999939</c:v>
                </c:pt>
                <c:pt idx="120">
                  <c:v>5.8069999999999986</c:v>
                </c:pt>
                <c:pt idx="121">
                  <c:v>7.6979999999999951</c:v>
                </c:pt>
                <c:pt idx="122">
                  <c:v>5.6539999999999946</c:v>
                </c:pt>
                <c:pt idx="123">
                  <c:v>6.3710000000000004</c:v>
                </c:pt>
                <c:pt idx="124">
                  <c:v>6.2290000000000001</c:v>
                </c:pt>
                <c:pt idx="125">
                  <c:v>7.7350000000000003</c:v>
                </c:pt>
                <c:pt idx="126">
                  <c:v>6.6129999999999951</c:v>
                </c:pt>
                <c:pt idx="127">
                  <c:v>13.196999999999999</c:v>
                </c:pt>
                <c:pt idx="128">
                  <c:v>5.9880000000000004</c:v>
                </c:pt>
                <c:pt idx="129">
                  <c:v>5.0679999999999952</c:v>
                </c:pt>
                <c:pt idx="130">
                  <c:v>5.8239999999999954</c:v>
                </c:pt>
                <c:pt idx="131">
                  <c:v>4.9379999999999997</c:v>
                </c:pt>
                <c:pt idx="132">
                  <c:v>5.5669999999999966</c:v>
                </c:pt>
                <c:pt idx="133">
                  <c:v>7.5750000000000002</c:v>
                </c:pt>
                <c:pt idx="134">
                  <c:v>6.3939999999999966</c:v>
                </c:pt>
                <c:pt idx="135">
                  <c:v>4.4729999999999999</c:v>
                </c:pt>
                <c:pt idx="136">
                  <c:v>5.907</c:v>
                </c:pt>
                <c:pt idx="137">
                  <c:v>10.536</c:v>
                </c:pt>
                <c:pt idx="138">
                  <c:v>12.009</c:v>
                </c:pt>
              </c:numCache>
            </c:numRef>
          </c:val>
        </c:ser>
        <c:ser>
          <c:idx val="8"/>
          <c:order val="8"/>
          <c:tx>
            <c:strRef>
              <c:f>Global!$J$1</c:f>
              <c:strCache>
                <c:ptCount val="1"/>
                <c:pt idx="0">
                  <c:v>8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Global!$J$2:$J$140</c:f>
              <c:numCache>
                <c:formatCode>General</c:formatCode>
                <c:ptCount val="139"/>
                <c:pt idx="0">
                  <c:v>6.8000000000000005E-2</c:v>
                </c:pt>
                <c:pt idx="1">
                  <c:v>7.0000000000000001E-3</c:v>
                </c:pt>
                <c:pt idx="2">
                  <c:v>7.0000000000000001E-3</c:v>
                </c:pt>
                <c:pt idx="3">
                  <c:v>7.0000000000000001E-3</c:v>
                </c:pt>
                <c:pt idx="4">
                  <c:v>8.0000000000000002E-3</c:v>
                </c:pt>
                <c:pt idx="5">
                  <c:v>12.760999999999999</c:v>
                </c:pt>
                <c:pt idx="6">
                  <c:v>2.4409999999999998</c:v>
                </c:pt>
                <c:pt idx="7">
                  <c:v>4.7779999999999996</c:v>
                </c:pt>
                <c:pt idx="8">
                  <c:v>5.5449999999999946</c:v>
                </c:pt>
                <c:pt idx="9">
                  <c:v>6.4809999999999999</c:v>
                </c:pt>
                <c:pt idx="10">
                  <c:v>8.3530000000000104</c:v>
                </c:pt>
                <c:pt idx="11">
                  <c:v>8.1260000000000012</c:v>
                </c:pt>
                <c:pt idx="12">
                  <c:v>9.3680000000000003</c:v>
                </c:pt>
                <c:pt idx="13">
                  <c:v>4.8109999999999946</c:v>
                </c:pt>
                <c:pt idx="14">
                  <c:v>5.4029999999999996</c:v>
                </c:pt>
                <c:pt idx="15">
                  <c:v>5.5490000000000004</c:v>
                </c:pt>
                <c:pt idx="16">
                  <c:v>5.2389999999999999</c:v>
                </c:pt>
                <c:pt idx="17">
                  <c:v>5.624999999999992</c:v>
                </c:pt>
                <c:pt idx="18">
                  <c:v>13.298</c:v>
                </c:pt>
                <c:pt idx="19">
                  <c:v>14.512</c:v>
                </c:pt>
                <c:pt idx="20">
                  <c:v>4.9370000000000003</c:v>
                </c:pt>
                <c:pt idx="21">
                  <c:v>6.1339999999999986</c:v>
                </c:pt>
                <c:pt idx="22">
                  <c:v>5.1229999999999949</c:v>
                </c:pt>
                <c:pt idx="23">
                  <c:v>4.9740000000000002</c:v>
                </c:pt>
                <c:pt idx="24">
                  <c:v>9.3260000000000005</c:v>
                </c:pt>
                <c:pt idx="25">
                  <c:v>5.7030000000000003</c:v>
                </c:pt>
                <c:pt idx="26">
                  <c:v>6.1969999999999956</c:v>
                </c:pt>
                <c:pt idx="27">
                  <c:v>5.7130000000000001</c:v>
                </c:pt>
                <c:pt idx="28">
                  <c:v>6.819</c:v>
                </c:pt>
                <c:pt idx="29">
                  <c:v>7.3380000000000001</c:v>
                </c:pt>
                <c:pt idx="30">
                  <c:v>5.5629999999999953</c:v>
                </c:pt>
                <c:pt idx="31">
                  <c:v>6.3419999999999996</c:v>
                </c:pt>
                <c:pt idx="32">
                  <c:v>7.2869999999999999</c:v>
                </c:pt>
                <c:pt idx="33">
                  <c:v>4.8169999999999966</c:v>
                </c:pt>
                <c:pt idx="34">
                  <c:v>6.4119999999999999</c:v>
                </c:pt>
                <c:pt idx="35">
                  <c:v>5.28</c:v>
                </c:pt>
                <c:pt idx="36">
                  <c:v>5.5380000000000003</c:v>
                </c:pt>
                <c:pt idx="37">
                  <c:v>4.9560000000000004</c:v>
                </c:pt>
                <c:pt idx="38">
                  <c:v>5.649</c:v>
                </c:pt>
                <c:pt idx="39">
                  <c:v>8.6920000000000002</c:v>
                </c:pt>
                <c:pt idx="40">
                  <c:v>6.3360000000000003</c:v>
                </c:pt>
                <c:pt idx="41">
                  <c:v>4.8959999999999946</c:v>
                </c:pt>
                <c:pt idx="42">
                  <c:v>7.0990000000000002</c:v>
                </c:pt>
                <c:pt idx="43">
                  <c:v>8.1020000000000003</c:v>
                </c:pt>
                <c:pt idx="44">
                  <c:v>8.2229999999999972</c:v>
                </c:pt>
                <c:pt idx="45">
                  <c:v>5.39</c:v>
                </c:pt>
                <c:pt idx="46">
                  <c:v>4.8149999999999951</c:v>
                </c:pt>
                <c:pt idx="47">
                  <c:v>4.8569999999999967</c:v>
                </c:pt>
                <c:pt idx="48">
                  <c:v>6.173</c:v>
                </c:pt>
                <c:pt idx="49">
                  <c:v>6.867999999999995</c:v>
                </c:pt>
                <c:pt idx="50">
                  <c:v>6.859</c:v>
                </c:pt>
                <c:pt idx="51">
                  <c:v>8.1299999999999972</c:v>
                </c:pt>
                <c:pt idx="52">
                  <c:v>5.8639999999999954</c:v>
                </c:pt>
                <c:pt idx="53">
                  <c:v>4.9509999999999996</c:v>
                </c:pt>
                <c:pt idx="54">
                  <c:v>5.1319999999999997</c:v>
                </c:pt>
                <c:pt idx="55">
                  <c:v>5.7039999999999997</c:v>
                </c:pt>
                <c:pt idx="56">
                  <c:v>5.0949999999999953</c:v>
                </c:pt>
                <c:pt idx="57">
                  <c:v>19.283999999999999</c:v>
                </c:pt>
                <c:pt idx="58">
                  <c:v>6.3219999999999956</c:v>
                </c:pt>
                <c:pt idx="59">
                  <c:v>5.5750000000000002</c:v>
                </c:pt>
                <c:pt idx="60">
                  <c:v>9.452</c:v>
                </c:pt>
                <c:pt idx="61">
                  <c:v>6.3469999999999986</c:v>
                </c:pt>
                <c:pt idx="62">
                  <c:v>7.33</c:v>
                </c:pt>
                <c:pt idx="63">
                  <c:v>5.7880000000000003</c:v>
                </c:pt>
                <c:pt idx="64">
                  <c:v>8.2079999999999984</c:v>
                </c:pt>
                <c:pt idx="65">
                  <c:v>5.8519999999999976</c:v>
                </c:pt>
                <c:pt idx="66">
                  <c:v>6.0709999999999997</c:v>
                </c:pt>
                <c:pt idx="67">
                  <c:v>4.8449999999999953</c:v>
                </c:pt>
                <c:pt idx="68">
                  <c:v>5.41</c:v>
                </c:pt>
                <c:pt idx="69">
                  <c:v>9.8889999999999993</c:v>
                </c:pt>
                <c:pt idx="70">
                  <c:v>8.1660000000000004</c:v>
                </c:pt>
                <c:pt idx="71">
                  <c:v>7.5750000000000002</c:v>
                </c:pt>
                <c:pt idx="72">
                  <c:v>5.2450000000000001</c:v>
                </c:pt>
                <c:pt idx="73">
                  <c:v>5.343</c:v>
                </c:pt>
                <c:pt idx="74">
                  <c:v>5.9039999999999999</c:v>
                </c:pt>
                <c:pt idx="75">
                  <c:v>5.49</c:v>
                </c:pt>
                <c:pt idx="76">
                  <c:v>6.6739999999999986</c:v>
                </c:pt>
                <c:pt idx="77">
                  <c:v>7.6519999999999957</c:v>
                </c:pt>
                <c:pt idx="78">
                  <c:v>7.9359999999999999</c:v>
                </c:pt>
                <c:pt idx="79">
                  <c:v>4.8869999999999996</c:v>
                </c:pt>
                <c:pt idx="80">
                  <c:v>5.9969999999999999</c:v>
                </c:pt>
                <c:pt idx="81">
                  <c:v>6.622999999999994</c:v>
                </c:pt>
                <c:pt idx="82">
                  <c:v>6.0839999999999996</c:v>
                </c:pt>
                <c:pt idx="83">
                  <c:v>5.9690000000000003</c:v>
                </c:pt>
                <c:pt idx="84">
                  <c:v>5.5389999999999997</c:v>
                </c:pt>
                <c:pt idx="85">
                  <c:v>5.0789999999999997</c:v>
                </c:pt>
                <c:pt idx="86">
                  <c:v>5.274</c:v>
                </c:pt>
                <c:pt idx="87">
                  <c:v>11.769</c:v>
                </c:pt>
                <c:pt idx="88">
                  <c:v>5.6679999999999939</c:v>
                </c:pt>
                <c:pt idx="89">
                  <c:v>6.3129999999999953</c:v>
                </c:pt>
                <c:pt idx="90">
                  <c:v>6.5179999999999954</c:v>
                </c:pt>
                <c:pt idx="91">
                  <c:v>4.5890000000000004</c:v>
                </c:pt>
                <c:pt idx="92">
                  <c:v>7.6099999999999977</c:v>
                </c:pt>
                <c:pt idx="93">
                  <c:v>7.4269999999999996</c:v>
                </c:pt>
                <c:pt idx="94">
                  <c:v>7.95</c:v>
                </c:pt>
                <c:pt idx="95">
                  <c:v>6.46</c:v>
                </c:pt>
                <c:pt idx="96">
                  <c:v>5.8810000000000002</c:v>
                </c:pt>
                <c:pt idx="97">
                  <c:v>7.4829999999999997</c:v>
                </c:pt>
                <c:pt idx="98">
                  <c:v>5.6710000000000003</c:v>
                </c:pt>
                <c:pt idx="99">
                  <c:v>6.38</c:v>
                </c:pt>
                <c:pt idx="100">
                  <c:v>4.8239999999999954</c:v>
                </c:pt>
                <c:pt idx="101">
                  <c:v>5.7210000000000001</c:v>
                </c:pt>
                <c:pt idx="102">
                  <c:v>5.3439999999999976</c:v>
                </c:pt>
                <c:pt idx="103">
                  <c:v>6.1159999999999952</c:v>
                </c:pt>
                <c:pt idx="104">
                  <c:v>9.8320000000000007</c:v>
                </c:pt>
                <c:pt idx="105">
                  <c:v>5.5469999999999997</c:v>
                </c:pt>
                <c:pt idx="106">
                  <c:v>5.9960000000000004</c:v>
                </c:pt>
                <c:pt idx="107">
                  <c:v>6.1130000000000004</c:v>
                </c:pt>
                <c:pt idx="108">
                  <c:v>5.3730000000000002</c:v>
                </c:pt>
                <c:pt idx="109">
                  <c:v>3.996999999999999</c:v>
                </c:pt>
                <c:pt idx="110">
                  <c:v>5.1289999999999951</c:v>
                </c:pt>
                <c:pt idx="111">
                  <c:v>14.756</c:v>
                </c:pt>
                <c:pt idx="112">
                  <c:v>9.25</c:v>
                </c:pt>
                <c:pt idx="113">
                  <c:v>6.8010000000000002</c:v>
                </c:pt>
                <c:pt idx="114">
                  <c:v>6.5780000000000003</c:v>
                </c:pt>
                <c:pt idx="115">
                  <c:v>9.01</c:v>
                </c:pt>
                <c:pt idx="116">
                  <c:v>13.028</c:v>
                </c:pt>
                <c:pt idx="117">
                  <c:v>35.18</c:v>
                </c:pt>
                <c:pt idx="118">
                  <c:v>8.5850000000000026</c:v>
                </c:pt>
                <c:pt idx="119">
                  <c:v>6.476</c:v>
                </c:pt>
                <c:pt idx="120">
                  <c:v>5.2859999999999996</c:v>
                </c:pt>
                <c:pt idx="121">
                  <c:v>4.5049999999999946</c:v>
                </c:pt>
                <c:pt idx="122">
                  <c:v>5.9059999999999997</c:v>
                </c:pt>
                <c:pt idx="123">
                  <c:v>5.3169999999999966</c:v>
                </c:pt>
                <c:pt idx="124">
                  <c:v>39.121000000000002</c:v>
                </c:pt>
                <c:pt idx="125">
                  <c:v>4.8390000000000004</c:v>
                </c:pt>
                <c:pt idx="126">
                  <c:v>6.9489999999999998</c:v>
                </c:pt>
                <c:pt idx="127">
                  <c:v>5.0709999999999997</c:v>
                </c:pt>
                <c:pt idx="128">
                  <c:v>5.2269999999999994</c:v>
                </c:pt>
                <c:pt idx="129">
                  <c:v>6.226</c:v>
                </c:pt>
                <c:pt idx="130">
                  <c:v>6.2169999999999996</c:v>
                </c:pt>
                <c:pt idx="131">
                  <c:v>5.6739999999999986</c:v>
                </c:pt>
                <c:pt idx="132">
                  <c:v>4.8819999999999997</c:v>
                </c:pt>
                <c:pt idx="133">
                  <c:v>4.9260000000000002</c:v>
                </c:pt>
                <c:pt idx="134">
                  <c:v>5.3310000000000004</c:v>
                </c:pt>
                <c:pt idx="135">
                  <c:v>5.508</c:v>
                </c:pt>
                <c:pt idx="136">
                  <c:v>5.2960000000000003</c:v>
                </c:pt>
                <c:pt idx="137">
                  <c:v>7.7770000000000001</c:v>
                </c:pt>
                <c:pt idx="138">
                  <c:v>11.076000000000001</c:v>
                </c:pt>
              </c:numCache>
            </c:numRef>
          </c:val>
        </c:ser>
        <c:ser>
          <c:idx val="9"/>
          <c:order val="9"/>
          <c:tx>
            <c:strRef>
              <c:f>Global!$K$1</c:f>
              <c:strCache>
                <c:ptCount val="1"/>
                <c:pt idx="0">
                  <c:v>9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Global!$K$2:$K$140</c:f>
              <c:numCache>
                <c:formatCode>General</c:formatCode>
                <c:ptCount val="139"/>
                <c:pt idx="0">
                  <c:v>0.11700000000000001</c:v>
                </c:pt>
                <c:pt idx="1">
                  <c:v>0.11700000000000001</c:v>
                </c:pt>
                <c:pt idx="2">
                  <c:v>5.0000000000000001E-3</c:v>
                </c:pt>
                <c:pt idx="3">
                  <c:v>5.0000000000000001E-3</c:v>
                </c:pt>
                <c:pt idx="4">
                  <c:v>8.0000000000000002E-3</c:v>
                </c:pt>
                <c:pt idx="5">
                  <c:v>10.226000000000001</c:v>
                </c:pt>
                <c:pt idx="6">
                  <c:v>3.149</c:v>
                </c:pt>
                <c:pt idx="7">
                  <c:v>3.8370000000000002</c:v>
                </c:pt>
                <c:pt idx="8">
                  <c:v>7.9429999999999996</c:v>
                </c:pt>
                <c:pt idx="9">
                  <c:v>7.6679999999999939</c:v>
                </c:pt>
                <c:pt idx="10">
                  <c:v>6.5750000000000002</c:v>
                </c:pt>
                <c:pt idx="11">
                  <c:v>13.836</c:v>
                </c:pt>
                <c:pt idx="12">
                  <c:v>5.6219999999999946</c:v>
                </c:pt>
                <c:pt idx="13">
                  <c:v>5.624999999999992</c:v>
                </c:pt>
                <c:pt idx="14">
                  <c:v>10.234999999999999</c:v>
                </c:pt>
                <c:pt idx="15">
                  <c:v>5.8179999999999952</c:v>
                </c:pt>
                <c:pt idx="16">
                  <c:v>6.4729999999999999</c:v>
                </c:pt>
                <c:pt idx="17">
                  <c:v>8.4270000000000014</c:v>
                </c:pt>
                <c:pt idx="18">
                  <c:v>5.9180000000000001</c:v>
                </c:pt>
                <c:pt idx="19">
                  <c:v>5.6499999999999977</c:v>
                </c:pt>
                <c:pt idx="20">
                  <c:v>10.737</c:v>
                </c:pt>
                <c:pt idx="21">
                  <c:v>9.620000000000001</c:v>
                </c:pt>
                <c:pt idx="22">
                  <c:v>4.8010000000000002</c:v>
                </c:pt>
                <c:pt idx="23">
                  <c:v>6.5549999999999953</c:v>
                </c:pt>
                <c:pt idx="24">
                  <c:v>5.633</c:v>
                </c:pt>
                <c:pt idx="25">
                  <c:v>7.5659999999999954</c:v>
                </c:pt>
                <c:pt idx="26">
                  <c:v>7.5639999999999956</c:v>
                </c:pt>
                <c:pt idx="27">
                  <c:v>5.4530000000000003</c:v>
                </c:pt>
                <c:pt idx="28">
                  <c:v>8.9030000000000005</c:v>
                </c:pt>
                <c:pt idx="29">
                  <c:v>6.58</c:v>
                </c:pt>
                <c:pt idx="30">
                  <c:v>4.3899999999999997</c:v>
                </c:pt>
                <c:pt idx="31">
                  <c:v>7.0730000000000004</c:v>
                </c:pt>
                <c:pt idx="32">
                  <c:v>5.383</c:v>
                </c:pt>
                <c:pt idx="33">
                  <c:v>5.0990000000000002</c:v>
                </c:pt>
                <c:pt idx="34">
                  <c:v>9.5150000000000006</c:v>
                </c:pt>
                <c:pt idx="35">
                  <c:v>5.0609999999999946</c:v>
                </c:pt>
                <c:pt idx="36">
                  <c:v>5.2</c:v>
                </c:pt>
                <c:pt idx="37">
                  <c:v>4.8390000000000004</c:v>
                </c:pt>
                <c:pt idx="38">
                  <c:v>5.1249999999999938</c:v>
                </c:pt>
                <c:pt idx="39">
                  <c:v>5.3609999999999953</c:v>
                </c:pt>
                <c:pt idx="40">
                  <c:v>5.2489999999999997</c:v>
                </c:pt>
                <c:pt idx="41">
                  <c:v>4.8569999999999967</c:v>
                </c:pt>
                <c:pt idx="42">
                  <c:v>5.4960000000000004</c:v>
                </c:pt>
                <c:pt idx="43">
                  <c:v>7.624999999999992</c:v>
                </c:pt>
                <c:pt idx="44">
                  <c:v>7.726</c:v>
                </c:pt>
                <c:pt idx="45">
                  <c:v>6.1019999999999994</c:v>
                </c:pt>
                <c:pt idx="46">
                  <c:v>4.5649999999999951</c:v>
                </c:pt>
                <c:pt idx="47">
                  <c:v>5.9139999999999997</c:v>
                </c:pt>
                <c:pt idx="48">
                  <c:v>7.3339999999999996</c:v>
                </c:pt>
                <c:pt idx="49">
                  <c:v>4.9619999999999997</c:v>
                </c:pt>
                <c:pt idx="50">
                  <c:v>9.7869999999999973</c:v>
                </c:pt>
                <c:pt idx="51">
                  <c:v>6.5229999999999952</c:v>
                </c:pt>
                <c:pt idx="52">
                  <c:v>6.3149999999999951</c:v>
                </c:pt>
                <c:pt idx="53">
                  <c:v>5.1219999999999946</c:v>
                </c:pt>
                <c:pt idx="54">
                  <c:v>8.17</c:v>
                </c:pt>
                <c:pt idx="55">
                  <c:v>4.9320000000000004</c:v>
                </c:pt>
                <c:pt idx="56">
                  <c:v>4.7930000000000001</c:v>
                </c:pt>
                <c:pt idx="57">
                  <c:v>4.6469999999999967</c:v>
                </c:pt>
                <c:pt idx="58">
                  <c:v>41.593000000000011</c:v>
                </c:pt>
                <c:pt idx="59">
                  <c:v>6.5119999999999996</c:v>
                </c:pt>
                <c:pt idx="60">
                  <c:v>5.2239999999999984</c:v>
                </c:pt>
                <c:pt idx="61">
                  <c:v>6.5939999999999994</c:v>
                </c:pt>
                <c:pt idx="62">
                  <c:v>4.7850000000000001</c:v>
                </c:pt>
                <c:pt idx="63">
                  <c:v>5.3139999999999956</c:v>
                </c:pt>
                <c:pt idx="64">
                  <c:v>5.0649999999999951</c:v>
                </c:pt>
                <c:pt idx="65">
                  <c:v>5.7229999999999954</c:v>
                </c:pt>
                <c:pt idx="66">
                  <c:v>4.8019999999999996</c:v>
                </c:pt>
                <c:pt idx="67">
                  <c:v>6.1279999999999939</c:v>
                </c:pt>
                <c:pt idx="68">
                  <c:v>5.7469999999999999</c:v>
                </c:pt>
                <c:pt idx="69">
                  <c:v>4.2629999999999946</c:v>
                </c:pt>
                <c:pt idx="70">
                  <c:v>6.6339999999999977</c:v>
                </c:pt>
                <c:pt idx="71">
                  <c:v>4.8739999999999997</c:v>
                </c:pt>
                <c:pt idx="72">
                  <c:v>5.7610000000000001</c:v>
                </c:pt>
                <c:pt idx="73">
                  <c:v>5.6219999999999946</c:v>
                </c:pt>
                <c:pt idx="74">
                  <c:v>6.3039999999999976</c:v>
                </c:pt>
                <c:pt idx="75">
                  <c:v>14.066000000000001</c:v>
                </c:pt>
                <c:pt idx="76">
                  <c:v>7.0439999999999996</c:v>
                </c:pt>
                <c:pt idx="77">
                  <c:v>5.0259999999999954</c:v>
                </c:pt>
                <c:pt idx="78">
                  <c:v>8.6279999999999983</c:v>
                </c:pt>
                <c:pt idx="79">
                  <c:v>4.4729999999999999</c:v>
                </c:pt>
                <c:pt idx="80">
                  <c:v>6.3559999999999954</c:v>
                </c:pt>
                <c:pt idx="81">
                  <c:v>34.791000000000011</c:v>
                </c:pt>
                <c:pt idx="82">
                  <c:v>4.7229999999999954</c:v>
                </c:pt>
                <c:pt idx="83">
                  <c:v>30.526</c:v>
                </c:pt>
                <c:pt idx="84">
                  <c:v>10.750999999999999</c:v>
                </c:pt>
                <c:pt idx="85">
                  <c:v>5.78</c:v>
                </c:pt>
                <c:pt idx="86">
                  <c:v>5.6849999999999952</c:v>
                </c:pt>
                <c:pt idx="87">
                  <c:v>4.9420000000000002</c:v>
                </c:pt>
                <c:pt idx="88">
                  <c:v>5.7830000000000004</c:v>
                </c:pt>
                <c:pt idx="89">
                  <c:v>4.6529999999999951</c:v>
                </c:pt>
                <c:pt idx="90">
                  <c:v>5.6679999999999939</c:v>
                </c:pt>
                <c:pt idx="91">
                  <c:v>7.2439999999999998</c:v>
                </c:pt>
                <c:pt idx="92">
                  <c:v>4.4370000000000003</c:v>
                </c:pt>
                <c:pt idx="93">
                  <c:v>5.2880000000000003</c:v>
                </c:pt>
                <c:pt idx="94">
                  <c:v>7.34</c:v>
                </c:pt>
                <c:pt idx="95">
                  <c:v>13.661</c:v>
                </c:pt>
                <c:pt idx="96">
                  <c:v>7.5419999999999998</c:v>
                </c:pt>
                <c:pt idx="97">
                  <c:v>7.0569999999999986</c:v>
                </c:pt>
                <c:pt idx="98">
                  <c:v>7.7549999999999946</c:v>
                </c:pt>
                <c:pt idx="99">
                  <c:v>5.3330000000000002</c:v>
                </c:pt>
                <c:pt idx="100">
                  <c:v>5.4820000000000002</c:v>
                </c:pt>
                <c:pt idx="101">
                  <c:v>4.9450000000000003</c:v>
                </c:pt>
                <c:pt idx="102">
                  <c:v>7.4720000000000004</c:v>
                </c:pt>
                <c:pt idx="103">
                  <c:v>5.2610000000000001</c:v>
                </c:pt>
                <c:pt idx="104">
                  <c:v>4.9210000000000003</c:v>
                </c:pt>
                <c:pt idx="105">
                  <c:v>6.1710000000000003</c:v>
                </c:pt>
                <c:pt idx="106">
                  <c:v>5.3780000000000001</c:v>
                </c:pt>
                <c:pt idx="107">
                  <c:v>5.2830000000000004</c:v>
                </c:pt>
                <c:pt idx="108">
                  <c:v>5.7850000000000001</c:v>
                </c:pt>
                <c:pt idx="109">
                  <c:v>6.18</c:v>
                </c:pt>
                <c:pt idx="110">
                  <c:v>6.8760000000000003</c:v>
                </c:pt>
                <c:pt idx="111">
                  <c:v>6.452</c:v>
                </c:pt>
                <c:pt idx="112">
                  <c:v>5.1130000000000004</c:v>
                </c:pt>
                <c:pt idx="113">
                  <c:v>6.1839999999999966</c:v>
                </c:pt>
                <c:pt idx="114">
                  <c:v>7.9560000000000004</c:v>
                </c:pt>
                <c:pt idx="115">
                  <c:v>7.3539999999999957</c:v>
                </c:pt>
                <c:pt idx="116">
                  <c:v>5.4390000000000001</c:v>
                </c:pt>
                <c:pt idx="117">
                  <c:v>6.0330000000000004</c:v>
                </c:pt>
                <c:pt idx="118">
                  <c:v>5.1499999999999986</c:v>
                </c:pt>
                <c:pt idx="119">
                  <c:v>4.944</c:v>
                </c:pt>
                <c:pt idx="120">
                  <c:v>14.856</c:v>
                </c:pt>
                <c:pt idx="121">
                  <c:v>4.915</c:v>
                </c:pt>
                <c:pt idx="122">
                  <c:v>8.4320000000000004</c:v>
                </c:pt>
                <c:pt idx="123">
                  <c:v>6.1479999999999952</c:v>
                </c:pt>
                <c:pt idx="124">
                  <c:v>8.1940000000000008</c:v>
                </c:pt>
                <c:pt idx="125">
                  <c:v>5.7309999999999999</c:v>
                </c:pt>
                <c:pt idx="126">
                  <c:v>5.4589999999999996</c:v>
                </c:pt>
                <c:pt idx="127">
                  <c:v>6.758</c:v>
                </c:pt>
                <c:pt idx="128">
                  <c:v>7.1469999999999976</c:v>
                </c:pt>
                <c:pt idx="129">
                  <c:v>4.3659999999999952</c:v>
                </c:pt>
                <c:pt idx="130">
                  <c:v>7.2679999999999954</c:v>
                </c:pt>
                <c:pt idx="131">
                  <c:v>5.3239999999999954</c:v>
                </c:pt>
                <c:pt idx="132">
                  <c:v>5.468</c:v>
                </c:pt>
                <c:pt idx="133">
                  <c:v>5.492</c:v>
                </c:pt>
                <c:pt idx="134">
                  <c:v>7.624999999999992</c:v>
                </c:pt>
                <c:pt idx="135">
                  <c:v>7.0419999999999998</c:v>
                </c:pt>
                <c:pt idx="136">
                  <c:v>5.4980000000000002</c:v>
                </c:pt>
                <c:pt idx="137">
                  <c:v>4.7949999999999946</c:v>
                </c:pt>
                <c:pt idx="138">
                  <c:v>8.3760000000000012</c:v>
                </c:pt>
              </c:numCache>
            </c:numRef>
          </c:val>
        </c:ser>
        <c:ser>
          <c:idx val="10"/>
          <c:order val="10"/>
          <c:tx>
            <c:strRef>
              <c:f>Global!$L$1</c:f>
              <c:strCache>
                <c:ptCount val="1"/>
                <c:pt idx="0">
                  <c:v>10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Global!$L$2:$L$140</c:f>
              <c:numCache>
                <c:formatCode>General</c:formatCode>
                <c:ptCount val="139"/>
                <c:pt idx="0">
                  <c:v>0.14699999999999999</c:v>
                </c:pt>
                <c:pt idx="1">
                  <c:v>0.14699999999999999</c:v>
                </c:pt>
                <c:pt idx="2">
                  <c:v>5.0000000000000001E-3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20.47</c:v>
                </c:pt>
                <c:pt idx="6">
                  <c:v>4.7679999999999954</c:v>
                </c:pt>
                <c:pt idx="7">
                  <c:v>4.4569999999999999</c:v>
                </c:pt>
                <c:pt idx="8">
                  <c:v>6.766</c:v>
                </c:pt>
                <c:pt idx="9">
                  <c:v>6.07</c:v>
                </c:pt>
                <c:pt idx="10">
                  <c:v>8.1880000000000006</c:v>
                </c:pt>
                <c:pt idx="11">
                  <c:v>5.8769999999999998</c:v>
                </c:pt>
                <c:pt idx="12">
                  <c:v>6.0990000000000002</c:v>
                </c:pt>
                <c:pt idx="13">
                  <c:v>6.1929999999999952</c:v>
                </c:pt>
                <c:pt idx="14">
                  <c:v>7.6109999999999953</c:v>
                </c:pt>
                <c:pt idx="15">
                  <c:v>6.4210000000000003</c:v>
                </c:pt>
                <c:pt idx="16">
                  <c:v>5.14</c:v>
                </c:pt>
                <c:pt idx="17">
                  <c:v>7.95</c:v>
                </c:pt>
                <c:pt idx="18">
                  <c:v>6.4160000000000004</c:v>
                </c:pt>
                <c:pt idx="19">
                  <c:v>6.1239999999999952</c:v>
                </c:pt>
                <c:pt idx="20">
                  <c:v>5.6459999999999946</c:v>
                </c:pt>
                <c:pt idx="21">
                  <c:v>5.641</c:v>
                </c:pt>
                <c:pt idx="22">
                  <c:v>12.613</c:v>
                </c:pt>
                <c:pt idx="23">
                  <c:v>6.1249999999999938</c:v>
                </c:pt>
                <c:pt idx="24">
                  <c:v>8.0790000000000006</c:v>
                </c:pt>
                <c:pt idx="25">
                  <c:v>4.5669999999999966</c:v>
                </c:pt>
                <c:pt idx="26">
                  <c:v>4.9109999999999996</c:v>
                </c:pt>
                <c:pt idx="27">
                  <c:v>5.8619999999999957</c:v>
                </c:pt>
                <c:pt idx="28">
                  <c:v>6.5380000000000003</c:v>
                </c:pt>
                <c:pt idx="29">
                  <c:v>6.7889999999999997</c:v>
                </c:pt>
                <c:pt idx="30">
                  <c:v>5.7210000000000001</c:v>
                </c:pt>
                <c:pt idx="31">
                  <c:v>8.5050000000000008</c:v>
                </c:pt>
                <c:pt idx="32">
                  <c:v>6.2869999999999999</c:v>
                </c:pt>
                <c:pt idx="33">
                  <c:v>7.8730000000000002</c:v>
                </c:pt>
                <c:pt idx="34">
                  <c:v>8.7269999999999985</c:v>
                </c:pt>
                <c:pt idx="35">
                  <c:v>40.869</c:v>
                </c:pt>
                <c:pt idx="36">
                  <c:v>7.4539999999999997</c:v>
                </c:pt>
                <c:pt idx="37">
                  <c:v>6.6360000000000001</c:v>
                </c:pt>
                <c:pt idx="38">
                  <c:v>5.718</c:v>
                </c:pt>
                <c:pt idx="39">
                  <c:v>7.3159999999999954</c:v>
                </c:pt>
                <c:pt idx="40">
                  <c:v>7.1629999999999949</c:v>
                </c:pt>
                <c:pt idx="41">
                  <c:v>5.9180000000000001</c:v>
                </c:pt>
                <c:pt idx="42">
                  <c:v>5.5169999999999986</c:v>
                </c:pt>
                <c:pt idx="43">
                  <c:v>5.7709999999999999</c:v>
                </c:pt>
                <c:pt idx="44">
                  <c:v>6.7939999999999996</c:v>
                </c:pt>
                <c:pt idx="45">
                  <c:v>5.0869999999999997</c:v>
                </c:pt>
                <c:pt idx="46">
                  <c:v>12.507999999999999</c:v>
                </c:pt>
                <c:pt idx="47">
                  <c:v>4.9450000000000003</c:v>
                </c:pt>
                <c:pt idx="48">
                  <c:v>5.0279999999999951</c:v>
                </c:pt>
                <c:pt idx="49">
                  <c:v>5.9660000000000002</c:v>
                </c:pt>
                <c:pt idx="50">
                  <c:v>5.7190000000000003</c:v>
                </c:pt>
                <c:pt idx="51">
                  <c:v>5.766</c:v>
                </c:pt>
                <c:pt idx="52">
                  <c:v>5.2669999999999986</c:v>
                </c:pt>
                <c:pt idx="53">
                  <c:v>6.5060000000000002</c:v>
                </c:pt>
                <c:pt idx="54">
                  <c:v>4.8179999999999952</c:v>
                </c:pt>
                <c:pt idx="55">
                  <c:v>8.2170000000000005</c:v>
                </c:pt>
                <c:pt idx="56">
                  <c:v>5.5910000000000002</c:v>
                </c:pt>
                <c:pt idx="57">
                  <c:v>6.2160000000000002</c:v>
                </c:pt>
                <c:pt idx="58">
                  <c:v>5.2430000000000003</c:v>
                </c:pt>
                <c:pt idx="59">
                  <c:v>5.9710000000000001</c:v>
                </c:pt>
                <c:pt idx="60">
                  <c:v>6.8079999999999954</c:v>
                </c:pt>
                <c:pt idx="61">
                  <c:v>6.64</c:v>
                </c:pt>
                <c:pt idx="62">
                  <c:v>4.7869999999999999</c:v>
                </c:pt>
                <c:pt idx="63">
                  <c:v>6.3599999999999977</c:v>
                </c:pt>
                <c:pt idx="64">
                  <c:v>7.3959999999999946</c:v>
                </c:pt>
                <c:pt idx="65">
                  <c:v>7.4550000000000001</c:v>
                </c:pt>
                <c:pt idx="66">
                  <c:v>4.6539999999999946</c:v>
                </c:pt>
                <c:pt idx="67">
                  <c:v>5.1459999999999946</c:v>
                </c:pt>
                <c:pt idx="68">
                  <c:v>9.0050000000000008</c:v>
                </c:pt>
                <c:pt idx="69">
                  <c:v>4.3029999999999946</c:v>
                </c:pt>
                <c:pt idx="70">
                  <c:v>5.55</c:v>
                </c:pt>
                <c:pt idx="71">
                  <c:v>7.9320000000000004</c:v>
                </c:pt>
                <c:pt idx="72">
                  <c:v>7.7990000000000004</c:v>
                </c:pt>
                <c:pt idx="73">
                  <c:v>5.3149999999999951</c:v>
                </c:pt>
                <c:pt idx="74">
                  <c:v>5.2639999999999976</c:v>
                </c:pt>
                <c:pt idx="75">
                  <c:v>5.3049999999999953</c:v>
                </c:pt>
                <c:pt idx="76">
                  <c:v>6.085</c:v>
                </c:pt>
                <c:pt idx="77">
                  <c:v>5.3069999999999986</c:v>
                </c:pt>
                <c:pt idx="78">
                  <c:v>7.6059999999999954</c:v>
                </c:pt>
                <c:pt idx="79">
                  <c:v>4.9279999999999946</c:v>
                </c:pt>
                <c:pt idx="80">
                  <c:v>4.6819999999999986</c:v>
                </c:pt>
                <c:pt idx="81">
                  <c:v>4.7859999999999996</c:v>
                </c:pt>
                <c:pt idx="82">
                  <c:v>7.92</c:v>
                </c:pt>
                <c:pt idx="83">
                  <c:v>6.8229999999999951</c:v>
                </c:pt>
                <c:pt idx="84">
                  <c:v>7.0569999999999986</c:v>
                </c:pt>
                <c:pt idx="85">
                  <c:v>5.5010000000000003</c:v>
                </c:pt>
                <c:pt idx="86">
                  <c:v>6.399</c:v>
                </c:pt>
                <c:pt idx="87">
                  <c:v>6.0759999999999996</c:v>
                </c:pt>
                <c:pt idx="88">
                  <c:v>5.2290000000000001</c:v>
                </c:pt>
                <c:pt idx="89">
                  <c:v>12.516</c:v>
                </c:pt>
                <c:pt idx="90">
                  <c:v>7.3259999999999952</c:v>
                </c:pt>
                <c:pt idx="91">
                  <c:v>17.227</c:v>
                </c:pt>
                <c:pt idx="92">
                  <c:v>9.3410000000000011</c:v>
                </c:pt>
                <c:pt idx="93">
                  <c:v>13.351000000000001</c:v>
                </c:pt>
                <c:pt idx="94">
                  <c:v>8.0730000000000004</c:v>
                </c:pt>
                <c:pt idx="95">
                  <c:v>6.5369999999999999</c:v>
                </c:pt>
                <c:pt idx="96">
                  <c:v>6.3490000000000002</c:v>
                </c:pt>
                <c:pt idx="97">
                  <c:v>5.7809999999999997</c:v>
                </c:pt>
                <c:pt idx="98">
                  <c:v>6.0369999999999999</c:v>
                </c:pt>
                <c:pt idx="99">
                  <c:v>12.917</c:v>
                </c:pt>
                <c:pt idx="100">
                  <c:v>7.4530000000000003</c:v>
                </c:pt>
                <c:pt idx="101">
                  <c:v>7.5049999999999946</c:v>
                </c:pt>
                <c:pt idx="102">
                  <c:v>5.3789999999999996</c:v>
                </c:pt>
                <c:pt idx="103">
                  <c:v>4.1649999999999938</c:v>
                </c:pt>
                <c:pt idx="104">
                  <c:v>5.101</c:v>
                </c:pt>
                <c:pt idx="105">
                  <c:v>4.343</c:v>
                </c:pt>
                <c:pt idx="106">
                  <c:v>5.0469999999999997</c:v>
                </c:pt>
                <c:pt idx="107">
                  <c:v>7.2939999999999996</c:v>
                </c:pt>
                <c:pt idx="108">
                  <c:v>7.0960000000000001</c:v>
                </c:pt>
                <c:pt idx="109">
                  <c:v>5.8479999999999954</c:v>
                </c:pt>
                <c:pt idx="110">
                  <c:v>4.5179999999999954</c:v>
                </c:pt>
                <c:pt idx="111">
                  <c:v>5.6929999999999952</c:v>
                </c:pt>
                <c:pt idx="112">
                  <c:v>6.468</c:v>
                </c:pt>
                <c:pt idx="113">
                  <c:v>6.7380000000000004</c:v>
                </c:pt>
                <c:pt idx="114">
                  <c:v>7.1349999999999953</c:v>
                </c:pt>
                <c:pt idx="115">
                  <c:v>5.3239999999999954</c:v>
                </c:pt>
                <c:pt idx="116">
                  <c:v>6.95</c:v>
                </c:pt>
                <c:pt idx="117">
                  <c:v>7.4829999999999997</c:v>
                </c:pt>
                <c:pt idx="118">
                  <c:v>5.1710000000000003</c:v>
                </c:pt>
                <c:pt idx="119">
                  <c:v>5.68</c:v>
                </c:pt>
                <c:pt idx="120">
                  <c:v>4.5049999999999946</c:v>
                </c:pt>
                <c:pt idx="121">
                  <c:v>5.9290000000000003</c:v>
                </c:pt>
                <c:pt idx="122">
                  <c:v>5.0990000000000002</c:v>
                </c:pt>
                <c:pt idx="123">
                  <c:v>5.8919999999999986</c:v>
                </c:pt>
                <c:pt idx="124">
                  <c:v>4.9820000000000002</c:v>
                </c:pt>
                <c:pt idx="125">
                  <c:v>6.8469999999999986</c:v>
                </c:pt>
                <c:pt idx="126">
                  <c:v>6.1639999999999953</c:v>
                </c:pt>
                <c:pt idx="127">
                  <c:v>5.0599999999999996</c:v>
                </c:pt>
                <c:pt idx="128">
                  <c:v>5.0469999999999997</c:v>
                </c:pt>
                <c:pt idx="129">
                  <c:v>7.3929999999999954</c:v>
                </c:pt>
                <c:pt idx="130">
                  <c:v>4.492</c:v>
                </c:pt>
                <c:pt idx="131">
                  <c:v>4.3109999999999946</c:v>
                </c:pt>
                <c:pt idx="132">
                  <c:v>5.5979999999999954</c:v>
                </c:pt>
                <c:pt idx="133">
                  <c:v>5.3439999999999976</c:v>
                </c:pt>
                <c:pt idx="134">
                  <c:v>4.6710000000000003</c:v>
                </c:pt>
                <c:pt idx="135">
                  <c:v>5.7869999999999999</c:v>
                </c:pt>
                <c:pt idx="136">
                  <c:v>4.476</c:v>
                </c:pt>
                <c:pt idx="137">
                  <c:v>6.548</c:v>
                </c:pt>
                <c:pt idx="138">
                  <c:v>9.8740000000000006</c:v>
                </c:pt>
              </c:numCache>
            </c:numRef>
          </c:val>
        </c:ser>
        <c:ser>
          <c:idx val="11"/>
          <c:order val="11"/>
          <c:tx>
            <c:strRef>
              <c:f>Global!$M$1</c:f>
              <c:strCache>
                <c:ptCount val="1"/>
                <c:pt idx="0">
                  <c:v>11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Global!$M$2:$M$140</c:f>
              <c:numCache>
                <c:formatCode>General</c:formatCode>
                <c:ptCount val="139"/>
                <c:pt idx="0">
                  <c:v>8.0000000000000002E-3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8.0000000000000002E-3</c:v>
                </c:pt>
                <c:pt idx="4">
                  <c:v>5.0000000000000001E-3</c:v>
                </c:pt>
                <c:pt idx="5">
                  <c:v>11.502000000000001</c:v>
                </c:pt>
                <c:pt idx="6">
                  <c:v>3.8109999999999991</c:v>
                </c:pt>
                <c:pt idx="7">
                  <c:v>4.0629999999999953</c:v>
                </c:pt>
                <c:pt idx="8">
                  <c:v>6.8330000000000002</c:v>
                </c:pt>
                <c:pt idx="9">
                  <c:v>6.3760000000000003</c:v>
                </c:pt>
                <c:pt idx="10">
                  <c:v>8.77</c:v>
                </c:pt>
                <c:pt idx="11">
                  <c:v>8.3000000000000007</c:v>
                </c:pt>
                <c:pt idx="12">
                  <c:v>6.9119999999999999</c:v>
                </c:pt>
                <c:pt idx="13">
                  <c:v>7.2880000000000003</c:v>
                </c:pt>
                <c:pt idx="14">
                  <c:v>6.335</c:v>
                </c:pt>
                <c:pt idx="15">
                  <c:v>6.5960000000000001</c:v>
                </c:pt>
                <c:pt idx="16">
                  <c:v>6.89</c:v>
                </c:pt>
                <c:pt idx="17">
                  <c:v>5.4649999999999954</c:v>
                </c:pt>
                <c:pt idx="18">
                  <c:v>5.5169999999999986</c:v>
                </c:pt>
                <c:pt idx="19">
                  <c:v>6.2380000000000004</c:v>
                </c:pt>
                <c:pt idx="20">
                  <c:v>5.53</c:v>
                </c:pt>
                <c:pt idx="21">
                  <c:v>5.2729999999999997</c:v>
                </c:pt>
                <c:pt idx="22">
                  <c:v>5.4080000000000004</c:v>
                </c:pt>
                <c:pt idx="23">
                  <c:v>5.367999999999995</c:v>
                </c:pt>
                <c:pt idx="24">
                  <c:v>18.228999999999999</c:v>
                </c:pt>
                <c:pt idx="25">
                  <c:v>5.5359999999999996</c:v>
                </c:pt>
                <c:pt idx="26">
                  <c:v>7.024999999999995</c:v>
                </c:pt>
                <c:pt idx="27">
                  <c:v>5.7690000000000001</c:v>
                </c:pt>
                <c:pt idx="28">
                  <c:v>5.6319999999999997</c:v>
                </c:pt>
                <c:pt idx="29">
                  <c:v>5.8149999999999951</c:v>
                </c:pt>
                <c:pt idx="30">
                  <c:v>5.6769999999999996</c:v>
                </c:pt>
                <c:pt idx="31">
                  <c:v>5.319</c:v>
                </c:pt>
                <c:pt idx="32">
                  <c:v>6.5</c:v>
                </c:pt>
                <c:pt idx="33">
                  <c:v>5.7919999999999998</c:v>
                </c:pt>
                <c:pt idx="34">
                  <c:v>8.5409999999999986</c:v>
                </c:pt>
                <c:pt idx="35">
                  <c:v>5.2220000000000004</c:v>
                </c:pt>
                <c:pt idx="36">
                  <c:v>7.008</c:v>
                </c:pt>
                <c:pt idx="37">
                  <c:v>6.6639999999999953</c:v>
                </c:pt>
                <c:pt idx="38">
                  <c:v>6.0219999999999976</c:v>
                </c:pt>
                <c:pt idx="39">
                  <c:v>7.29</c:v>
                </c:pt>
                <c:pt idx="40">
                  <c:v>5.2050000000000001</c:v>
                </c:pt>
                <c:pt idx="41">
                  <c:v>5.7889999999999997</c:v>
                </c:pt>
                <c:pt idx="42">
                  <c:v>5.6589999999999954</c:v>
                </c:pt>
                <c:pt idx="43">
                  <c:v>5.6419999999999977</c:v>
                </c:pt>
                <c:pt idx="44">
                  <c:v>8.7900000000000009</c:v>
                </c:pt>
                <c:pt idx="45">
                  <c:v>5.9169999999999998</c:v>
                </c:pt>
                <c:pt idx="46">
                  <c:v>7.1310000000000002</c:v>
                </c:pt>
                <c:pt idx="47">
                  <c:v>7.601</c:v>
                </c:pt>
                <c:pt idx="48">
                  <c:v>4.1159999999999952</c:v>
                </c:pt>
                <c:pt idx="49">
                  <c:v>10.172000000000001</c:v>
                </c:pt>
                <c:pt idx="50">
                  <c:v>6.2690000000000001</c:v>
                </c:pt>
                <c:pt idx="51">
                  <c:v>5.1419999999999986</c:v>
                </c:pt>
                <c:pt idx="52">
                  <c:v>7.6989999999999954</c:v>
                </c:pt>
                <c:pt idx="53">
                  <c:v>4.9290000000000003</c:v>
                </c:pt>
                <c:pt idx="54">
                  <c:v>5.7389999999999999</c:v>
                </c:pt>
                <c:pt idx="55">
                  <c:v>5.6639999999999953</c:v>
                </c:pt>
                <c:pt idx="56">
                  <c:v>6.5490000000000004</c:v>
                </c:pt>
                <c:pt idx="57">
                  <c:v>5.476</c:v>
                </c:pt>
                <c:pt idx="58">
                  <c:v>5.43</c:v>
                </c:pt>
                <c:pt idx="59">
                  <c:v>4.9050000000000002</c:v>
                </c:pt>
                <c:pt idx="60">
                  <c:v>5.9489999999999998</c:v>
                </c:pt>
                <c:pt idx="61">
                  <c:v>5.4050000000000002</c:v>
                </c:pt>
                <c:pt idx="62">
                  <c:v>5.9429999999999996</c:v>
                </c:pt>
                <c:pt idx="63">
                  <c:v>8.1770000000000014</c:v>
                </c:pt>
                <c:pt idx="64">
                  <c:v>5.7649999999999952</c:v>
                </c:pt>
                <c:pt idx="65">
                  <c:v>8.8940000000000001</c:v>
                </c:pt>
                <c:pt idx="66">
                  <c:v>5.5309999999999997</c:v>
                </c:pt>
                <c:pt idx="67">
                  <c:v>6.2679999999999954</c:v>
                </c:pt>
                <c:pt idx="68">
                  <c:v>4.2370000000000001</c:v>
                </c:pt>
                <c:pt idx="69">
                  <c:v>7.5019999999999998</c:v>
                </c:pt>
                <c:pt idx="70">
                  <c:v>8.5040000000000013</c:v>
                </c:pt>
                <c:pt idx="71">
                  <c:v>5.5069999999999997</c:v>
                </c:pt>
                <c:pt idx="72">
                  <c:v>8.1460000000000008</c:v>
                </c:pt>
                <c:pt idx="73">
                  <c:v>4.8069999999999986</c:v>
                </c:pt>
                <c:pt idx="74">
                  <c:v>5.8380000000000001</c:v>
                </c:pt>
                <c:pt idx="75">
                  <c:v>6.0759999999999996</c:v>
                </c:pt>
                <c:pt idx="76">
                  <c:v>8.3510000000000026</c:v>
                </c:pt>
                <c:pt idx="77">
                  <c:v>5.662999999999994</c:v>
                </c:pt>
                <c:pt idx="78">
                  <c:v>5.3129999999999953</c:v>
                </c:pt>
                <c:pt idx="79">
                  <c:v>7.7869999999999999</c:v>
                </c:pt>
                <c:pt idx="80">
                  <c:v>6.0659999999999954</c:v>
                </c:pt>
                <c:pt idx="81">
                  <c:v>7.1639999999999953</c:v>
                </c:pt>
                <c:pt idx="82">
                  <c:v>6.8390000000000004</c:v>
                </c:pt>
                <c:pt idx="83">
                  <c:v>6.43</c:v>
                </c:pt>
                <c:pt idx="84">
                  <c:v>6.98</c:v>
                </c:pt>
                <c:pt idx="85">
                  <c:v>5.335</c:v>
                </c:pt>
                <c:pt idx="86">
                  <c:v>7.3339999999999996</c:v>
                </c:pt>
                <c:pt idx="87">
                  <c:v>4.8019999999999996</c:v>
                </c:pt>
                <c:pt idx="88">
                  <c:v>5.8539999999999957</c:v>
                </c:pt>
                <c:pt idx="89">
                  <c:v>4.8410000000000002</c:v>
                </c:pt>
                <c:pt idx="90">
                  <c:v>6.6669999999999954</c:v>
                </c:pt>
                <c:pt idx="91">
                  <c:v>5.864999999999994</c:v>
                </c:pt>
                <c:pt idx="92">
                  <c:v>5.3619999999999957</c:v>
                </c:pt>
                <c:pt idx="93">
                  <c:v>4.7519999999999998</c:v>
                </c:pt>
                <c:pt idx="94">
                  <c:v>5.5649999999999951</c:v>
                </c:pt>
                <c:pt idx="95">
                  <c:v>5.9779999999999998</c:v>
                </c:pt>
                <c:pt idx="96">
                  <c:v>6.3330000000000002</c:v>
                </c:pt>
                <c:pt idx="97">
                  <c:v>5.6969999999999956</c:v>
                </c:pt>
                <c:pt idx="98">
                  <c:v>5.52</c:v>
                </c:pt>
                <c:pt idx="99">
                  <c:v>5.4489999999999998</c:v>
                </c:pt>
                <c:pt idx="100">
                  <c:v>4.9800000000000004</c:v>
                </c:pt>
                <c:pt idx="101">
                  <c:v>8.2779999999999987</c:v>
                </c:pt>
                <c:pt idx="102">
                  <c:v>8.7730000000000015</c:v>
                </c:pt>
                <c:pt idx="103">
                  <c:v>7.1679999999999939</c:v>
                </c:pt>
                <c:pt idx="104">
                  <c:v>5.2560000000000002</c:v>
                </c:pt>
                <c:pt idx="105">
                  <c:v>5.54</c:v>
                </c:pt>
                <c:pt idx="106">
                  <c:v>5.3039999999999976</c:v>
                </c:pt>
                <c:pt idx="107">
                  <c:v>7.662999999999994</c:v>
                </c:pt>
                <c:pt idx="108">
                  <c:v>6.9969999999999999</c:v>
                </c:pt>
                <c:pt idx="109">
                  <c:v>4.662999999999994</c:v>
                </c:pt>
                <c:pt idx="110">
                  <c:v>5.03</c:v>
                </c:pt>
                <c:pt idx="111">
                  <c:v>7.28</c:v>
                </c:pt>
                <c:pt idx="112">
                  <c:v>5.6619999999999946</c:v>
                </c:pt>
                <c:pt idx="113">
                  <c:v>6.0759999999999996</c:v>
                </c:pt>
                <c:pt idx="114">
                  <c:v>6.2519999999999998</c:v>
                </c:pt>
                <c:pt idx="115">
                  <c:v>6.07</c:v>
                </c:pt>
                <c:pt idx="116">
                  <c:v>7.6639999999999953</c:v>
                </c:pt>
                <c:pt idx="117">
                  <c:v>7.8360000000000003</c:v>
                </c:pt>
                <c:pt idx="118">
                  <c:v>5.48</c:v>
                </c:pt>
                <c:pt idx="119">
                  <c:v>5.6390000000000002</c:v>
                </c:pt>
                <c:pt idx="120">
                  <c:v>8.9330000000000016</c:v>
                </c:pt>
                <c:pt idx="121">
                  <c:v>5.3959999999999946</c:v>
                </c:pt>
                <c:pt idx="122">
                  <c:v>7.0590000000000002</c:v>
                </c:pt>
                <c:pt idx="123">
                  <c:v>11.654</c:v>
                </c:pt>
                <c:pt idx="124">
                  <c:v>9.1810000000000009</c:v>
                </c:pt>
                <c:pt idx="125">
                  <c:v>5.9420000000000002</c:v>
                </c:pt>
                <c:pt idx="126">
                  <c:v>8.4280000000000008</c:v>
                </c:pt>
                <c:pt idx="127">
                  <c:v>5.98</c:v>
                </c:pt>
                <c:pt idx="128">
                  <c:v>8.2970000000000006</c:v>
                </c:pt>
                <c:pt idx="129">
                  <c:v>8.7909999999999986</c:v>
                </c:pt>
                <c:pt idx="130">
                  <c:v>7.7089999999999996</c:v>
                </c:pt>
                <c:pt idx="131">
                  <c:v>4.9059999999999997</c:v>
                </c:pt>
                <c:pt idx="132">
                  <c:v>4.6349999999999953</c:v>
                </c:pt>
                <c:pt idx="133">
                  <c:v>7.1449999999999951</c:v>
                </c:pt>
                <c:pt idx="134">
                  <c:v>6.2939999999999996</c:v>
                </c:pt>
                <c:pt idx="135">
                  <c:v>5.1929999999999952</c:v>
                </c:pt>
                <c:pt idx="136">
                  <c:v>7.7770000000000001</c:v>
                </c:pt>
                <c:pt idx="137">
                  <c:v>7.0380000000000003</c:v>
                </c:pt>
                <c:pt idx="138">
                  <c:v>8.7409999999999997</c:v>
                </c:pt>
              </c:numCache>
            </c:numRef>
          </c:val>
        </c:ser>
        <c:ser>
          <c:idx val="12"/>
          <c:order val="12"/>
          <c:tx>
            <c:strRef>
              <c:f>Global!$N$1</c:f>
              <c:strCache>
                <c:ptCount val="1"/>
                <c:pt idx="0">
                  <c:v>12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Global!$N$2:$N$140</c:f>
              <c:numCache>
                <c:formatCode>General</c:formatCode>
                <c:ptCount val="139"/>
                <c:pt idx="0">
                  <c:v>8.9999999999999993E-3</c:v>
                </c:pt>
                <c:pt idx="1">
                  <c:v>8.9999999999999993E-3</c:v>
                </c:pt>
                <c:pt idx="2">
                  <c:v>8.9999999999999993E-3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10.083</c:v>
                </c:pt>
                <c:pt idx="6">
                  <c:v>7.9260000000000002</c:v>
                </c:pt>
                <c:pt idx="7">
                  <c:v>5.3719999999999999</c:v>
                </c:pt>
                <c:pt idx="8">
                  <c:v>7.5380000000000003</c:v>
                </c:pt>
                <c:pt idx="9">
                  <c:v>6.2910000000000004</c:v>
                </c:pt>
                <c:pt idx="10">
                  <c:v>5.8890000000000002</c:v>
                </c:pt>
                <c:pt idx="11">
                  <c:v>7.2880000000000003</c:v>
                </c:pt>
                <c:pt idx="12">
                  <c:v>5.5229999999999952</c:v>
                </c:pt>
                <c:pt idx="13">
                  <c:v>5.1559999999999953</c:v>
                </c:pt>
                <c:pt idx="14">
                  <c:v>5.2439999999999998</c:v>
                </c:pt>
                <c:pt idx="15">
                  <c:v>5.1979999999999951</c:v>
                </c:pt>
                <c:pt idx="16">
                  <c:v>8.1220000000000017</c:v>
                </c:pt>
                <c:pt idx="17">
                  <c:v>5.6159999999999952</c:v>
                </c:pt>
                <c:pt idx="18">
                  <c:v>5.1859999999999946</c:v>
                </c:pt>
                <c:pt idx="19">
                  <c:v>6.0369999999999999</c:v>
                </c:pt>
                <c:pt idx="20">
                  <c:v>4.7859999999999996</c:v>
                </c:pt>
                <c:pt idx="21">
                  <c:v>5.7080000000000002</c:v>
                </c:pt>
                <c:pt idx="22">
                  <c:v>6.7519999999999998</c:v>
                </c:pt>
                <c:pt idx="23">
                  <c:v>6.1289999999999951</c:v>
                </c:pt>
                <c:pt idx="24">
                  <c:v>6.218</c:v>
                </c:pt>
                <c:pt idx="25">
                  <c:v>4.524999999999995</c:v>
                </c:pt>
                <c:pt idx="26">
                  <c:v>4.3519999999999976</c:v>
                </c:pt>
                <c:pt idx="27">
                  <c:v>5.6159999999999952</c:v>
                </c:pt>
                <c:pt idx="28">
                  <c:v>6.4009999999999998</c:v>
                </c:pt>
                <c:pt idx="29">
                  <c:v>5.9859999999999998</c:v>
                </c:pt>
                <c:pt idx="30">
                  <c:v>6.4109999999999996</c:v>
                </c:pt>
                <c:pt idx="31">
                  <c:v>5.4169999999999998</c:v>
                </c:pt>
                <c:pt idx="32">
                  <c:v>4.8959999999999946</c:v>
                </c:pt>
                <c:pt idx="33">
                  <c:v>6.3860000000000001</c:v>
                </c:pt>
                <c:pt idx="34">
                  <c:v>6.6829999999999954</c:v>
                </c:pt>
                <c:pt idx="35">
                  <c:v>6.04</c:v>
                </c:pt>
                <c:pt idx="36">
                  <c:v>5.1529999999999951</c:v>
                </c:pt>
                <c:pt idx="37">
                  <c:v>5.9130000000000003</c:v>
                </c:pt>
                <c:pt idx="38">
                  <c:v>5.0169999999999986</c:v>
                </c:pt>
                <c:pt idx="39">
                  <c:v>8.4550000000000001</c:v>
                </c:pt>
                <c:pt idx="40">
                  <c:v>4.101</c:v>
                </c:pt>
                <c:pt idx="41">
                  <c:v>4.6719999999999997</c:v>
                </c:pt>
                <c:pt idx="42">
                  <c:v>5.0090000000000003</c:v>
                </c:pt>
                <c:pt idx="43">
                  <c:v>4.2530000000000001</c:v>
                </c:pt>
                <c:pt idx="44">
                  <c:v>5.4059999999999997</c:v>
                </c:pt>
                <c:pt idx="45">
                  <c:v>4.742</c:v>
                </c:pt>
                <c:pt idx="46">
                  <c:v>5.22</c:v>
                </c:pt>
                <c:pt idx="47">
                  <c:v>6.5490000000000004</c:v>
                </c:pt>
                <c:pt idx="48">
                  <c:v>5.1119999999999974</c:v>
                </c:pt>
                <c:pt idx="49">
                  <c:v>4.83</c:v>
                </c:pt>
                <c:pt idx="50">
                  <c:v>5.117999999999995</c:v>
                </c:pt>
                <c:pt idx="51">
                  <c:v>6.56</c:v>
                </c:pt>
                <c:pt idx="52">
                  <c:v>5.2539999999999996</c:v>
                </c:pt>
                <c:pt idx="53">
                  <c:v>7.18</c:v>
                </c:pt>
                <c:pt idx="54">
                  <c:v>5.0430000000000001</c:v>
                </c:pt>
                <c:pt idx="55">
                  <c:v>7.1469999999999976</c:v>
                </c:pt>
                <c:pt idx="56">
                  <c:v>6.7269999999999976</c:v>
                </c:pt>
                <c:pt idx="57">
                  <c:v>10.305</c:v>
                </c:pt>
                <c:pt idx="58">
                  <c:v>5.1779999999999946</c:v>
                </c:pt>
                <c:pt idx="59">
                  <c:v>8.1010000000000009</c:v>
                </c:pt>
                <c:pt idx="60">
                  <c:v>5.52</c:v>
                </c:pt>
                <c:pt idx="61">
                  <c:v>37.717000000000013</c:v>
                </c:pt>
                <c:pt idx="62">
                  <c:v>15.773999999999999</c:v>
                </c:pt>
                <c:pt idx="63">
                  <c:v>11.288</c:v>
                </c:pt>
                <c:pt idx="64">
                  <c:v>5.7069999999999999</c:v>
                </c:pt>
                <c:pt idx="65">
                  <c:v>5.6529999999999951</c:v>
                </c:pt>
                <c:pt idx="66">
                  <c:v>5.1449999999999951</c:v>
                </c:pt>
                <c:pt idx="67">
                  <c:v>12.039</c:v>
                </c:pt>
                <c:pt idx="68">
                  <c:v>7.851</c:v>
                </c:pt>
                <c:pt idx="69">
                  <c:v>5.0129999999999946</c:v>
                </c:pt>
                <c:pt idx="70">
                  <c:v>4.8569999999999967</c:v>
                </c:pt>
                <c:pt idx="71">
                  <c:v>5.2939999999999996</c:v>
                </c:pt>
                <c:pt idx="72">
                  <c:v>6.8839999999999986</c:v>
                </c:pt>
                <c:pt idx="73">
                  <c:v>5.7269999999999976</c:v>
                </c:pt>
                <c:pt idx="74">
                  <c:v>4.3869999999999996</c:v>
                </c:pt>
                <c:pt idx="75">
                  <c:v>5.5510000000000002</c:v>
                </c:pt>
                <c:pt idx="76">
                  <c:v>6.7939999999999996</c:v>
                </c:pt>
                <c:pt idx="77">
                  <c:v>7.4180000000000001</c:v>
                </c:pt>
                <c:pt idx="78">
                  <c:v>6.3360000000000003</c:v>
                </c:pt>
                <c:pt idx="79">
                  <c:v>7.6529999999999951</c:v>
                </c:pt>
                <c:pt idx="80">
                  <c:v>7.1849999999999952</c:v>
                </c:pt>
                <c:pt idx="81">
                  <c:v>6.654999999999994</c:v>
                </c:pt>
                <c:pt idx="82">
                  <c:v>7.624999999999992</c:v>
                </c:pt>
                <c:pt idx="83">
                  <c:v>5.2939999999999996</c:v>
                </c:pt>
                <c:pt idx="84">
                  <c:v>5.7309999999999999</c:v>
                </c:pt>
                <c:pt idx="85">
                  <c:v>6.21</c:v>
                </c:pt>
                <c:pt idx="86">
                  <c:v>6.133</c:v>
                </c:pt>
                <c:pt idx="87">
                  <c:v>4.4039999999999999</c:v>
                </c:pt>
                <c:pt idx="88">
                  <c:v>6.4580000000000002</c:v>
                </c:pt>
                <c:pt idx="89">
                  <c:v>7.0979999999999954</c:v>
                </c:pt>
                <c:pt idx="90">
                  <c:v>4.6239999999999952</c:v>
                </c:pt>
                <c:pt idx="91">
                  <c:v>6.1210000000000004</c:v>
                </c:pt>
                <c:pt idx="92">
                  <c:v>6.5780000000000003</c:v>
                </c:pt>
                <c:pt idx="93">
                  <c:v>6.7649999999999952</c:v>
                </c:pt>
                <c:pt idx="94">
                  <c:v>8.0010000000000012</c:v>
                </c:pt>
                <c:pt idx="95">
                  <c:v>6.4089999999999998</c:v>
                </c:pt>
                <c:pt idx="96">
                  <c:v>5.0960000000000001</c:v>
                </c:pt>
                <c:pt idx="97">
                  <c:v>4.7590000000000003</c:v>
                </c:pt>
                <c:pt idx="98">
                  <c:v>5.9960000000000004</c:v>
                </c:pt>
                <c:pt idx="99">
                  <c:v>7.5810000000000004</c:v>
                </c:pt>
                <c:pt idx="100">
                  <c:v>7.0750000000000002</c:v>
                </c:pt>
                <c:pt idx="101">
                  <c:v>6.1609999999999951</c:v>
                </c:pt>
                <c:pt idx="102">
                  <c:v>6.5209999999999946</c:v>
                </c:pt>
                <c:pt idx="103">
                  <c:v>6.0539999999999976</c:v>
                </c:pt>
                <c:pt idx="104">
                  <c:v>8.67</c:v>
                </c:pt>
                <c:pt idx="105">
                  <c:v>4.532</c:v>
                </c:pt>
                <c:pt idx="106">
                  <c:v>4.976</c:v>
                </c:pt>
                <c:pt idx="107">
                  <c:v>5.4619999999999997</c:v>
                </c:pt>
                <c:pt idx="108">
                  <c:v>7.6539999999999946</c:v>
                </c:pt>
                <c:pt idx="109">
                  <c:v>6.3769999999999998</c:v>
                </c:pt>
                <c:pt idx="110">
                  <c:v>5.3730000000000002</c:v>
                </c:pt>
                <c:pt idx="111">
                  <c:v>7.9980000000000002</c:v>
                </c:pt>
                <c:pt idx="112">
                  <c:v>12.122999999999999</c:v>
                </c:pt>
                <c:pt idx="113">
                  <c:v>5.9130000000000003</c:v>
                </c:pt>
                <c:pt idx="114">
                  <c:v>9.1469999999999985</c:v>
                </c:pt>
                <c:pt idx="115">
                  <c:v>4.702</c:v>
                </c:pt>
                <c:pt idx="116">
                  <c:v>6.7750000000000004</c:v>
                </c:pt>
                <c:pt idx="117">
                  <c:v>5.984</c:v>
                </c:pt>
                <c:pt idx="118">
                  <c:v>4.9649999999999954</c:v>
                </c:pt>
                <c:pt idx="119">
                  <c:v>7.1849999999999952</c:v>
                </c:pt>
                <c:pt idx="120">
                  <c:v>4.6319999999999997</c:v>
                </c:pt>
                <c:pt idx="121">
                  <c:v>5.0890000000000004</c:v>
                </c:pt>
                <c:pt idx="122">
                  <c:v>16.353000000000009</c:v>
                </c:pt>
                <c:pt idx="123">
                  <c:v>5.8119999999999976</c:v>
                </c:pt>
                <c:pt idx="124">
                  <c:v>5.9269999999999996</c:v>
                </c:pt>
                <c:pt idx="125">
                  <c:v>5.3919999999999986</c:v>
                </c:pt>
                <c:pt idx="126">
                  <c:v>7.5069999999999997</c:v>
                </c:pt>
                <c:pt idx="127">
                  <c:v>4.657999999999995</c:v>
                </c:pt>
                <c:pt idx="128">
                  <c:v>6.117999999999995</c:v>
                </c:pt>
                <c:pt idx="129">
                  <c:v>4.5890000000000004</c:v>
                </c:pt>
                <c:pt idx="130">
                  <c:v>5.4290000000000003</c:v>
                </c:pt>
                <c:pt idx="131">
                  <c:v>6.9669999999999996</c:v>
                </c:pt>
                <c:pt idx="132">
                  <c:v>11.118</c:v>
                </c:pt>
                <c:pt idx="133">
                  <c:v>6.7450000000000001</c:v>
                </c:pt>
                <c:pt idx="134">
                  <c:v>5.1119999999999974</c:v>
                </c:pt>
                <c:pt idx="135">
                  <c:v>8.3249999999999993</c:v>
                </c:pt>
                <c:pt idx="136">
                  <c:v>4.859</c:v>
                </c:pt>
                <c:pt idx="137">
                  <c:v>5.6209999999999951</c:v>
                </c:pt>
                <c:pt idx="138">
                  <c:v>7.8609999999999953</c:v>
                </c:pt>
              </c:numCache>
            </c:numRef>
          </c:val>
        </c:ser>
        <c:ser>
          <c:idx val="13"/>
          <c:order val="13"/>
          <c:tx>
            <c:strRef>
              <c:f>Global!$O$1</c:f>
              <c:strCache>
                <c:ptCount val="1"/>
                <c:pt idx="0">
                  <c:v>13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Global!$O$2:$O$140</c:f>
              <c:numCache>
                <c:formatCode>General</c:formatCode>
                <c:ptCount val="139"/>
                <c:pt idx="0">
                  <c:v>1.2999999999999999E-2</c:v>
                </c:pt>
                <c:pt idx="1">
                  <c:v>1.2999999999999999E-2</c:v>
                </c:pt>
                <c:pt idx="2">
                  <c:v>1.2999999999999999E-2</c:v>
                </c:pt>
                <c:pt idx="3">
                  <c:v>8.9999999999999993E-3</c:v>
                </c:pt>
                <c:pt idx="4">
                  <c:v>4.0000000000000001E-3</c:v>
                </c:pt>
                <c:pt idx="5">
                  <c:v>20.898</c:v>
                </c:pt>
                <c:pt idx="6">
                  <c:v>4.4589999999999996</c:v>
                </c:pt>
                <c:pt idx="7">
                  <c:v>4.43</c:v>
                </c:pt>
                <c:pt idx="8">
                  <c:v>7.04</c:v>
                </c:pt>
                <c:pt idx="9">
                  <c:v>7.351</c:v>
                </c:pt>
                <c:pt idx="10">
                  <c:v>5.5609999999999946</c:v>
                </c:pt>
                <c:pt idx="11">
                  <c:v>6.3259999999999952</c:v>
                </c:pt>
                <c:pt idx="12">
                  <c:v>4.944</c:v>
                </c:pt>
                <c:pt idx="13">
                  <c:v>5.8969999999999976</c:v>
                </c:pt>
                <c:pt idx="14">
                  <c:v>8.8720000000000052</c:v>
                </c:pt>
                <c:pt idx="15">
                  <c:v>5.5139999999999976</c:v>
                </c:pt>
                <c:pt idx="16">
                  <c:v>5.7439999999999998</c:v>
                </c:pt>
                <c:pt idx="17">
                  <c:v>5.6129999999999951</c:v>
                </c:pt>
                <c:pt idx="18">
                  <c:v>5.53</c:v>
                </c:pt>
                <c:pt idx="19">
                  <c:v>5.9130000000000003</c:v>
                </c:pt>
                <c:pt idx="20">
                  <c:v>5.55</c:v>
                </c:pt>
                <c:pt idx="21">
                  <c:v>7.157999999999995</c:v>
                </c:pt>
                <c:pt idx="22">
                  <c:v>10.227</c:v>
                </c:pt>
                <c:pt idx="23">
                  <c:v>5.4639999999999986</c:v>
                </c:pt>
                <c:pt idx="24">
                  <c:v>4.9859999999999998</c:v>
                </c:pt>
                <c:pt idx="25">
                  <c:v>5.3419999999999996</c:v>
                </c:pt>
                <c:pt idx="26">
                  <c:v>4.7290000000000001</c:v>
                </c:pt>
                <c:pt idx="27">
                  <c:v>6.6869999999999976</c:v>
                </c:pt>
                <c:pt idx="28">
                  <c:v>4.3939999999999966</c:v>
                </c:pt>
                <c:pt idx="29">
                  <c:v>5.1719999999999997</c:v>
                </c:pt>
                <c:pt idx="30">
                  <c:v>6.7110000000000003</c:v>
                </c:pt>
                <c:pt idx="31">
                  <c:v>4.1459999999999946</c:v>
                </c:pt>
                <c:pt idx="32">
                  <c:v>5.0430000000000001</c:v>
                </c:pt>
                <c:pt idx="33">
                  <c:v>6.5649999999999951</c:v>
                </c:pt>
                <c:pt idx="34">
                  <c:v>5.3969999999999976</c:v>
                </c:pt>
                <c:pt idx="35">
                  <c:v>5.1029999999999953</c:v>
                </c:pt>
                <c:pt idx="36">
                  <c:v>4.6349999999999953</c:v>
                </c:pt>
                <c:pt idx="37">
                  <c:v>4.2300000000000004</c:v>
                </c:pt>
                <c:pt idx="38">
                  <c:v>7.1310000000000002</c:v>
                </c:pt>
                <c:pt idx="39">
                  <c:v>6.5949999999999953</c:v>
                </c:pt>
                <c:pt idx="40">
                  <c:v>6.0839999999999996</c:v>
                </c:pt>
                <c:pt idx="41">
                  <c:v>7.476</c:v>
                </c:pt>
                <c:pt idx="42">
                  <c:v>8.2750000000000004</c:v>
                </c:pt>
                <c:pt idx="43">
                  <c:v>5.6929999999999952</c:v>
                </c:pt>
                <c:pt idx="44">
                  <c:v>6.782</c:v>
                </c:pt>
                <c:pt idx="45">
                  <c:v>5.2850000000000001</c:v>
                </c:pt>
                <c:pt idx="46">
                  <c:v>6.5949999999999953</c:v>
                </c:pt>
                <c:pt idx="47">
                  <c:v>5.2350000000000003</c:v>
                </c:pt>
                <c:pt idx="48">
                  <c:v>7.3769999999999998</c:v>
                </c:pt>
                <c:pt idx="49">
                  <c:v>6.38</c:v>
                </c:pt>
                <c:pt idx="50">
                  <c:v>6.7329999999999997</c:v>
                </c:pt>
                <c:pt idx="51">
                  <c:v>6.5679999999999952</c:v>
                </c:pt>
                <c:pt idx="52">
                  <c:v>6.0839999999999996</c:v>
                </c:pt>
                <c:pt idx="53">
                  <c:v>6.0529999999999946</c:v>
                </c:pt>
                <c:pt idx="54">
                  <c:v>5.508</c:v>
                </c:pt>
                <c:pt idx="55">
                  <c:v>4.99</c:v>
                </c:pt>
                <c:pt idx="56">
                  <c:v>6.0119999999999996</c:v>
                </c:pt>
                <c:pt idx="57">
                  <c:v>7.7789999999999999</c:v>
                </c:pt>
                <c:pt idx="58">
                  <c:v>6.2530000000000001</c:v>
                </c:pt>
                <c:pt idx="59">
                  <c:v>6.81</c:v>
                </c:pt>
                <c:pt idx="60">
                  <c:v>4.76</c:v>
                </c:pt>
                <c:pt idx="61">
                  <c:v>4.9930000000000003</c:v>
                </c:pt>
                <c:pt idx="62">
                  <c:v>6.88</c:v>
                </c:pt>
                <c:pt idx="63">
                  <c:v>5.18</c:v>
                </c:pt>
                <c:pt idx="64">
                  <c:v>5.5179999999999954</c:v>
                </c:pt>
                <c:pt idx="65">
                  <c:v>6.1599999999999966</c:v>
                </c:pt>
                <c:pt idx="66">
                  <c:v>9.282</c:v>
                </c:pt>
                <c:pt idx="67">
                  <c:v>5.9420000000000002</c:v>
                </c:pt>
                <c:pt idx="68">
                  <c:v>4.5869999999999997</c:v>
                </c:pt>
                <c:pt idx="69">
                  <c:v>5.43</c:v>
                </c:pt>
                <c:pt idx="70">
                  <c:v>8.4540000000000006</c:v>
                </c:pt>
                <c:pt idx="71">
                  <c:v>5.64</c:v>
                </c:pt>
                <c:pt idx="72">
                  <c:v>4.7219999999999986</c:v>
                </c:pt>
                <c:pt idx="73">
                  <c:v>6.4249999999999954</c:v>
                </c:pt>
                <c:pt idx="74">
                  <c:v>6.2269999999999994</c:v>
                </c:pt>
                <c:pt idx="75">
                  <c:v>5.915</c:v>
                </c:pt>
                <c:pt idx="76">
                  <c:v>8.5780000000000012</c:v>
                </c:pt>
                <c:pt idx="77">
                  <c:v>5.5279999999999951</c:v>
                </c:pt>
                <c:pt idx="78">
                  <c:v>5.5979999999999954</c:v>
                </c:pt>
                <c:pt idx="79">
                  <c:v>7.2149999999999954</c:v>
                </c:pt>
                <c:pt idx="80">
                  <c:v>5.3529999999999953</c:v>
                </c:pt>
                <c:pt idx="81">
                  <c:v>4.7469999999999999</c:v>
                </c:pt>
                <c:pt idx="82">
                  <c:v>7.7060000000000004</c:v>
                </c:pt>
                <c:pt idx="83">
                  <c:v>5.0960000000000001</c:v>
                </c:pt>
                <c:pt idx="84">
                  <c:v>5.6969999999999956</c:v>
                </c:pt>
                <c:pt idx="85">
                  <c:v>5.2770000000000001</c:v>
                </c:pt>
                <c:pt idx="86">
                  <c:v>4.3419999999999996</c:v>
                </c:pt>
                <c:pt idx="87">
                  <c:v>12.375999999999999</c:v>
                </c:pt>
                <c:pt idx="88">
                  <c:v>4.8519999999999976</c:v>
                </c:pt>
                <c:pt idx="89">
                  <c:v>5.4279999999999946</c:v>
                </c:pt>
                <c:pt idx="90">
                  <c:v>7.3810000000000002</c:v>
                </c:pt>
                <c:pt idx="91">
                  <c:v>7.1029999999999953</c:v>
                </c:pt>
                <c:pt idx="92">
                  <c:v>5.3949999999999951</c:v>
                </c:pt>
                <c:pt idx="93">
                  <c:v>7.2140000000000004</c:v>
                </c:pt>
                <c:pt idx="94">
                  <c:v>8.2630000000000035</c:v>
                </c:pt>
                <c:pt idx="95">
                  <c:v>7.07</c:v>
                </c:pt>
                <c:pt idx="96">
                  <c:v>5.577</c:v>
                </c:pt>
                <c:pt idx="97">
                  <c:v>6.9239999999999986</c:v>
                </c:pt>
                <c:pt idx="98">
                  <c:v>5.2759999999999998</c:v>
                </c:pt>
                <c:pt idx="99">
                  <c:v>4.1199999999999974</c:v>
                </c:pt>
                <c:pt idx="100">
                  <c:v>9.5210000000000008</c:v>
                </c:pt>
                <c:pt idx="101">
                  <c:v>5.4889999999999999</c:v>
                </c:pt>
                <c:pt idx="102">
                  <c:v>4.9720000000000004</c:v>
                </c:pt>
                <c:pt idx="103">
                  <c:v>5.5039999999999996</c:v>
                </c:pt>
                <c:pt idx="104">
                  <c:v>5.077</c:v>
                </c:pt>
                <c:pt idx="105">
                  <c:v>6.0090000000000003</c:v>
                </c:pt>
                <c:pt idx="106">
                  <c:v>33.077000000000012</c:v>
                </c:pt>
                <c:pt idx="107">
                  <c:v>4.8269999999999946</c:v>
                </c:pt>
                <c:pt idx="108">
                  <c:v>5.3849999999999953</c:v>
                </c:pt>
                <c:pt idx="109">
                  <c:v>4.5679999999999952</c:v>
                </c:pt>
                <c:pt idx="110">
                  <c:v>5.4329999999999998</c:v>
                </c:pt>
                <c:pt idx="111">
                  <c:v>4.6909999999999954</c:v>
                </c:pt>
                <c:pt idx="112">
                  <c:v>8.9980000000000011</c:v>
                </c:pt>
                <c:pt idx="113">
                  <c:v>5.7219999999999986</c:v>
                </c:pt>
                <c:pt idx="114">
                  <c:v>7.5890000000000004</c:v>
                </c:pt>
                <c:pt idx="115">
                  <c:v>7.4219999999999997</c:v>
                </c:pt>
                <c:pt idx="116">
                  <c:v>5.6609999999999951</c:v>
                </c:pt>
                <c:pt idx="117">
                  <c:v>5.2069999999999999</c:v>
                </c:pt>
                <c:pt idx="118">
                  <c:v>5.3959999999999946</c:v>
                </c:pt>
                <c:pt idx="119">
                  <c:v>7.9639999999999986</c:v>
                </c:pt>
                <c:pt idx="120">
                  <c:v>5.1549999999999949</c:v>
                </c:pt>
                <c:pt idx="121">
                  <c:v>4.4889999999999999</c:v>
                </c:pt>
                <c:pt idx="122">
                  <c:v>6.085</c:v>
                </c:pt>
                <c:pt idx="123">
                  <c:v>4.7930000000000001</c:v>
                </c:pt>
                <c:pt idx="124">
                  <c:v>5.5179999999999954</c:v>
                </c:pt>
                <c:pt idx="125">
                  <c:v>4.7009999999999996</c:v>
                </c:pt>
                <c:pt idx="126">
                  <c:v>36.537000000000013</c:v>
                </c:pt>
                <c:pt idx="127">
                  <c:v>6.2669999999999986</c:v>
                </c:pt>
                <c:pt idx="128">
                  <c:v>5.63</c:v>
                </c:pt>
                <c:pt idx="129">
                  <c:v>6.7990000000000004</c:v>
                </c:pt>
                <c:pt idx="130">
                  <c:v>9.5120000000000005</c:v>
                </c:pt>
                <c:pt idx="131">
                  <c:v>6.1419999999999986</c:v>
                </c:pt>
                <c:pt idx="132">
                  <c:v>8.077</c:v>
                </c:pt>
                <c:pt idx="133">
                  <c:v>40.164999999999999</c:v>
                </c:pt>
                <c:pt idx="134">
                  <c:v>5.6219999999999946</c:v>
                </c:pt>
                <c:pt idx="135">
                  <c:v>8.1020000000000003</c:v>
                </c:pt>
                <c:pt idx="136">
                  <c:v>5.9139999999999997</c:v>
                </c:pt>
                <c:pt idx="137">
                  <c:v>5.5179999999999954</c:v>
                </c:pt>
                <c:pt idx="138">
                  <c:v>4.9509999999999996</c:v>
                </c:pt>
              </c:numCache>
            </c:numRef>
          </c:val>
        </c:ser>
        <c:ser>
          <c:idx val="14"/>
          <c:order val="14"/>
          <c:tx>
            <c:strRef>
              <c:f>Global!$P$1</c:f>
              <c:strCache>
                <c:ptCount val="1"/>
                <c:pt idx="0">
                  <c:v>14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Global!$P$2:$P$140</c:f>
              <c:numCache>
                <c:formatCode>General</c:formatCode>
                <c:ptCount val="139"/>
                <c:pt idx="0">
                  <c:v>0.156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4.8019999999999996</c:v>
                </c:pt>
                <c:pt idx="6">
                  <c:v>27.728000000000002</c:v>
                </c:pt>
                <c:pt idx="7">
                  <c:v>5.8390000000000004</c:v>
                </c:pt>
                <c:pt idx="8">
                  <c:v>5.4359999999999999</c:v>
                </c:pt>
                <c:pt idx="9">
                  <c:v>6.6209999999999951</c:v>
                </c:pt>
                <c:pt idx="10">
                  <c:v>5.843</c:v>
                </c:pt>
                <c:pt idx="11">
                  <c:v>5.9450000000000003</c:v>
                </c:pt>
                <c:pt idx="12">
                  <c:v>5.423</c:v>
                </c:pt>
                <c:pt idx="13">
                  <c:v>5.6109999999999953</c:v>
                </c:pt>
                <c:pt idx="14">
                  <c:v>7.0659999999999954</c:v>
                </c:pt>
                <c:pt idx="15">
                  <c:v>9.5260000000000016</c:v>
                </c:pt>
                <c:pt idx="16">
                  <c:v>6.4509999999999996</c:v>
                </c:pt>
                <c:pt idx="17">
                  <c:v>5.0649999999999951</c:v>
                </c:pt>
                <c:pt idx="18">
                  <c:v>7.6849999999999952</c:v>
                </c:pt>
                <c:pt idx="19">
                  <c:v>10.287000000000001</c:v>
                </c:pt>
                <c:pt idx="20">
                  <c:v>5.5279999999999951</c:v>
                </c:pt>
                <c:pt idx="21">
                  <c:v>5.7009999999999996</c:v>
                </c:pt>
                <c:pt idx="22">
                  <c:v>44.356999999999999</c:v>
                </c:pt>
                <c:pt idx="23">
                  <c:v>5.71</c:v>
                </c:pt>
                <c:pt idx="24">
                  <c:v>5.0619999999999976</c:v>
                </c:pt>
                <c:pt idx="25">
                  <c:v>6.7869999999999999</c:v>
                </c:pt>
                <c:pt idx="26">
                  <c:v>5.6390000000000002</c:v>
                </c:pt>
                <c:pt idx="27">
                  <c:v>6.8169999999999966</c:v>
                </c:pt>
                <c:pt idx="28">
                  <c:v>5.2850000000000001</c:v>
                </c:pt>
                <c:pt idx="29">
                  <c:v>8.0500000000000007</c:v>
                </c:pt>
                <c:pt idx="30">
                  <c:v>5.6039999999999957</c:v>
                </c:pt>
                <c:pt idx="31">
                  <c:v>5.5369999999999999</c:v>
                </c:pt>
                <c:pt idx="32">
                  <c:v>8.0350000000000001</c:v>
                </c:pt>
                <c:pt idx="33">
                  <c:v>5.7030000000000003</c:v>
                </c:pt>
                <c:pt idx="34">
                  <c:v>5.4930000000000003</c:v>
                </c:pt>
                <c:pt idx="35">
                  <c:v>8.3960000000000008</c:v>
                </c:pt>
                <c:pt idx="36">
                  <c:v>3.3570000000000002</c:v>
                </c:pt>
                <c:pt idx="37">
                  <c:v>9.8350000000000026</c:v>
                </c:pt>
                <c:pt idx="38">
                  <c:v>5.2439999999999998</c:v>
                </c:pt>
                <c:pt idx="39">
                  <c:v>5.1639999999999953</c:v>
                </c:pt>
                <c:pt idx="40">
                  <c:v>5.968</c:v>
                </c:pt>
                <c:pt idx="41">
                  <c:v>6.6819999999999986</c:v>
                </c:pt>
                <c:pt idx="42">
                  <c:v>5.6109999999999953</c:v>
                </c:pt>
                <c:pt idx="43">
                  <c:v>5.1379999999999946</c:v>
                </c:pt>
                <c:pt idx="44">
                  <c:v>8.2570000000000014</c:v>
                </c:pt>
                <c:pt idx="45">
                  <c:v>5.17</c:v>
                </c:pt>
                <c:pt idx="46">
                  <c:v>5.3179999999999952</c:v>
                </c:pt>
                <c:pt idx="47">
                  <c:v>3.2879999999999998</c:v>
                </c:pt>
                <c:pt idx="48">
                  <c:v>7.1139999999999954</c:v>
                </c:pt>
                <c:pt idx="49">
                  <c:v>5.0629999999999953</c:v>
                </c:pt>
                <c:pt idx="50">
                  <c:v>5.6310000000000002</c:v>
                </c:pt>
                <c:pt idx="51">
                  <c:v>7.29</c:v>
                </c:pt>
                <c:pt idx="52">
                  <c:v>7.8119999999999976</c:v>
                </c:pt>
                <c:pt idx="53">
                  <c:v>6.173</c:v>
                </c:pt>
                <c:pt idx="54">
                  <c:v>7.0460000000000003</c:v>
                </c:pt>
                <c:pt idx="55">
                  <c:v>5.859</c:v>
                </c:pt>
                <c:pt idx="56">
                  <c:v>6.2539999999999996</c:v>
                </c:pt>
                <c:pt idx="57">
                  <c:v>4.5239999999999956</c:v>
                </c:pt>
                <c:pt idx="58">
                  <c:v>3.923</c:v>
                </c:pt>
                <c:pt idx="59">
                  <c:v>16.073</c:v>
                </c:pt>
                <c:pt idx="60">
                  <c:v>6.0960000000000001</c:v>
                </c:pt>
                <c:pt idx="61">
                  <c:v>7.4850000000000003</c:v>
                </c:pt>
                <c:pt idx="62">
                  <c:v>5.8929999999999954</c:v>
                </c:pt>
                <c:pt idx="63">
                  <c:v>5.0910000000000002</c:v>
                </c:pt>
                <c:pt idx="64">
                  <c:v>8.1260000000000012</c:v>
                </c:pt>
                <c:pt idx="65">
                  <c:v>7.2140000000000004</c:v>
                </c:pt>
                <c:pt idx="66">
                  <c:v>5.3049999999999953</c:v>
                </c:pt>
                <c:pt idx="67">
                  <c:v>6.7809999999999997</c:v>
                </c:pt>
                <c:pt idx="68">
                  <c:v>5.0380000000000003</c:v>
                </c:pt>
                <c:pt idx="69">
                  <c:v>8.0760000000000005</c:v>
                </c:pt>
                <c:pt idx="70">
                  <c:v>5.3259999999999952</c:v>
                </c:pt>
                <c:pt idx="71">
                  <c:v>7.2949999999999946</c:v>
                </c:pt>
                <c:pt idx="72">
                  <c:v>8.4110000000000014</c:v>
                </c:pt>
                <c:pt idx="73">
                  <c:v>6.2549999999999946</c:v>
                </c:pt>
                <c:pt idx="74">
                  <c:v>5.18</c:v>
                </c:pt>
                <c:pt idx="75">
                  <c:v>6.4939999999999998</c:v>
                </c:pt>
                <c:pt idx="76">
                  <c:v>7.8339999999999996</c:v>
                </c:pt>
                <c:pt idx="77">
                  <c:v>7.984</c:v>
                </c:pt>
                <c:pt idx="78">
                  <c:v>5.2510000000000003</c:v>
                </c:pt>
                <c:pt idx="79">
                  <c:v>5.1249999999999938</c:v>
                </c:pt>
                <c:pt idx="80">
                  <c:v>5.8019999999999996</c:v>
                </c:pt>
                <c:pt idx="81">
                  <c:v>9.2449999999999992</c:v>
                </c:pt>
                <c:pt idx="82">
                  <c:v>8.2319999999999993</c:v>
                </c:pt>
                <c:pt idx="83">
                  <c:v>5.8029999999999946</c:v>
                </c:pt>
                <c:pt idx="84">
                  <c:v>4.657999999999995</c:v>
                </c:pt>
                <c:pt idx="85">
                  <c:v>5.3079999999999954</c:v>
                </c:pt>
                <c:pt idx="86">
                  <c:v>4.0910000000000002</c:v>
                </c:pt>
                <c:pt idx="87">
                  <c:v>4.9119999999999999</c:v>
                </c:pt>
                <c:pt idx="88">
                  <c:v>6.5430000000000001</c:v>
                </c:pt>
                <c:pt idx="89">
                  <c:v>6.6609999999999951</c:v>
                </c:pt>
                <c:pt idx="90">
                  <c:v>5.26</c:v>
                </c:pt>
                <c:pt idx="91">
                  <c:v>4.5599999999999996</c:v>
                </c:pt>
                <c:pt idx="92">
                  <c:v>4.6819999999999986</c:v>
                </c:pt>
                <c:pt idx="93">
                  <c:v>6.0619999999999976</c:v>
                </c:pt>
                <c:pt idx="94">
                  <c:v>6.7889999999999997</c:v>
                </c:pt>
                <c:pt idx="95">
                  <c:v>6.0179999999999954</c:v>
                </c:pt>
                <c:pt idx="96">
                  <c:v>4.9820000000000002</c:v>
                </c:pt>
                <c:pt idx="97">
                  <c:v>5.0529999999999946</c:v>
                </c:pt>
                <c:pt idx="98">
                  <c:v>5.9169999999999998</c:v>
                </c:pt>
                <c:pt idx="99">
                  <c:v>4.8849999999999953</c:v>
                </c:pt>
                <c:pt idx="100">
                  <c:v>6.3159999999999954</c:v>
                </c:pt>
                <c:pt idx="101">
                  <c:v>5.8789999999999996</c:v>
                </c:pt>
                <c:pt idx="102">
                  <c:v>5.4359999999999999</c:v>
                </c:pt>
                <c:pt idx="103">
                  <c:v>4.93</c:v>
                </c:pt>
                <c:pt idx="104">
                  <c:v>7.1189999999999953</c:v>
                </c:pt>
                <c:pt idx="105">
                  <c:v>5.5869999999999997</c:v>
                </c:pt>
                <c:pt idx="106">
                  <c:v>4.484</c:v>
                </c:pt>
                <c:pt idx="107">
                  <c:v>12.991</c:v>
                </c:pt>
                <c:pt idx="108">
                  <c:v>5.0709999999999997</c:v>
                </c:pt>
                <c:pt idx="109">
                  <c:v>4.7</c:v>
                </c:pt>
                <c:pt idx="110">
                  <c:v>6.0090000000000003</c:v>
                </c:pt>
                <c:pt idx="111">
                  <c:v>7.3849999999999953</c:v>
                </c:pt>
                <c:pt idx="112">
                  <c:v>4.9359999999999999</c:v>
                </c:pt>
                <c:pt idx="113">
                  <c:v>5.6349999999999953</c:v>
                </c:pt>
                <c:pt idx="114">
                  <c:v>11.461</c:v>
                </c:pt>
                <c:pt idx="115">
                  <c:v>5.157999999999995</c:v>
                </c:pt>
                <c:pt idx="116">
                  <c:v>5.1569999999999956</c:v>
                </c:pt>
                <c:pt idx="117">
                  <c:v>6.452</c:v>
                </c:pt>
                <c:pt idx="118">
                  <c:v>4.8090000000000002</c:v>
                </c:pt>
                <c:pt idx="119">
                  <c:v>5.46</c:v>
                </c:pt>
                <c:pt idx="120">
                  <c:v>5.6269999999999953</c:v>
                </c:pt>
                <c:pt idx="121">
                  <c:v>6.0110000000000001</c:v>
                </c:pt>
                <c:pt idx="122">
                  <c:v>4.6689999999999952</c:v>
                </c:pt>
                <c:pt idx="123">
                  <c:v>6.274</c:v>
                </c:pt>
                <c:pt idx="124">
                  <c:v>5.7380000000000004</c:v>
                </c:pt>
                <c:pt idx="125">
                  <c:v>5.2320000000000002</c:v>
                </c:pt>
                <c:pt idx="126">
                  <c:v>6.8810000000000002</c:v>
                </c:pt>
                <c:pt idx="127">
                  <c:v>4.5939999999999994</c:v>
                </c:pt>
                <c:pt idx="128">
                  <c:v>5.6139999999999954</c:v>
                </c:pt>
                <c:pt idx="129">
                  <c:v>5.5229999999999952</c:v>
                </c:pt>
                <c:pt idx="130">
                  <c:v>6.6559999999999953</c:v>
                </c:pt>
                <c:pt idx="131">
                  <c:v>5.3289999999999953</c:v>
                </c:pt>
                <c:pt idx="132">
                  <c:v>6.4580000000000002</c:v>
                </c:pt>
                <c:pt idx="133">
                  <c:v>4.7030000000000003</c:v>
                </c:pt>
                <c:pt idx="134">
                  <c:v>5.7549999999999946</c:v>
                </c:pt>
                <c:pt idx="135">
                  <c:v>6.0139999999999976</c:v>
                </c:pt>
                <c:pt idx="136">
                  <c:v>7.3959999999999946</c:v>
                </c:pt>
                <c:pt idx="137">
                  <c:v>5.5819999999999999</c:v>
                </c:pt>
                <c:pt idx="138">
                  <c:v>5.7779999999999996</c:v>
                </c:pt>
              </c:numCache>
            </c:numRef>
          </c:val>
        </c:ser>
        <c:ser>
          <c:idx val="15"/>
          <c:order val="15"/>
          <c:tx>
            <c:strRef>
              <c:f>Global!$Q$1</c:f>
              <c:strCache>
                <c:ptCount val="1"/>
                <c:pt idx="0">
                  <c:v>15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Global!$Q$2:$Q$140</c:f>
              <c:numCache>
                <c:formatCode>General</c:formatCode>
                <c:ptCount val="139"/>
                <c:pt idx="0">
                  <c:v>5.8000000000000003E-2</c:v>
                </c:pt>
                <c:pt idx="1">
                  <c:v>4.0000000000000001E-3</c:v>
                </c:pt>
                <c:pt idx="2">
                  <c:v>8.3000000000000004E-2</c:v>
                </c:pt>
                <c:pt idx="3">
                  <c:v>8.3000000000000004E-2</c:v>
                </c:pt>
                <c:pt idx="4">
                  <c:v>8.3000000000000004E-2</c:v>
                </c:pt>
                <c:pt idx="5">
                  <c:v>3.5390000000000001</c:v>
                </c:pt>
                <c:pt idx="6">
                  <c:v>11.090999999999999</c:v>
                </c:pt>
                <c:pt idx="7">
                  <c:v>5.9690000000000003</c:v>
                </c:pt>
                <c:pt idx="8">
                  <c:v>8.6510000000000016</c:v>
                </c:pt>
                <c:pt idx="9">
                  <c:v>7.1479999999999952</c:v>
                </c:pt>
                <c:pt idx="10">
                  <c:v>5.4829999999999997</c:v>
                </c:pt>
                <c:pt idx="11">
                  <c:v>7.0830000000000002</c:v>
                </c:pt>
                <c:pt idx="12">
                  <c:v>6.0979999999999954</c:v>
                </c:pt>
                <c:pt idx="13">
                  <c:v>5.2910000000000004</c:v>
                </c:pt>
                <c:pt idx="14">
                  <c:v>6.5359999999999996</c:v>
                </c:pt>
                <c:pt idx="15">
                  <c:v>7.75</c:v>
                </c:pt>
                <c:pt idx="16">
                  <c:v>5.0830000000000002</c:v>
                </c:pt>
                <c:pt idx="17">
                  <c:v>7.1539999999999946</c:v>
                </c:pt>
                <c:pt idx="18">
                  <c:v>7.6069999999999967</c:v>
                </c:pt>
                <c:pt idx="19">
                  <c:v>6.6369999999999987</c:v>
                </c:pt>
                <c:pt idx="20">
                  <c:v>7.5519999999999996</c:v>
                </c:pt>
                <c:pt idx="21">
                  <c:v>6.5750000000000002</c:v>
                </c:pt>
                <c:pt idx="22">
                  <c:v>5.4710000000000001</c:v>
                </c:pt>
                <c:pt idx="23">
                  <c:v>7.0679999999999952</c:v>
                </c:pt>
                <c:pt idx="24">
                  <c:v>8.8680000000000003</c:v>
                </c:pt>
                <c:pt idx="25">
                  <c:v>7.25</c:v>
                </c:pt>
                <c:pt idx="26">
                  <c:v>5.4320000000000004</c:v>
                </c:pt>
                <c:pt idx="27">
                  <c:v>5.415</c:v>
                </c:pt>
                <c:pt idx="28">
                  <c:v>4.8330000000000002</c:v>
                </c:pt>
                <c:pt idx="29">
                  <c:v>5.6169999999999947</c:v>
                </c:pt>
                <c:pt idx="30">
                  <c:v>5.5979999999999954</c:v>
                </c:pt>
                <c:pt idx="31">
                  <c:v>5.8969999999999976</c:v>
                </c:pt>
                <c:pt idx="32">
                  <c:v>6.3169999999999966</c:v>
                </c:pt>
                <c:pt idx="33">
                  <c:v>6.2759999999999998</c:v>
                </c:pt>
                <c:pt idx="34">
                  <c:v>5.73</c:v>
                </c:pt>
                <c:pt idx="35">
                  <c:v>5.8659999999999952</c:v>
                </c:pt>
                <c:pt idx="36">
                  <c:v>5.2190000000000003</c:v>
                </c:pt>
                <c:pt idx="37">
                  <c:v>7.9930000000000003</c:v>
                </c:pt>
                <c:pt idx="38">
                  <c:v>5.4370000000000003</c:v>
                </c:pt>
                <c:pt idx="39">
                  <c:v>7.0389999999999997</c:v>
                </c:pt>
                <c:pt idx="40">
                  <c:v>5.1689999999999952</c:v>
                </c:pt>
                <c:pt idx="41">
                  <c:v>4.782</c:v>
                </c:pt>
                <c:pt idx="42">
                  <c:v>7.2560000000000002</c:v>
                </c:pt>
                <c:pt idx="43">
                  <c:v>7.1589999999999954</c:v>
                </c:pt>
                <c:pt idx="44">
                  <c:v>8.6510000000000016</c:v>
                </c:pt>
                <c:pt idx="45">
                  <c:v>6.0750000000000002</c:v>
                </c:pt>
                <c:pt idx="46">
                  <c:v>6.3319999999999999</c:v>
                </c:pt>
                <c:pt idx="47">
                  <c:v>4.5590000000000002</c:v>
                </c:pt>
                <c:pt idx="48">
                  <c:v>4.7759999999999998</c:v>
                </c:pt>
                <c:pt idx="49">
                  <c:v>7.5709999999999997</c:v>
                </c:pt>
                <c:pt idx="50">
                  <c:v>5.6209999999999951</c:v>
                </c:pt>
                <c:pt idx="51">
                  <c:v>6.4219999999999997</c:v>
                </c:pt>
                <c:pt idx="52">
                  <c:v>6.72</c:v>
                </c:pt>
                <c:pt idx="53">
                  <c:v>6.05</c:v>
                </c:pt>
                <c:pt idx="54">
                  <c:v>96.320999999999998</c:v>
                </c:pt>
                <c:pt idx="55">
                  <c:v>5.2480000000000002</c:v>
                </c:pt>
                <c:pt idx="56">
                  <c:v>6.931</c:v>
                </c:pt>
                <c:pt idx="57">
                  <c:v>6.8479999999999954</c:v>
                </c:pt>
                <c:pt idx="58">
                  <c:v>5.04</c:v>
                </c:pt>
                <c:pt idx="59">
                  <c:v>6.2539999999999996</c:v>
                </c:pt>
                <c:pt idx="60">
                  <c:v>6.8129999999999953</c:v>
                </c:pt>
                <c:pt idx="61">
                  <c:v>6.9969999999999999</c:v>
                </c:pt>
                <c:pt idx="62">
                  <c:v>6.6539999999999946</c:v>
                </c:pt>
                <c:pt idx="63">
                  <c:v>4.851</c:v>
                </c:pt>
                <c:pt idx="64">
                  <c:v>5.4619999999999997</c:v>
                </c:pt>
                <c:pt idx="65">
                  <c:v>6.0649999999999951</c:v>
                </c:pt>
                <c:pt idx="66">
                  <c:v>44.129000000000012</c:v>
                </c:pt>
                <c:pt idx="67">
                  <c:v>4.6069999999999967</c:v>
                </c:pt>
                <c:pt idx="68">
                  <c:v>5.2249999999999952</c:v>
                </c:pt>
                <c:pt idx="69">
                  <c:v>6.0119999999999996</c:v>
                </c:pt>
                <c:pt idx="70">
                  <c:v>4.944</c:v>
                </c:pt>
                <c:pt idx="71">
                  <c:v>5.2160000000000002</c:v>
                </c:pt>
                <c:pt idx="72">
                  <c:v>5.8719999999999999</c:v>
                </c:pt>
                <c:pt idx="73">
                  <c:v>6.9889999999999999</c:v>
                </c:pt>
                <c:pt idx="74">
                  <c:v>5.26</c:v>
                </c:pt>
                <c:pt idx="75">
                  <c:v>8.4010000000000016</c:v>
                </c:pt>
                <c:pt idx="76">
                  <c:v>8.5310000000000006</c:v>
                </c:pt>
                <c:pt idx="77">
                  <c:v>6.5129999999999946</c:v>
                </c:pt>
                <c:pt idx="78">
                  <c:v>5.5789999999999997</c:v>
                </c:pt>
                <c:pt idx="79">
                  <c:v>6.6369999999999987</c:v>
                </c:pt>
                <c:pt idx="80">
                  <c:v>6.6749999999999954</c:v>
                </c:pt>
                <c:pt idx="81">
                  <c:v>4.8179999999999952</c:v>
                </c:pt>
                <c:pt idx="82">
                  <c:v>7.8069999999999986</c:v>
                </c:pt>
                <c:pt idx="83">
                  <c:v>6.5579999999999954</c:v>
                </c:pt>
                <c:pt idx="84">
                  <c:v>6.1019999999999994</c:v>
                </c:pt>
                <c:pt idx="85">
                  <c:v>6.0510000000000002</c:v>
                </c:pt>
                <c:pt idx="86">
                  <c:v>5.41</c:v>
                </c:pt>
                <c:pt idx="87">
                  <c:v>6.9329999999999998</c:v>
                </c:pt>
                <c:pt idx="88">
                  <c:v>5.6869999999999976</c:v>
                </c:pt>
                <c:pt idx="89">
                  <c:v>6.54</c:v>
                </c:pt>
                <c:pt idx="90">
                  <c:v>5.8669999999999947</c:v>
                </c:pt>
                <c:pt idx="91">
                  <c:v>5.1059999999999954</c:v>
                </c:pt>
                <c:pt idx="92">
                  <c:v>7.0569999999999986</c:v>
                </c:pt>
                <c:pt idx="93">
                  <c:v>5.7130000000000001</c:v>
                </c:pt>
                <c:pt idx="94">
                  <c:v>5.7309999999999999</c:v>
                </c:pt>
                <c:pt idx="95">
                  <c:v>6.8259999999999952</c:v>
                </c:pt>
                <c:pt idx="96">
                  <c:v>6.9550000000000001</c:v>
                </c:pt>
                <c:pt idx="97">
                  <c:v>6.4560000000000004</c:v>
                </c:pt>
                <c:pt idx="98">
                  <c:v>5.101</c:v>
                </c:pt>
                <c:pt idx="99">
                  <c:v>4.3380000000000001</c:v>
                </c:pt>
                <c:pt idx="100">
                  <c:v>17.131</c:v>
                </c:pt>
                <c:pt idx="101">
                  <c:v>5.4390000000000001</c:v>
                </c:pt>
                <c:pt idx="102">
                  <c:v>5.2629999999999946</c:v>
                </c:pt>
                <c:pt idx="103">
                  <c:v>6.3769999999999998</c:v>
                </c:pt>
                <c:pt idx="104">
                  <c:v>6.1210000000000004</c:v>
                </c:pt>
                <c:pt idx="105">
                  <c:v>6.3890000000000002</c:v>
                </c:pt>
                <c:pt idx="106">
                  <c:v>5.6909999999999954</c:v>
                </c:pt>
                <c:pt idx="107">
                  <c:v>7.0019999999999998</c:v>
                </c:pt>
                <c:pt idx="108">
                  <c:v>5.383</c:v>
                </c:pt>
                <c:pt idx="109">
                  <c:v>4.9649999999999954</c:v>
                </c:pt>
                <c:pt idx="110">
                  <c:v>5.1369999999999996</c:v>
                </c:pt>
                <c:pt idx="111">
                  <c:v>7.8239999999999954</c:v>
                </c:pt>
                <c:pt idx="112">
                  <c:v>6.1079999999999952</c:v>
                </c:pt>
                <c:pt idx="113">
                  <c:v>6.9749999999999996</c:v>
                </c:pt>
                <c:pt idx="114">
                  <c:v>7.343</c:v>
                </c:pt>
                <c:pt idx="115">
                  <c:v>5.9820000000000002</c:v>
                </c:pt>
                <c:pt idx="116">
                  <c:v>6.14</c:v>
                </c:pt>
                <c:pt idx="117">
                  <c:v>6.2690000000000001</c:v>
                </c:pt>
                <c:pt idx="118">
                  <c:v>4.3789999999999996</c:v>
                </c:pt>
                <c:pt idx="119">
                  <c:v>44.201999999999998</c:v>
                </c:pt>
                <c:pt idx="120">
                  <c:v>17.469000000000001</c:v>
                </c:pt>
                <c:pt idx="121">
                  <c:v>5.2469999999999999</c:v>
                </c:pt>
                <c:pt idx="122">
                  <c:v>5.8919999999999986</c:v>
                </c:pt>
                <c:pt idx="123">
                  <c:v>4.91</c:v>
                </c:pt>
                <c:pt idx="124">
                  <c:v>5.43</c:v>
                </c:pt>
                <c:pt idx="125">
                  <c:v>7.0639999999999956</c:v>
                </c:pt>
                <c:pt idx="126">
                  <c:v>5.7839999999999998</c:v>
                </c:pt>
                <c:pt idx="127">
                  <c:v>8.9540000000000006</c:v>
                </c:pt>
                <c:pt idx="128">
                  <c:v>6.6569999999999947</c:v>
                </c:pt>
                <c:pt idx="129">
                  <c:v>6.0269999999999966</c:v>
                </c:pt>
                <c:pt idx="130">
                  <c:v>5.7409999999999997</c:v>
                </c:pt>
                <c:pt idx="131">
                  <c:v>5.2169999999999996</c:v>
                </c:pt>
                <c:pt idx="132">
                  <c:v>5.6989999999999954</c:v>
                </c:pt>
                <c:pt idx="133">
                  <c:v>4.3629999999999951</c:v>
                </c:pt>
                <c:pt idx="134">
                  <c:v>18.879000000000001</c:v>
                </c:pt>
                <c:pt idx="135">
                  <c:v>6.7949999999999946</c:v>
                </c:pt>
                <c:pt idx="136">
                  <c:v>4.9969999999999999</c:v>
                </c:pt>
                <c:pt idx="137">
                  <c:v>7.4279999999999946</c:v>
                </c:pt>
                <c:pt idx="138">
                  <c:v>9.4220000000000006</c:v>
                </c:pt>
              </c:numCache>
            </c:numRef>
          </c:val>
        </c:ser>
        <c:ser>
          <c:idx val="16"/>
          <c:order val="16"/>
          <c:tx>
            <c:strRef>
              <c:f>Global!$R$1</c:f>
              <c:strCache>
                <c:ptCount val="1"/>
                <c:pt idx="0">
                  <c:v>16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Global!$R$2:$R$140</c:f>
              <c:numCache>
                <c:formatCode>General</c:formatCode>
                <c:ptCount val="139"/>
                <c:pt idx="0">
                  <c:v>0.16500000000000001</c:v>
                </c:pt>
                <c:pt idx="1">
                  <c:v>6.0000000000000001E-3</c:v>
                </c:pt>
                <c:pt idx="2">
                  <c:v>6.0000000000000001E-3</c:v>
                </c:pt>
                <c:pt idx="3">
                  <c:v>0.01</c:v>
                </c:pt>
                <c:pt idx="4">
                  <c:v>0.01</c:v>
                </c:pt>
                <c:pt idx="5">
                  <c:v>9.7449999999999992</c:v>
                </c:pt>
                <c:pt idx="6">
                  <c:v>4.6639999999999953</c:v>
                </c:pt>
                <c:pt idx="7">
                  <c:v>20.774999999999999</c:v>
                </c:pt>
                <c:pt idx="8">
                  <c:v>6.8289999999999953</c:v>
                </c:pt>
                <c:pt idx="9">
                  <c:v>10.972</c:v>
                </c:pt>
                <c:pt idx="10">
                  <c:v>5.6559999999999953</c:v>
                </c:pt>
                <c:pt idx="11">
                  <c:v>6.45</c:v>
                </c:pt>
                <c:pt idx="12">
                  <c:v>5.194999999999995</c:v>
                </c:pt>
                <c:pt idx="13">
                  <c:v>7.2750000000000004</c:v>
                </c:pt>
                <c:pt idx="14">
                  <c:v>5.6609999999999951</c:v>
                </c:pt>
                <c:pt idx="15">
                  <c:v>6.33</c:v>
                </c:pt>
                <c:pt idx="16">
                  <c:v>6.6929999999999952</c:v>
                </c:pt>
                <c:pt idx="17">
                  <c:v>7.45</c:v>
                </c:pt>
                <c:pt idx="18">
                  <c:v>5.5389999999999997</c:v>
                </c:pt>
                <c:pt idx="19">
                  <c:v>6.6669999999999954</c:v>
                </c:pt>
                <c:pt idx="20">
                  <c:v>5.2149999999999954</c:v>
                </c:pt>
                <c:pt idx="21">
                  <c:v>7.3879999999999946</c:v>
                </c:pt>
                <c:pt idx="22">
                  <c:v>7.5389999999999997</c:v>
                </c:pt>
                <c:pt idx="23">
                  <c:v>8.4320000000000004</c:v>
                </c:pt>
                <c:pt idx="24">
                  <c:v>2.9849999999999999</c:v>
                </c:pt>
                <c:pt idx="25">
                  <c:v>5.2469999999999999</c:v>
                </c:pt>
                <c:pt idx="26">
                  <c:v>5.2889999999999997</c:v>
                </c:pt>
                <c:pt idx="27">
                  <c:v>5.6899999999999986</c:v>
                </c:pt>
                <c:pt idx="28">
                  <c:v>6.6459999999999946</c:v>
                </c:pt>
                <c:pt idx="29">
                  <c:v>7.734</c:v>
                </c:pt>
                <c:pt idx="30">
                  <c:v>6.87</c:v>
                </c:pt>
                <c:pt idx="31">
                  <c:v>7.774</c:v>
                </c:pt>
                <c:pt idx="32">
                  <c:v>7.4550000000000001</c:v>
                </c:pt>
                <c:pt idx="33">
                  <c:v>6.8369999999999997</c:v>
                </c:pt>
                <c:pt idx="34">
                  <c:v>6.4050000000000002</c:v>
                </c:pt>
                <c:pt idx="35">
                  <c:v>6.7530000000000001</c:v>
                </c:pt>
                <c:pt idx="36">
                  <c:v>6.6029999999999953</c:v>
                </c:pt>
                <c:pt idx="37">
                  <c:v>5.5490000000000004</c:v>
                </c:pt>
                <c:pt idx="38">
                  <c:v>6.266</c:v>
                </c:pt>
                <c:pt idx="39">
                  <c:v>6.3599999999999977</c:v>
                </c:pt>
                <c:pt idx="40">
                  <c:v>5.9420000000000002</c:v>
                </c:pt>
                <c:pt idx="41">
                  <c:v>4.0629999999999953</c:v>
                </c:pt>
                <c:pt idx="42">
                  <c:v>10.047000000000001</c:v>
                </c:pt>
                <c:pt idx="43">
                  <c:v>5.31</c:v>
                </c:pt>
                <c:pt idx="44">
                  <c:v>6.2690000000000001</c:v>
                </c:pt>
                <c:pt idx="45">
                  <c:v>8.6960000000000015</c:v>
                </c:pt>
                <c:pt idx="46">
                  <c:v>6.2389999999999999</c:v>
                </c:pt>
                <c:pt idx="47">
                  <c:v>4.51</c:v>
                </c:pt>
                <c:pt idx="48">
                  <c:v>4.1929999999999952</c:v>
                </c:pt>
                <c:pt idx="49">
                  <c:v>9.6309999999999985</c:v>
                </c:pt>
                <c:pt idx="50">
                  <c:v>5.0590000000000002</c:v>
                </c:pt>
                <c:pt idx="51">
                  <c:v>8.8219999999999992</c:v>
                </c:pt>
                <c:pt idx="52">
                  <c:v>7.742</c:v>
                </c:pt>
                <c:pt idx="53">
                  <c:v>5.5780000000000003</c:v>
                </c:pt>
                <c:pt idx="54">
                  <c:v>6.1219999999999946</c:v>
                </c:pt>
                <c:pt idx="55">
                  <c:v>5.7169999999999996</c:v>
                </c:pt>
                <c:pt idx="56">
                  <c:v>7.5039999999999996</c:v>
                </c:pt>
                <c:pt idx="57">
                  <c:v>6.4690000000000003</c:v>
                </c:pt>
                <c:pt idx="58">
                  <c:v>4.7050000000000001</c:v>
                </c:pt>
                <c:pt idx="59">
                  <c:v>5.5019999999999998</c:v>
                </c:pt>
                <c:pt idx="60">
                  <c:v>5.87</c:v>
                </c:pt>
                <c:pt idx="61">
                  <c:v>5.6779999999999946</c:v>
                </c:pt>
                <c:pt idx="62">
                  <c:v>5.7489999999999997</c:v>
                </c:pt>
                <c:pt idx="63">
                  <c:v>8.0370000000000008</c:v>
                </c:pt>
                <c:pt idx="64">
                  <c:v>7.7729999999999997</c:v>
                </c:pt>
                <c:pt idx="65">
                  <c:v>5.6069999999999967</c:v>
                </c:pt>
                <c:pt idx="66">
                  <c:v>4.4740000000000002</c:v>
                </c:pt>
                <c:pt idx="67">
                  <c:v>5.33</c:v>
                </c:pt>
                <c:pt idx="68">
                  <c:v>6.5780000000000003</c:v>
                </c:pt>
                <c:pt idx="69">
                  <c:v>5.96</c:v>
                </c:pt>
                <c:pt idx="70">
                  <c:v>8.8000000000000007</c:v>
                </c:pt>
                <c:pt idx="71">
                  <c:v>7.4690000000000003</c:v>
                </c:pt>
                <c:pt idx="72">
                  <c:v>6.3380000000000001</c:v>
                </c:pt>
                <c:pt idx="73">
                  <c:v>6.3719999999999999</c:v>
                </c:pt>
                <c:pt idx="74">
                  <c:v>5.7460000000000004</c:v>
                </c:pt>
                <c:pt idx="75">
                  <c:v>9.5920000000000005</c:v>
                </c:pt>
                <c:pt idx="76">
                  <c:v>8.6540000000000035</c:v>
                </c:pt>
                <c:pt idx="77">
                  <c:v>5.008</c:v>
                </c:pt>
                <c:pt idx="78">
                  <c:v>6.2190000000000003</c:v>
                </c:pt>
                <c:pt idx="79">
                  <c:v>5.5</c:v>
                </c:pt>
                <c:pt idx="80">
                  <c:v>7.4639999999999986</c:v>
                </c:pt>
                <c:pt idx="81">
                  <c:v>7.141</c:v>
                </c:pt>
                <c:pt idx="82">
                  <c:v>8.3290000000000006</c:v>
                </c:pt>
                <c:pt idx="83">
                  <c:v>7.0860000000000003</c:v>
                </c:pt>
                <c:pt idx="84">
                  <c:v>7.6739999999999986</c:v>
                </c:pt>
                <c:pt idx="85">
                  <c:v>7.3069999999999986</c:v>
                </c:pt>
                <c:pt idx="86">
                  <c:v>7.1599999999999966</c:v>
                </c:pt>
                <c:pt idx="87">
                  <c:v>4.95</c:v>
                </c:pt>
                <c:pt idx="88">
                  <c:v>5.4729999999999999</c:v>
                </c:pt>
                <c:pt idx="89">
                  <c:v>6.343</c:v>
                </c:pt>
                <c:pt idx="90">
                  <c:v>6.1249999999999938</c:v>
                </c:pt>
                <c:pt idx="91">
                  <c:v>6.3</c:v>
                </c:pt>
                <c:pt idx="92">
                  <c:v>5.1839999999999966</c:v>
                </c:pt>
                <c:pt idx="93">
                  <c:v>5.1869999999999976</c:v>
                </c:pt>
                <c:pt idx="94">
                  <c:v>8.277000000000001</c:v>
                </c:pt>
                <c:pt idx="95">
                  <c:v>6.282</c:v>
                </c:pt>
                <c:pt idx="96">
                  <c:v>4.9340000000000002</c:v>
                </c:pt>
                <c:pt idx="97">
                  <c:v>5.8849999999999953</c:v>
                </c:pt>
                <c:pt idx="98">
                  <c:v>5.8449999999999953</c:v>
                </c:pt>
                <c:pt idx="99">
                  <c:v>5.2050000000000001</c:v>
                </c:pt>
                <c:pt idx="100">
                  <c:v>5.9749999999999996</c:v>
                </c:pt>
                <c:pt idx="101">
                  <c:v>7.444</c:v>
                </c:pt>
                <c:pt idx="102">
                  <c:v>9.4650000000000052</c:v>
                </c:pt>
                <c:pt idx="103">
                  <c:v>5.194999999999995</c:v>
                </c:pt>
                <c:pt idx="104">
                  <c:v>5.5860000000000003</c:v>
                </c:pt>
                <c:pt idx="105">
                  <c:v>4.0259999999999954</c:v>
                </c:pt>
                <c:pt idx="106">
                  <c:v>5.9720000000000004</c:v>
                </c:pt>
                <c:pt idx="107">
                  <c:v>5.4539999999999997</c:v>
                </c:pt>
                <c:pt idx="108">
                  <c:v>5.4279999999999946</c:v>
                </c:pt>
                <c:pt idx="109">
                  <c:v>6.1199999999999974</c:v>
                </c:pt>
                <c:pt idx="110">
                  <c:v>6.4020000000000001</c:v>
                </c:pt>
                <c:pt idx="111">
                  <c:v>7.173</c:v>
                </c:pt>
                <c:pt idx="112">
                  <c:v>6.0380000000000003</c:v>
                </c:pt>
                <c:pt idx="113">
                  <c:v>8.44</c:v>
                </c:pt>
                <c:pt idx="114">
                  <c:v>5.5839999999999996</c:v>
                </c:pt>
                <c:pt idx="115">
                  <c:v>5.3109999999999946</c:v>
                </c:pt>
                <c:pt idx="116">
                  <c:v>7.0949999999999953</c:v>
                </c:pt>
                <c:pt idx="117">
                  <c:v>5.3890000000000002</c:v>
                </c:pt>
                <c:pt idx="118">
                  <c:v>6.4870000000000001</c:v>
                </c:pt>
                <c:pt idx="119">
                  <c:v>6.2770000000000001</c:v>
                </c:pt>
                <c:pt idx="120">
                  <c:v>7.1349999999999953</c:v>
                </c:pt>
                <c:pt idx="121">
                  <c:v>5.9909999999999997</c:v>
                </c:pt>
                <c:pt idx="122">
                  <c:v>5.2639999999999976</c:v>
                </c:pt>
                <c:pt idx="123">
                  <c:v>7.8529999999999953</c:v>
                </c:pt>
                <c:pt idx="124">
                  <c:v>6.4560000000000004</c:v>
                </c:pt>
                <c:pt idx="125">
                  <c:v>4.7779999999999996</c:v>
                </c:pt>
                <c:pt idx="126">
                  <c:v>5.4260000000000002</c:v>
                </c:pt>
                <c:pt idx="127">
                  <c:v>6.0759999999999996</c:v>
                </c:pt>
                <c:pt idx="128">
                  <c:v>5.5679999999999952</c:v>
                </c:pt>
                <c:pt idx="129">
                  <c:v>6.3360000000000003</c:v>
                </c:pt>
                <c:pt idx="130">
                  <c:v>4.26</c:v>
                </c:pt>
                <c:pt idx="131">
                  <c:v>6.8490000000000002</c:v>
                </c:pt>
                <c:pt idx="132">
                  <c:v>6.3460000000000001</c:v>
                </c:pt>
                <c:pt idx="133">
                  <c:v>7.5679999999999952</c:v>
                </c:pt>
                <c:pt idx="134">
                  <c:v>5.7960000000000003</c:v>
                </c:pt>
                <c:pt idx="135">
                  <c:v>5.7350000000000003</c:v>
                </c:pt>
                <c:pt idx="136">
                  <c:v>5.6859999999999946</c:v>
                </c:pt>
                <c:pt idx="137">
                  <c:v>4.6760000000000002</c:v>
                </c:pt>
                <c:pt idx="138">
                  <c:v>5.4779999999999998</c:v>
                </c:pt>
              </c:numCache>
            </c:numRef>
          </c:val>
        </c:ser>
        <c:ser>
          <c:idx val="17"/>
          <c:order val="17"/>
          <c:tx>
            <c:strRef>
              <c:f>Global!$S$1</c:f>
              <c:strCache>
                <c:ptCount val="1"/>
                <c:pt idx="0">
                  <c:v>17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Global!$S$2:$S$140</c:f>
              <c:numCache>
                <c:formatCode>General</c:formatCode>
                <c:ptCount val="139"/>
                <c:pt idx="0">
                  <c:v>0.15</c:v>
                </c:pt>
                <c:pt idx="1">
                  <c:v>7.0000000000000001E-3</c:v>
                </c:pt>
                <c:pt idx="2">
                  <c:v>7.0000000000000001E-3</c:v>
                </c:pt>
                <c:pt idx="3">
                  <c:v>7.0000000000000001E-3</c:v>
                </c:pt>
                <c:pt idx="4">
                  <c:v>6.0000000000000001E-3</c:v>
                </c:pt>
                <c:pt idx="5">
                  <c:v>2.5209999999999999</c:v>
                </c:pt>
                <c:pt idx="6">
                  <c:v>17.106000000000009</c:v>
                </c:pt>
                <c:pt idx="7">
                  <c:v>7.1169999999999964</c:v>
                </c:pt>
                <c:pt idx="8">
                  <c:v>6.5619999999999976</c:v>
                </c:pt>
                <c:pt idx="9">
                  <c:v>5.5369999999999999</c:v>
                </c:pt>
                <c:pt idx="10">
                  <c:v>5.6039999999999957</c:v>
                </c:pt>
                <c:pt idx="11">
                  <c:v>6.016</c:v>
                </c:pt>
                <c:pt idx="12">
                  <c:v>5.8819999999999997</c:v>
                </c:pt>
                <c:pt idx="13">
                  <c:v>8.27</c:v>
                </c:pt>
                <c:pt idx="14">
                  <c:v>5.8979999999999952</c:v>
                </c:pt>
                <c:pt idx="15">
                  <c:v>7.1159999999999952</c:v>
                </c:pt>
                <c:pt idx="16">
                  <c:v>6.05</c:v>
                </c:pt>
                <c:pt idx="17">
                  <c:v>5.1029999999999953</c:v>
                </c:pt>
                <c:pt idx="18">
                  <c:v>6.1829999999999954</c:v>
                </c:pt>
                <c:pt idx="19">
                  <c:v>5.43</c:v>
                </c:pt>
                <c:pt idx="20">
                  <c:v>5.4660000000000002</c:v>
                </c:pt>
                <c:pt idx="21">
                  <c:v>7.141</c:v>
                </c:pt>
                <c:pt idx="22">
                  <c:v>4.6449999999999951</c:v>
                </c:pt>
                <c:pt idx="23">
                  <c:v>4.9850000000000003</c:v>
                </c:pt>
                <c:pt idx="24">
                  <c:v>6.7590000000000003</c:v>
                </c:pt>
                <c:pt idx="25">
                  <c:v>5.0490000000000004</c:v>
                </c:pt>
                <c:pt idx="26">
                  <c:v>4.7409999999999997</c:v>
                </c:pt>
                <c:pt idx="27">
                  <c:v>6.0720000000000001</c:v>
                </c:pt>
                <c:pt idx="28">
                  <c:v>6.2430000000000003</c:v>
                </c:pt>
                <c:pt idx="29">
                  <c:v>5.1529999999999951</c:v>
                </c:pt>
                <c:pt idx="30">
                  <c:v>5.95</c:v>
                </c:pt>
                <c:pt idx="31">
                  <c:v>6.4109999999999996</c:v>
                </c:pt>
                <c:pt idx="32">
                  <c:v>5.6779999999999946</c:v>
                </c:pt>
                <c:pt idx="33">
                  <c:v>33.188000000000002</c:v>
                </c:pt>
                <c:pt idx="34">
                  <c:v>6.343</c:v>
                </c:pt>
                <c:pt idx="35">
                  <c:v>5.7510000000000003</c:v>
                </c:pt>
                <c:pt idx="36">
                  <c:v>6.0739999999999998</c:v>
                </c:pt>
                <c:pt idx="37">
                  <c:v>5.6710000000000003</c:v>
                </c:pt>
                <c:pt idx="38">
                  <c:v>6.6119999999999957</c:v>
                </c:pt>
                <c:pt idx="39">
                  <c:v>4.984</c:v>
                </c:pt>
                <c:pt idx="40">
                  <c:v>5.218</c:v>
                </c:pt>
                <c:pt idx="41">
                  <c:v>6.0939999999999994</c:v>
                </c:pt>
                <c:pt idx="42">
                  <c:v>5.6390000000000002</c:v>
                </c:pt>
                <c:pt idx="43">
                  <c:v>4.7969999999999997</c:v>
                </c:pt>
                <c:pt idx="44">
                  <c:v>5.3849999999999953</c:v>
                </c:pt>
                <c:pt idx="45">
                  <c:v>6.0229999999999952</c:v>
                </c:pt>
                <c:pt idx="46">
                  <c:v>7.3419999999999996</c:v>
                </c:pt>
                <c:pt idx="47">
                  <c:v>5.2309999999999999</c:v>
                </c:pt>
                <c:pt idx="48">
                  <c:v>8.1830000000000016</c:v>
                </c:pt>
                <c:pt idx="49">
                  <c:v>5.6639999999999953</c:v>
                </c:pt>
                <c:pt idx="50">
                  <c:v>5.867999999999995</c:v>
                </c:pt>
                <c:pt idx="51">
                  <c:v>5.73</c:v>
                </c:pt>
                <c:pt idx="52">
                  <c:v>8.4510000000000005</c:v>
                </c:pt>
                <c:pt idx="53">
                  <c:v>5.6589999999999954</c:v>
                </c:pt>
                <c:pt idx="54">
                  <c:v>18.498000000000001</c:v>
                </c:pt>
                <c:pt idx="55">
                  <c:v>5.34</c:v>
                </c:pt>
                <c:pt idx="56">
                  <c:v>5.9279999999999946</c:v>
                </c:pt>
                <c:pt idx="57">
                  <c:v>6.2839999999999998</c:v>
                </c:pt>
                <c:pt idx="58">
                  <c:v>6.9470000000000001</c:v>
                </c:pt>
                <c:pt idx="59">
                  <c:v>6.7629999999999946</c:v>
                </c:pt>
                <c:pt idx="60">
                  <c:v>5.3739999999999997</c:v>
                </c:pt>
                <c:pt idx="61">
                  <c:v>5.3239999999999954</c:v>
                </c:pt>
                <c:pt idx="62">
                  <c:v>5.88</c:v>
                </c:pt>
                <c:pt idx="63">
                  <c:v>4.6979999999999951</c:v>
                </c:pt>
                <c:pt idx="64">
                  <c:v>7.0119999999999996</c:v>
                </c:pt>
                <c:pt idx="65">
                  <c:v>6.1929999999999952</c:v>
                </c:pt>
                <c:pt idx="66">
                  <c:v>5.0069999999999997</c:v>
                </c:pt>
                <c:pt idx="67">
                  <c:v>7.0449999999999946</c:v>
                </c:pt>
                <c:pt idx="68">
                  <c:v>4.617999999999995</c:v>
                </c:pt>
                <c:pt idx="69">
                  <c:v>5.6310000000000002</c:v>
                </c:pt>
                <c:pt idx="70">
                  <c:v>5.6760000000000002</c:v>
                </c:pt>
                <c:pt idx="71">
                  <c:v>7.3860000000000001</c:v>
                </c:pt>
                <c:pt idx="72">
                  <c:v>7.0049999999999946</c:v>
                </c:pt>
                <c:pt idx="73">
                  <c:v>5.242</c:v>
                </c:pt>
                <c:pt idx="74">
                  <c:v>7.218</c:v>
                </c:pt>
                <c:pt idx="75">
                  <c:v>5.6679999999999939</c:v>
                </c:pt>
                <c:pt idx="76">
                  <c:v>5.0569999999999986</c:v>
                </c:pt>
                <c:pt idx="77">
                  <c:v>5.258</c:v>
                </c:pt>
                <c:pt idx="78">
                  <c:v>4.9039999999999999</c:v>
                </c:pt>
                <c:pt idx="79">
                  <c:v>6.306</c:v>
                </c:pt>
                <c:pt idx="80">
                  <c:v>6.6159999999999952</c:v>
                </c:pt>
                <c:pt idx="81">
                  <c:v>5.774</c:v>
                </c:pt>
                <c:pt idx="82">
                  <c:v>8.0510000000000002</c:v>
                </c:pt>
                <c:pt idx="83">
                  <c:v>7.1710000000000003</c:v>
                </c:pt>
                <c:pt idx="84">
                  <c:v>6.2480000000000002</c:v>
                </c:pt>
                <c:pt idx="85">
                  <c:v>5.2060000000000004</c:v>
                </c:pt>
                <c:pt idx="86">
                  <c:v>39.125</c:v>
                </c:pt>
                <c:pt idx="87">
                  <c:v>4.5039999999999996</c:v>
                </c:pt>
                <c:pt idx="88">
                  <c:v>5.324999999999994</c:v>
                </c:pt>
                <c:pt idx="89">
                  <c:v>5.3010000000000002</c:v>
                </c:pt>
                <c:pt idx="90">
                  <c:v>4.5919999999999996</c:v>
                </c:pt>
                <c:pt idx="91">
                  <c:v>7.6829999999999954</c:v>
                </c:pt>
                <c:pt idx="92">
                  <c:v>6.73</c:v>
                </c:pt>
                <c:pt idx="93">
                  <c:v>9.1469999999999985</c:v>
                </c:pt>
                <c:pt idx="94">
                  <c:v>6.54</c:v>
                </c:pt>
                <c:pt idx="95">
                  <c:v>6.72</c:v>
                </c:pt>
                <c:pt idx="96">
                  <c:v>5.9189999999999996</c:v>
                </c:pt>
                <c:pt idx="97">
                  <c:v>5.3929999999999954</c:v>
                </c:pt>
                <c:pt idx="98">
                  <c:v>5.7949999999999946</c:v>
                </c:pt>
                <c:pt idx="99">
                  <c:v>5.49</c:v>
                </c:pt>
                <c:pt idx="100">
                  <c:v>4.7939999999999996</c:v>
                </c:pt>
                <c:pt idx="101">
                  <c:v>5.468</c:v>
                </c:pt>
                <c:pt idx="102">
                  <c:v>8.7150000000000016</c:v>
                </c:pt>
                <c:pt idx="103">
                  <c:v>9.0950000000000006</c:v>
                </c:pt>
                <c:pt idx="104">
                  <c:v>7.1439999999999966</c:v>
                </c:pt>
                <c:pt idx="105">
                  <c:v>6.2080000000000002</c:v>
                </c:pt>
                <c:pt idx="106">
                  <c:v>5.6859999999999946</c:v>
                </c:pt>
                <c:pt idx="107">
                  <c:v>4.4279999999999946</c:v>
                </c:pt>
                <c:pt idx="108">
                  <c:v>5.23</c:v>
                </c:pt>
                <c:pt idx="109">
                  <c:v>3.879</c:v>
                </c:pt>
                <c:pt idx="110">
                  <c:v>5.516</c:v>
                </c:pt>
                <c:pt idx="111">
                  <c:v>5.4580000000000002</c:v>
                </c:pt>
                <c:pt idx="112">
                  <c:v>7.1139999999999954</c:v>
                </c:pt>
                <c:pt idx="113">
                  <c:v>8.5</c:v>
                </c:pt>
                <c:pt idx="114">
                  <c:v>8.109</c:v>
                </c:pt>
                <c:pt idx="115">
                  <c:v>6.601</c:v>
                </c:pt>
                <c:pt idx="116">
                  <c:v>5.3209999999999953</c:v>
                </c:pt>
                <c:pt idx="117">
                  <c:v>7.2469999999999999</c:v>
                </c:pt>
                <c:pt idx="118">
                  <c:v>7.2869999999999999</c:v>
                </c:pt>
                <c:pt idx="119">
                  <c:v>5.3360000000000003</c:v>
                </c:pt>
                <c:pt idx="120">
                  <c:v>7.0039999999999996</c:v>
                </c:pt>
                <c:pt idx="121">
                  <c:v>4.7190000000000003</c:v>
                </c:pt>
                <c:pt idx="122">
                  <c:v>5.21</c:v>
                </c:pt>
                <c:pt idx="123">
                  <c:v>6.9180000000000001</c:v>
                </c:pt>
                <c:pt idx="124">
                  <c:v>4.9029999999999996</c:v>
                </c:pt>
                <c:pt idx="125">
                  <c:v>8.1790000000000003</c:v>
                </c:pt>
                <c:pt idx="126">
                  <c:v>4.7939999999999996</c:v>
                </c:pt>
                <c:pt idx="127">
                  <c:v>7.34</c:v>
                </c:pt>
                <c:pt idx="128">
                  <c:v>4.899</c:v>
                </c:pt>
                <c:pt idx="129">
                  <c:v>5.2949999999999946</c:v>
                </c:pt>
                <c:pt idx="130">
                  <c:v>7.7610000000000001</c:v>
                </c:pt>
                <c:pt idx="131">
                  <c:v>5.3010000000000002</c:v>
                </c:pt>
                <c:pt idx="132">
                  <c:v>5.0709999999999997</c:v>
                </c:pt>
                <c:pt idx="133">
                  <c:v>5.8969999999999976</c:v>
                </c:pt>
                <c:pt idx="134">
                  <c:v>5.0289999999999946</c:v>
                </c:pt>
                <c:pt idx="135">
                  <c:v>5.4669999999999996</c:v>
                </c:pt>
                <c:pt idx="136">
                  <c:v>5.343</c:v>
                </c:pt>
                <c:pt idx="137">
                  <c:v>7.0019999999999998</c:v>
                </c:pt>
                <c:pt idx="138">
                  <c:v>5.2939999999999996</c:v>
                </c:pt>
              </c:numCache>
            </c:numRef>
          </c:val>
        </c:ser>
        <c:ser>
          <c:idx val="18"/>
          <c:order val="18"/>
          <c:tx>
            <c:strRef>
              <c:f>Global!$T$1</c:f>
              <c:strCache>
                <c:ptCount val="1"/>
                <c:pt idx="0">
                  <c:v>18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Global!$T$2:$T$140</c:f>
              <c:numCache>
                <c:formatCode>General</c:formatCode>
                <c:ptCount val="139"/>
                <c:pt idx="0">
                  <c:v>0.30099999999999999</c:v>
                </c:pt>
                <c:pt idx="1">
                  <c:v>8.9999999999999993E-3</c:v>
                </c:pt>
                <c:pt idx="2">
                  <c:v>8.9999999999999993E-3</c:v>
                </c:pt>
                <c:pt idx="3">
                  <c:v>7.0000000000000001E-3</c:v>
                </c:pt>
                <c:pt idx="4">
                  <c:v>7.0000000000000001E-3</c:v>
                </c:pt>
                <c:pt idx="5">
                  <c:v>4.0460000000000003</c:v>
                </c:pt>
                <c:pt idx="6">
                  <c:v>6.8929999999999954</c:v>
                </c:pt>
                <c:pt idx="7">
                  <c:v>4.125999999999995</c:v>
                </c:pt>
                <c:pt idx="8">
                  <c:v>5.2830000000000004</c:v>
                </c:pt>
                <c:pt idx="9">
                  <c:v>7.7450000000000001</c:v>
                </c:pt>
                <c:pt idx="10">
                  <c:v>7.2619999999999996</c:v>
                </c:pt>
                <c:pt idx="11">
                  <c:v>21.25</c:v>
                </c:pt>
                <c:pt idx="12">
                  <c:v>5.51</c:v>
                </c:pt>
                <c:pt idx="13">
                  <c:v>5.35</c:v>
                </c:pt>
                <c:pt idx="14">
                  <c:v>7.7560000000000002</c:v>
                </c:pt>
                <c:pt idx="15">
                  <c:v>6.508</c:v>
                </c:pt>
                <c:pt idx="16">
                  <c:v>5.2210000000000001</c:v>
                </c:pt>
                <c:pt idx="17">
                  <c:v>19.149000000000001</c:v>
                </c:pt>
                <c:pt idx="18">
                  <c:v>6.2590000000000003</c:v>
                </c:pt>
                <c:pt idx="19">
                  <c:v>5.79</c:v>
                </c:pt>
                <c:pt idx="20">
                  <c:v>4.6079999999999952</c:v>
                </c:pt>
                <c:pt idx="21">
                  <c:v>5.282</c:v>
                </c:pt>
                <c:pt idx="22">
                  <c:v>7.9039999999999999</c:v>
                </c:pt>
                <c:pt idx="23">
                  <c:v>5.78</c:v>
                </c:pt>
                <c:pt idx="24">
                  <c:v>6.5339999999999998</c:v>
                </c:pt>
                <c:pt idx="25">
                  <c:v>7.8310000000000004</c:v>
                </c:pt>
                <c:pt idx="26">
                  <c:v>3.9740000000000002</c:v>
                </c:pt>
                <c:pt idx="27">
                  <c:v>5.4630000000000001</c:v>
                </c:pt>
                <c:pt idx="28">
                  <c:v>6.2450000000000001</c:v>
                </c:pt>
                <c:pt idx="29">
                  <c:v>6.6109999999999953</c:v>
                </c:pt>
                <c:pt idx="30">
                  <c:v>4.8619999999999957</c:v>
                </c:pt>
                <c:pt idx="31">
                  <c:v>8.4619999999999997</c:v>
                </c:pt>
                <c:pt idx="32">
                  <c:v>8.6880000000000006</c:v>
                </c:pt>
                <c:pt idx="33">
                  <c:v>5.1739999999999986</c:v>
                </c:pt>
                <c:pt idx="34">
                  <c:v>5.7889999999999997</c:v>
                </c:pt>
                <c:pt idx="35">
                  <c:v>5.4820000000000002</c:v>
                </c:pt>
                <c:pt idx="36">
                  <c:v>6.1199999999999974</c:v>
                </c:pt>
                <c:pt idx="37">
                  <c:v>4.827999999999995</c:v>
                </c:pt>
                <c:pt idx="38">
                  <c:v>6.351</c:v>
                </c:pt>
                <c:pt idx="39">
                  <c:v>6.17</c:v>
                </c:pt>
                <c:pt idx="40">
                  <c:v>4.8139999999999956</c:v>
                </c:pt>
                <c:pt idx="41">
                  <c:v>6.9560000000000004</c:v>
                </c:pt>
                <c:pt idx="42">
                  <c:v>6.3969999999999976</c:v>
                </c:pt>
                <c:pt idx="43">
                  <c:v>7.8849999999999953</c:v>
                </c:pt>
                <c:pt idx="44">
                  <c:v>5.4809999999999999</c:v>
                </c:pt>
                <c:pt idx="45">
                  <c:v>5.109</c:v>
                </c:pt>
                <c:pt idx="46">
                  <c:v>9.1890000000000001</c:v>
                </c:pt>
                <c:pt idx="47">
                  <c:v>5.665999999999995</c:v>
                </c:pt>
                <c:pt idx="48">
                  <c:v>6.3289999999999953</c:v>
                </c:pt>
                <c:pt idx="49">
                  <c:v>5.173</c:v>
                </c:pt>
                <c:pt idx="50">
                  <c:v>5.0919999999999996</c:v>
                </c:pt>
                <c:pt idx="51">
                  <c:v>4.3569999999999967</c:v>
                </c:pt>
                <c:pt idx="52">
                  <c:v>6.7669999999999977</c:v>
                </c:pt>
                <c:pt idx="53">
                  <c:v>8.6479999999999961</c:v>
                </c:pt>
                <c:pt idx="54">
                  <c:v>7.0649999999999951</c:v>
                </c:pt>
                <c:pt idx="55">
                  <c:v>5.758</c:v>
                </c:pt>
                <c:pt idx="56">
                  <c:v>5.0449999999999946</c:v>
                </c:pt>
                <c:pt idx="57">
                  <c:v>7.654999999999994</c:v>
                </c:pt>
                <c:pt idx="58">
                  <c:v>7.5060000000000002</c:v>
                </c:pt>
                <c:pt idx="59">
                  <c:v>4.883</c:v>
                </c:pt>
                <c:pt idx="60">
                  <c:v>5.6459999999999946</c:v>
                </c:pt>
                <c:pt idx="61">
                  <c:v>6.7690000000000001</c:v>
                </c:pt>
                <c:pt idx="62">
                  <c:v>5.1639999999999953</c:v>
                </c:pt>
                <c:pt idx="63">
                  <c:v>7.0590000000000002</c:v>
                </c:pt>
                <c:pt idx="64">
                  <c:v>5.6039999999999957</c:v>
                </c:pt>
                <c:pt idx="65">
                  <c:v>4.992</c:v>
                </c:pt>
                <c:pt idx="66">
                  <c:v>5.181</c:v>
                </c:pt>
                <c:pt idx="67">
                  <c:v>5.5389999999999997</c:v>
                </c:pt>
                <c:pt idx="68">
                  <c:v>4.7130000000000001</c:v>
                </c:pt>
                <c:pt idx="69">
                  <c:v>4.4379999999999997</c:v>
                </c:pt>
                <c:pt idx="70">
                  <c:v>5.2809999999999997</c:v>
                </c:pt>
                <c:pt idx="71">
                  <c:v>6.29</c:v>
                </c:pt>
                <c:pt idx="72">
                  <c:v>6.4749999999999996</c:v>
                </c:pt>
                <c:pt idx="73">
                  <c:v>5.4649999999999954</c:v>
                </c:pt>
                <c:pt idx="74">
                  <c:v>6.1099999999999994</c:v>
                </c:pt>
                <c:pt idx="75">
                  <c:v>7.6109999999999953</c:v>
                </c:pt>
                <c:pt idx="76">
                  <c:v>6.0460000000000003</c:v>
                </c:pt>
                <c:pt idx="77">
                  <c:v>7.2309999999999999</c:v>
                </c:pt>
                <c:pt idx="78">
                  <c:v>6.5609999999999946</c:v>
                </c:pt>
                <c:pt idx="79">
                  <c:v>6.1829999999999954</c:v>
                </c:pt>
                <c:pt idx="80">
                  <c:v>8.1299999999999972</c:v>
                </c:pt>
                <c:pt idx="81">
                  <c:v>5.04</c:v>
                </c:pt>
                <c:pt idx="82">
                  <c:v>4.8490000000000002</c:v>
                </c:pt>
                <c:pt idx="83">
                  <c:v>5.6710000000000003</c:v>
                </c:pt>
                <c:pt idx="84">
                  <c:v>5.8969999999999976</c:v>
                </c:pt>
                <c:pt idx="85">
                  <c:v>7.0619999999999976</c:v>
                </c:pt>
                <c:pt idx="86">
                  <c:v>8.82</c:v>
                </c:pt>
                <c:pt idx="87">
                  <c:v>5.8199999999999976</c:v>
                </c:pt>
                <c:pt idx="88">
                  <c:v>5.6239999999999952</c:v>
                </c:pt>
                <c:pt idx="89">
                  <c:v>5.27</c:v>
                </c:pt>
                <c:pt idx="90">
                  <c:v>6.5069999999999997</c:v>
                </c:pt>
                <c:pt idx="91">
                  <c:v>5.4539999999999997</c:v>
                </c:pt>
                <c:pt idx="92">
                  <c:v>4.9080000000000004</c:v>
                </c:pt>
                <c:pt idx="93">
                  <c:v>5.2160000000000002</c:v>
                </c:pt>
                <c:pt idx="94">
                  <c:v>5.891</c:v>
                </c:pt>
                <c:pt idx="95">
                  <c:v>6.34</c:v>
                </c:pt>
                <c:pt idx="96">
                  <c:v>8.0500000000000007</c:v>
                </c:pt>
                <c:pt idx="97">
                  <c:v>4.4969999999999999</c:v>
                </c:pt>
                <c:pt idx="98">
                  <c:v>4.9820000000000002</c:v>
                </c:pt>
                <c:pt idx="99">
                  <c:v>7.4089999999999998</c:v>
                </c:pt>
                <c:pt idx="100">
                  <c:v>4.1899999999999986</c:v>
                </c:pt>
                <c:pt idx="101">
                  <c:v>7.6049999999999951</c:v>
                </c:pt>
                <c:pt idx="102">
                  <c:v>36.524000000000001</c:v>
                </c:pt>
                <c:pt idx="103">
                  <c:v>6.1459999999999946</c:v>
                </c:pt>
                <c:pt idx="104">
                  <c:v>11.853</c:v>
                </c:pt>
                <c:pt idx="105">
                  <c:v>4.6099999999999977</c:v>
                </c:pt>
                <c:pt idx="106">
                  <c:v>5.5359999999999996</c:v>
                </c:pt>
                <c:pt idx="107">
                  <c:v>4.46</c:v>
                </c:pt>
                <c:pt idx="108">
                  <c:v>6.5960000000000001</c:v>
                </c:pt>
                <c:pt idx="109">
                  <c:v>4.9450000000000003</c:v>
                </c:pt>
                <c:pt idx="110">
                  <c:v>5.2569999999999997</c:v>
                </c:pt>
                <c:pt idx="111">
                  <c:v>5.7750000000000004</c:v>
                </c:pt>
                <c:pt idx="112">
                  <c:v>9.668000000000001</c:v>
                </c:pt>
                <c:pt idx="113">
                  <c:v>6.6979999999999951</c:v>
                </c:pt>
                <c:pt idx="114">
                  <c:v>4.79</c:v>
                </c:pt>
                <c:pt idx="115">
                  <c:v>6.2249999999999952</c:v>
                </c:pt>
                <c:pt idx="116">
                  <c:v>6.2850000000000001</c:v>
                </c:pt>
                <c:pt idx="117">
                  <c:v>5.2569999999999997</c:v>
                </c:pt>
                <c:pt idx="118">
                  <c:v>12.112</c:v>
                </c:pt>
                <c:pt idx="119">
                  <c:v>17.571000000000009</c:v>
                </c:pt>
                <c:pt idx="120">
                  <c:v>4.7409999999999997</c:v>
                </c:pt>
                <c:pt idx="121">
                  <c:v>4.9790000000000001</c:v>
                </c:pt>
                <c:pt idx="122">
                  <c:v>6.5259999999999954</c:v>
                </c:pt>
                <c:pt idx="123">
                  <c:v>7.7</c:v>
                </c:pt>
                <c:pt idx="124">
                  <c:v>5.008</c:v>
                </c:pt>
                <c:pt idx="125">
                  <c:v>5.4359999999999999</c:v>
                </c:pt>
                <c:pt idx="126">
                  <c:v>8.4160000000000004</c:v>
                </c:pt>
                <c:pt idx="127">
                  <c:v>5.085</c:v>
                </c:pt>
                <c:pt idx="128">
                  <c:v>4.9000000000000004</c:v>
                </c:pt>
                <c:pt idx="129">
                  <c:v>5.6519999999999957</c:v>
                </c:pt>
                <c:pt idx="130">
                  <c:v>6.931</c:v>
                </c:pt>
                <c:pt idx="131">
                  <c:v>12.314</c:v>
                </c:pt>
                <c:pt idx="132">
                  <c:v>5.2480000000000002</c:v>
                </c:pt>
                <c:pt idx="133">
                  <c:v>5.0999999999999996</c:v>
                </c:pt>
                <c:pt idx="134">
                  <c:v>7.8259999999999952</c:v>
                </c:pt>
                <c:pt idx="135">
                  <c:v>4.7709999999999999</c:v>
                </c:pt>
                <c:pt idx="136">
                  <c:v>6.0209999999999946</c:v>
                </c:pt>
                <c:pt idx="137">
                  <c:v>5.4080000000000004</c:v>
                </c:pt>
                <c:pt idx="138">
                  <c:v>8.5830000000000002</c:v>
                </c:pt>
              </c:numCache>
            </c:numRef>
          </c:val>
        </c:ser>
        <c:ser>
          <c:idx val="19"/>
          <c:order val="19"/>
          <c:tx>
            <c:strRef>
              <c:f>Global!$U$1</c:f>
              <c:strCache>
                <c:ptCount val="1"/>
                <c:pt idx="0">
                  <c:v>19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Global!$U$2:$U$140</c:f>
              <c:numCache>
                <c:formatCode>General</c:formatCode>
                <c:ptCount val="139"/>
                <c:pt idx="0">
                  <c:v>8.7999999999999995E-2</c:v>
                </c:pt>
                <c:pt idx="1">
                  <c:v>8.7999999999999995E-2</c:v>
                </c:pt>
                <c:pt idx="2">
                  <c:v>4.0000000000000001E-3</c:v>
                </c:pt>
                <c:pt idx="3">
                  <c:v>1.2999999999999999E-2</c:v>
                </c:pt>
                <c:pt idx="4">
                  <c:v>1.2999999999999999E-2</c:v>
                </c:pt>
                <c:pt idx="5">
                  <c:v>15.755000000000001</c:v>
                </c:pt>
                <c:pt idx="6">
                  <c:v>21.939</c:v>
                </c:pt>
                <c:pt idx="7">
                  <c:v>6.577</c:v>
                </c:pt>
                <c:pt idx="8">
                  <c:v>6.8029999999999946</c:v>
                </c:pt>
                <c:pt idx="9">
                  <c:v>7.2839999999999998</c:v>
                </c:pt>
                <c:pt idx="10">
                  <c:v>7.5960000000000001</c:v>
                </c:pt>
                <c:pt idx="11">
                  <c:v>5.8579999999999952</c:v>
                </c:pt>
                <c:pt idx="12">
                  <c:v>4.6219999999999946</c:v>
                </c:pt>
                <c:pt idx="13">
                  <c:v>5.9749999999999996</c:v>
                </c:pt>
                <c:pt idx="14">
                  <c:v>7.2859999999999996</c:v>
                </c:pt>
                <c:pt idx="15">
                  <c:v>13.093999999999999</c:v>
                </c:pt>
                <c:pt idx="16">
                  <c:v>4.8939999999999966</c:v>
                </c:pt>
                <c:pt idx="17">
                  <c:v>7.56</c:v>
                </c:pt>
                <c:pt idx="18">
                  <c:v>4.8449999999999953</c:v>
                </c:pt>
                <c:pt idx="19">
                  <c:v>8.9689999999999994</c:v>
                </c:pt>
                <c:pt idx="20">
                  <c:v>4.5569999999999986</c:v>
                </c:pt>
                <c:pt idx="21">
                  <c:v>6.93</c:v>
                </c:pt>
                <c:pt idx="22">
                  <c:v>5.4130000000000003</c:v>
                </c:pt>
                <c:pt idx="23">
                  <c:v>5.125999999999995</c:v>
                </c:pt>
                <c:pt idx="24">
                  <c:v>7.5460000000000003</c:v>
                </c:pt>
                <c:pt idx="25">
                  <c:v>7.57</c:v>
                </c:pt>
                <c:pt idx="26">
                  <c:v>4.2269999999999994</c:v>
                </c:pt>
                <c:pt idx="27">
                  <c:v>7.569</c:v>
                </c:pt>
                <c:pt idx="28">
                  <c:v>4.3599999999999977</c:v>
                </c:pt>
                <c:pt idx="29">
                  <c:v>6.0449999999999946</c:v>
                </c:pt>
                <c:pt idx="30">
                  <c:v>4.8599999999999977</c:v>
                </c:pt>
                <c:pt idx="31">
                  <c:v>5.734</c:v>
                </c:pt>
                <c:pt idx="32">
                  <c:v>7.6909999999999954</c:v>
                </c:pt>
                <c:pt idx="33">
                  <c:v>7.1349999999999953</c:v>
                </c:pt>
                <c:pt idx="34">
                  <c:v>5.1569999999999956</c:v>
                </c:pt>
                <c:pt idx="35">
                  <c:v>3.794</c:v>
                </c:pt>
                <c:pt idx="36">
                  <c:v>6.9889999999999999</c:v>
                </c:pt>
                <c:pt idx="37">
                  <c:v>6.9029999999999996</c:v>
                </c:pt>
                <c:pt idx="38">
                  <c:v>5.9729999999999999</c:v>
                </c:pt>
                <c:pt idx="39">
                  <c:v>8.0300000000000011</c:v>
                </c:pt>
                <c:pt idx="40">
                  <c:v>4.7649999999999952</c:v>
                </c:pt>
                <c:pt idx="41">
                  <c:v>3.88</c:v>
                </c:pt>
                <c:pt idx="42">
                  <c:v>9.5790000000000006</c:v>
                </c:pt>
                <c:pt idx="43">
                  <c:v>6.42</c:v>
                </c:pt>
                <c:pt idx="44">
                  <c:v>40.040999999999997</c:v>
                </c:pt>
                <c:pt idx="45">
                  <c:v>4.4039999999999999</c:v>
                </c:pt>
                <c:pt idx="46">
                  <c:v>6.7809999999999997</c:v>
                </c:pt>
                <c:pt idx="47">
                  <c:v>4.07</c:v>
                </c:pt>
                <c:pt idx="48">
                  <c:v>6.3919999999999986</c:v>
                </c:pt>
                <c:pt idx="49">
                  <c:v>4.3199999999999976</c:v>
                </c:pt>
                <c:pt idx="50">
                  <c:v>4.4749999999999996</c:v>
                </c:pt>
                <c:pt idx="51">
                  <c:v>6.5890000000000004</c:v>
                </c:pt>
                <c:pt idx="52">
                  <c:v>7.39</c:v>
                </c:pt>
                <c:pt idx="53">
                  <c:v>10.210000000000001</c:v>
                </c:pt>
                <c:pt idx="54">
                  <c:v>6.5960000000000001</c:v>
                </c:pt>
                <c:pt idx="55">
                  <c:v>5.2569999999999997</c:v>
                </c:pt>
                <c:pt idx="56">
                  <c:v>5.57</c:v>
                </c:pt>
                <c:pt idx="57">
                  <c:v>6.569</c:v>
                </c:pt>
                <c:pt idx="58">
                  <c:v>4.9969999999999999</c:v>
                </c:pt>
                <c:pt idx="59">
                  <c:v>4.8810000000000002</c:v>
                </c:pt>
                <c:pt idx="60">
                  <c:v>6.7069999999999999</c:v>
                </c:pt>
                <c:pt idx="61">
                  <c:v>28.117000000000001</c:v>
                </c:pt>
                <c:pt idx="62">
                  <c:v>5.1360000000000001</c:v>
                </c:pt>
                <c:pt idx="63">
                  <c:v>4.2439999999999998</c:v>
                </c:pt>
                <c:pt idx="64">
                  <c:v>4.2089999999999996</c:v>
                </c:pt>
                <c:pt idx="65">
                  <c:v>6.0149999999999952</c:v>
                </c:pt>
                <c:pt idx="66">
                  <c:v>6.1139999999999954</c:v>
                </c:pt>
                <c:pt idx="67">
                  <c:v>4.4320000000000004</c:v>
                </c:pt>
                <c:pt idx="68">
                  <c:v>5.8360000000000003</c:v>
                </c:pt>
                <c:pt idx="69">
                  <c:v>5.7530000000000001</c:v>
                </c:pt>
                <c:pt idx="70">
                  <c:v>6.6069999999999967</c:v>
                </c:pt>
                <c:pt idx="71">
                  <c:v>3.4049999999999998</c:v>
                </c:pt>
                <c:pt idx="72">
                  <c:v>6.2220000000000004</c:v>
                </c:pt>
                <c:pt idx="73">
                  <c:v>6.4089999999999998</c:v>
                </c:pt>
                <c:pt idx="74">
                  <c:v>6.5949999999999953</c:v>
                </c:pt>
                <c:pt idx="75">
                  <c:v>5.3369999999999997</c:v>
                </c:pt>
                <c:pt idx="76">
                  <c:v>6.2539999999999996</c:v>
                </c:pt>
                <c:pt idx="77">
                  <c:v>4.6269999999999953</c:v>
                </c:pt>
                <c:pt idx="78">
                  <c:v>7.5229999999999952</c:v>
                </c:pt>
                <c:pt idx="79">
                  <c:v>6.3839999999999986</c:v>
                </c:pt>
                <c:pt idx="80">
                  <c:v>5.2759999999999998</c:v>
                </c:pt>
                <c:pt idx="81">
                  <c:v>5.6319999999999997</c:v>
                </c:pt>
                <c:pt idx="82">
                  <c:v>8.2510000000000012</c:v>
                </c:pt>
                <c:pt idx="83">
                  <c:v>8.4920000000000027</c:v>
                </c:pt>
                <c:pt idx="84">
                  <c:v>5.1919999999999966</c:v>
                </c:pt>
                <c:pt idx="85">
                  <c:v>6.1869999999999976</c:v>
                </c:pt>
                <c:pt idx="86">
                  <c:v>6.2750000000000004</c:v>
                </c:pt>
                <c:pt idx="87">
                  <c:v>5.444</c:v>
                </c:pt>
                <c:pt idx="88">
                  <c:v>6.71</c:v>
                </c:pt>
                <c:pt idx="89">
                  <c:v>4.7889999999999997</c:v>
                </c:pt>
                <c:pt idx="90">
                  <c:v>36.637999999999998</c:v>
                </c:pt>
                <c:pt idx="91">
                  <c:v>5.2430000000000003</c:v>
                </c:pt>
                <c:pt idx="92">
                  <c:v>6.0919999999999996</c:v>
                </c:pt>
                <c:pt idx="93">
                  <c:v>7.0339999999999998</c:v>
                </c:pt>
                <c:pt idx="94">
                  <c:v>5.423</c:v>
                </c:pt>
                <c:pt idx="95">
                  <c:v>7.4610000000000003</c:v>
                </c:pt>
                <c:pt idx="96">
                  <c:v>5.9829999999999997</c:v>
                </c:pt>
                <c:pt idx="97">
                  <c:v>5.2569999999999997</c:v>
                </c:pt>
                <c:pt idx="98">
                  <c:v>4.2300000000000004</c:v>
                </c:pt>
                <c:pt idx="99">
                  <c:v>6.4809999999999999</c:v>
                </c:pt>
                <c:pt idx="100">
                  <c:v>4.2759999999999998</c:v>
                </c:pt>
                <c:pt idx="101">
                  <c:v>4.601</c:v>
                </c:pt>
                <c:pt idx="102">
                  <c:v>5.18</c:v>
                </c:pt>
                <c:pt idx="103">
                  <c:v>6.8780000000000001</c:v>
                </c:pt>
                <c:pt idx="104">
                  <c:v>4.5460000000000003</c:v>
                </c:pt>
                <c:pt idx="105">
                  <c:v>10.972</c:v>
                </c:pt>
                <c:pt idx="106">
                  <c:v>5.407</c:v>
                </c:pt>
                <c:pt idx="107">
                  <c:v>4.8129999999999953</c:v>
                </c:pt>
                <c:pt idx="108">
                  <c:v>12.192</c:v>
                </c:pt>
                <c:pt idx="109">
                  <c:v>5.827999999999995</c:v>
                </c:pt>
                <c:pt idx="110">
                  <c:v>5.173</c:v>
                </c:pt>
                <c:pt idx="111">
                  <c:v>7.5649999999999951</c:v>
                </c:pt>
                <c:pt idx="112">
                  <c:v>4.0469999999999997</c:v>
                </c:pt>
                <c:pt idx="113">
                  <c:v>6.016</c:v>
                </c:pt>
                <c:pt idx="114">
                  <c:v>5.585</c:v>
                </c:pt>
                <c:pt idx="115">
                  <c:v>4.5609999999999946</c:v>
                </c:pt>
                <c:pt idx="116">
                  <c:v>4.8979999999999952</c:v>
                </c:pt>
                <c:pt idx="117">
                  <c:v>7.22</c:v>
                </c:pt>
                <c:pt idx="118">
                  <c:v>5.4710000000000001</c:v>
                </c:pt>
                <c:pt idx="119">
                  <c:v>5.89</c:v>
                </c:pt>
                <c:pt idx="120">
                  <c:v>5.4660000000000002</c:v>
                </c:pt>
                <c:pt idx="121">
                  <c:v>35.744999999999997</c:v>
                </c:pt>
                <c:pt idx="122">
                  <c:v>4.4889999999999999</c:v>
                </c:pt>
                <c:pt idx="123">
                  <c:v>4.7880000000000003</c:v>
                </c:pt>
                <c:pt idx="124">
                  <c:v>6.76</c:v>
                </c:pt>
                <c:pt idx="125">
                  <c:v>4.654999999999994</c:v>
                </c:pt>
                <c:pt idx="126">
                  <c:v>4.7519999999999998</c:v>
                </c:pt>
                <c:pt idx="127">
                  <c:v>6.8360000000000003</c:v>
                </c:pt>
                <c:pt idx="128">
                  <c:v>5.9690000000000003</c:v>
                </c:pt>
                <c:pt idx="129">
                  <c:v>5.2919999999999998</c:v>
                </c:pt>
                <c:pt idx="130">
                  <c:v>5.2009999999999996</c:v>
                </c:pt>
                <c:pt idx="131">
                  <c:v>4.2430000000000003</c:v>
                </c:pt>
                <c:pt idx="132">
                  <c:v>7.1919999999999966</c:v>
                </c:pt>
                <c:pt idx="133">
                  <c:v>5.3629999999999951</c:v>
                </c:pt>
                <c:pt idx="134">
                  <c:v>4.024999999999995</c:v>
                </c:pt>
                <c:pt idx="135">
                  <c:v>6.324999999999994</c:v>
                </c:pt>
                <c:pt idx="136">
                  <c:v>5.0410000000000004</c:v>
                </c:pt>
                <c:pt idx="137">
                  <c:v>4.1979999999999951</c:v>
                </c:pt>
                <c:pt idx="138">
                  <c:v>7.6199999999999957</c:v>
                </c:pt>
              </c:numCache>
            </c:numRef>
          </c:val>
        </c:ser>
        <c:ser>
          <c:idx val="20"/>
          <c:order val="20"/>
          <c:tx>
            <c:strRef>
              <c:f>Global!$V$1</c:f>
              <c:strCache>
                <c:ptCount val="1"/>
                <c:pt idx="0">
                  <c:v>20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Global!$V$2:$V$140</c:f>
              <c:numCache>
                <c:formatCode>General</c:formatCode>
                <c:ptCount val="139"/>
                <c:pt idx="0">
                  <c:v>7.0000000000000007E-2</c:v>
                </c:pt>
                <c:pt idx="1">
                  <c:v>7.0000000000000007E-2</c:v>
                </c:pt>
                <c:pt idx="2">
                  <c:v>4.0000000000000001E-3</c:v>
                </c:pt>
                <c:pt idx="3">
                  <c:v>4.0000000000000001E-3</c:v>
                </c:pt>
                <c:pt idx="4">
                  <c:v>4.0000000000000001E-3</c:v>
                </c:pt>
                <c:pt idx="5">
                  <c:v>99.582999999999998</c:v>
                </c:pt>
                <c:pt idx="6">
                  <c:v>12.007</c:v>
                </c:pt>
                <c:pt idx="7">
                  <c:v>11.217000000000001</c:v>
                </c:pt>
                <c:pt idx="8">
                  <c:v>6.4720000000000004</c:v>
                </c:pt>
                <c:pt idx="9">
                  <c:v>6.0919999999999996</c:v>
                </c:pt>
                <c:pt idx="10">
                  <c:v>5.97</c:v>
                </c:pt>
                <c:pt idx="11">
                  <c:v>5.1369999999999996</c:v>
                </c:pt>
                <c:pt idx="12">
                  <c:v>5.1839999999999966</c:v>
                </c:pt>
                <c:pt idx="13">
                  <c:v>6.0289999999999946</c:v>
                </c:pt>
                <c:pt idx="14">
                  <c:v>6.0659999999999954</c:v>
                </c:pt>
                <c:pt idx="15">
                  <c:v>6.5119999999999996</c:v>
                </c:pt>
                <c:pt idx="16">
                  <c:v>5.1439999999999966</c:v>
                </c:pt>
                <c:pt idx="17">
                  <c:v>6.1069999999999984</c:v>
                </c:pt>
                <c:pt idx="18">
                  <c:v>4.194999999999995</c:v>
                </c:pt>
                <c:pt idx="19">
                  <c:v>5.1819999999999986</c:v>
                </c:pt>
                <c:pt idx="20">
                  <c:v>4.7930000000000001</c:v>
                </c:pt>
                <c:pt idx="21">
                  <c:v>5.0239999999999956</c:v>
                </c:pt>
                <c:pt idx="22">
                  <c:v>3.552999999999999</c:v>
                </c:pt>
                <c:pt idx="23">
                  <c:v>6.0910000000000002</c:v>
                </c:pt>
                <c:pt idx="24">
                  <c:v>5.1069999999999984</c:v>
                </c:pt>
                <c:pt idx="25">
                  <c:v>4.6779999999999946</c:v>
                </c:pt>
                <c:pt idx="26">
                  <c:v>4.4139999999999997</c:v>
                </c:pt>
                <c:pt idx="27">
                  <c:v>5.931</c:v>
                </c:pt>
                <c:pt idx="28">
                  <c:v>3.649</c:v>
                </c:pt>
                <c:pt idx="29">
                  <c:v>4.1369999999999996</c:v>
                </c:pt>
                <c:pt idx="30">
                  <c:v>4.0279999999999951</c:v>
                </c:pt>
                <c:pt idx="31">
                  <c:v>4.662999999999994</c:v>
                </c:pt>
                <c:pt idx="32">
                  <c:v>5.7060000000000004</c:v>
                </c:pt>
                <c:pt idx="33">
                  <c:v>4.8599999999999977</c:v>
                </c:pt>
                <c:pt idx="34">
                  <c:v>3.9420000000000002</c:v>
                </c:pt>
                <c:pt idx="35">
                  <c:v>4.3390000000000004</c:v>
                </c:pt>
                <c:pt idx="36">
                  <c:v>3.718</c:v>
                </c:pt>
                <c:pt idx="37">
                  <c:v>3.4620000000000002</c:v>
                </c:pt>
                <c:pt idx="38">
                  <c:v>6.319</c:v>
                </c:pt>
                <c:pt idx="39">
                  <c:v>4.6769999999999996</c:v>
                </c:pt>
                <c:pt idx="40">
                  <c:v>5.6909999999999954</c:v>
                </c:pt>
                <c:pt idx="41">
                  <c:v>5.8360000000000003</c:v>
                </c:pt>
                <c:pt idx="42">
                  <c:v>5.0090000000000003</c:v>
                </c:pt>
                <c:pt idx="43">
                  <c:v>5.6859999999999946</c:v>
                </c:pt>
                <c:pt idx="44">
                  <c:v>4.1619999999999946</c:v>
                </c:pt>
                <c:pt idx="45">
                  <c:v>3.2639999999999998</c:v>
                </c:pt>
                <c:pt idx="46">
                  <c:v>6.2990000000000004</c:v>
                </c:pt>
                <c:pt idx="47">
                  <c:v>6.1669999999999954</c:v>
                </c:pt>
                <c:pt idx="48">
                  <c:v>5.21</c:v>
                </c:pt>
                <c:pt idx="49">
                  <c:v>40.296000000000006</c:v>
                </c:pt>
                <c:pt idx="50">
                  <c:v>6.601</c:v>
                </c:pt>
                <c:pt idx="51">
                  <c:v>39.783000000000001</c:v>
                </c:pt>
                <c:pt idx="52">
                  <c:v>4.2720000000000002</c:v>
                </c:pt>
                <c:pt idx="53">
                  <c:v>4.5190000000000001</c:v>
                </c:pt>
                <c:pt idx="54">
                  <c:v>4.532</c:v>
                </c:pt>
                <c:pt idx="55">
                  <c:v>4.5590000000000002</c:v>
                </c:pt>
                <c:pt idx="56">
                  <c:v>4.7699999999999987</c:v>
                </c:pt>
                <c:pt idx="57">
                  <c:v>3.552999999999999</c:v>
                </c:pt>
                <c:pt idx="58">
                  <c:v>4.75</c:v>
                </c:pt>
                <c:pt idx="59">
                  <c:v>3.6259999999999999</c:v>
                </c:pt>
                <c:pt idx="60">
                  <c:v>5.0750000000000002</c:v>
                </c:pt>
                <c:pt idx="61">
                  <c:v>6.5510000000000002</c:v>
                </c:pt>
                <c:pt idx="62">
                  <c:v>4.2889999999999997</c:v>
                </c:pt>
                <c:pt idx="63">
                  <c:v>4.1019999999999994</c:v>
                </c:pt>
                <c:pt idx="64">
                  <c:v>4.2389999999999999</c:v>
                </c:pt>
                <c:pt idx="65">
                  <c:v>5.0629999999999953</c:v>
                </c:pt>
                <c:pt idx="66">
                  <c:v>2.9049999999999998</c:v>
                </c:pt>
                <c:pt idx="67">
                  <c:v>5.5369999999999999</c:v>
                </c:pt>
                <c:pt idx="68">
                  <c:v>5.4180000000000001</c:v>
                </c:pt>
                <c:pt idx="69">
                  <c:v>5.7279999999999953</c:v>
                </c:pt>
                <c:pt idx="70">
                  <c:v>4.3109999999999946</c:v>
                </c:pt>
                <c:pt idx="71">
                  <c:v>4.968</c:v>
                </c:pt>
                <c:pt idx="72">
                  <c:v>7.3209999999999953</c:v>
                </c:pt>
                <c:pt idx="73">
                  <c:v>4.6319999999999997</c:v>
                </c:pt>
                <c:pt idx="74">
                  <c:v>5.3410000000000002</c:v>
                </c:pt>
                <c:pt idx="75">
                  <c:v>5.01</c:v>
                </c:pt>
                <c:pt idx="76">
                  <c:v>5.8629999999999951</c:v>
                </c:pt>
                <c:pt idx="77">
                  <c:v>5.077</c:v>
                </c:pt>
                <c:pt idx="78">
                  <c:v>5.0780000000000003</c:v>
                </c:pt>
                <c:pt idx="79">
                  <c:v>3.7330000000000001</c:v>
                </c:pt>
                <c:pt idx="80">
                  <c:v>4.867999999999995</c:v>
                </c:pt>
                <c:pt idx="81">
                  <c:v>4.364999999999994</c:v>
                </c:pt>
                <c:pt idx="82">
                  <c:v>4.9249999999999954</c:v>
                </c:pt>
                <c:pt idx="83">
                  <c:v>4.9239999999999986</c:v>
                </c:pt>
                <c:pt idx="84">
                  <c:v>7.7669999999999977</c:v>
                </c:pt>
                <c:pt idx="85">
                  <c:v>4.6119999999999957</c:v>
                </c:pt>
                <c:pt idx="86">
                  <c:v>5.1719999999999997</c:v>
                </c:pt>
                <c:pt idx="87">
                  <c:v>2.8260000000000001</c:v>
                </c:pt>
                <c:pt idx="88">
                  <c:v>5.6919999999999966</c:v>
                </c:pt>
                <c:pt idx="89">
                  <c:v>5.27</c:v>
                </c:pt>
                <c:pt idx="90">
                  <c:v>5.3380000000000001</c:v>
                </c:pt>
                <c:pt idx="91">
                  <c:v>6.0970000000000004</c:v>
                </c:pt>
                <c:pt idx="92">
                  <c:v>5.9569999999999999</c:v>
                </c:pt>
                <c:pt idx="93">
                  <c:v>4.0110000000000001</c:v>
                </c:pt>
                <c:pt idx="94">
                  <c:v>3.903</c:v>
                </c:pt>
                <c:pt idx="95">
                  <c:v>5.032</c:v>
                </c:pt>
                <c:pt idx="96">
                  <c:v>4.8410000000000002</c:v>
                </c:pt>
                <c:pt idx="97">
                  <c:v>5.6679999999999939</c:v>
                </c:pt>
                <c:pt idx="98">
                  <c:v>6.8269999999999946</c:v>
                </c:pt>
                <c:pt idx="99">
                  <c:v>4.1499999999999986</c:v>
                </c:pt>
                <c:pt idx="100">
                  <c:v>4.6569999999999947</c:v>
                </c:pt>
                <c:pt idx="101">
                  <c:v>7.5789999999999997</c:v>
                </c:pt>
                <c:pt idx="102">
                  <c:v>4.4359999999999999</c:v>
                </c:pt>
                <c:pt idx="103">
                  <c:v>5.7939999999999996</c:v>
                </c:pt>
                <c:pt idx="104">
                  <c:v>5.1979999999999951</c:v>
                </c:pt>
                <c:pt idx="105">
                  <c:v>5.1139999999999954</c:v>
                </c:pt>
                <c:pt idx="106">
                  <c:v>4.1069999999999984</c:v>
                </c:pt>
                <c:pt idx="107">
                  <c:v>6.7560000000000002</c:v>
                </c:pt>
                <c:pt idx="108">
                  <c:v>5.0890000000000004</c:v>
                </c:pt>
                <c:pt idx="109">
                  <c:v>5.3710000000000004</c:v>
                </c:pt>
                <c:pt idx="110">
                  <c:v>2.8340000000000001</c:v>
                </c:pt>
                <c:pt idx="111">
                  <c:v>6.101</c:v>
                </c:pt>
                <c:pt idx="112">
                  <c:v>6.8760000000000003</c:v>
                </c:pt>
                <c:pt idx="113">
                  <c:v>6.6039999999999957</c:v>
                </c:pt>
                <c:pt idx="114">
                  <c:v>6.899</c:v>
                </c:pt>
                <c:pt idx="115">
                  <c:v>4.4550000000000001</c:v>
                </c:pt>
                <c:pt idx="116">
                  <c:v>5.2389999999999999</c:v>
                </c:pt>
                <c:pt idx="117">
                  <c:v>4.9779999999999998</c:v>
                </c:pt>
                <c:pt idx="118">
                  <c:v>4.8760000000000003</c:v>
                </c:pt>
                <c:pt idx="119">
                  <c:v>4.4219999999999997</c:v>
                </c:pt>
                <c:pt idx="120">
                  <c:v>5.827999999999995</c:v>
                </c:pt>
                <c:pt idx="121">
                  <c:v>3.7690000000000001</c:v>
                </c:pt>
                <c:pt idx="122">
                  <c:v>7.1419999999999986</c:v>
                </c:pt>
                <c:pt idx="123">
                  <c:v>4.0279999999999951</c:v>
                </c:pt>
                <c:pt idx="124">
                  <c:v>5.8730000000000002</c:v>
                </c:pt>
                <c:pt idx="125">
                  <c:v>4.9210000000000003</c:v>
                </c:pt>
                <c:pt idx="126">
                  <c:v>6.0090000000000003</c:v>
                </c:pt>
                <c:pt idx="127">
                  <c:v>4.952</c:v>
                </c:pt>
                <c:pt idx="128">
                  <c:v>4.1159999999999952</c:v>
                </c:pt>
                <c:pt idx="129">
                  <c:v>4.8219999999999956</c:v>
                </c:pt>
                <c:pt idx="130">
                  <c:v>3.153</c:v>
                </c:pt>
                <c:pt idx="131">
                  <c:v>3.569</c:v>
                </c:pt>
                <c:pt idx="132">
                  <c:v>4.1109999999999953</c:v>
                </c:pt>
                <c:pt idx="133">
                  <c:v>5.3049999999999953</c:v>
                </c:pt>
                <c:pt idx="134">
                  <c:v>3.597</c:v>
                </c:pt>
                <c:pt idx="135">
                  <c:v>4.2789999999999999</c:v>
                </c:pt>
                <c:pt idx="136">
                  <c:v>4.9580000000000002</c:v>
                </c:pt>
                <c:pt idx="137">
                  <c:v>2.9820000000000002</c:v>
                </c:pt>
                <c:pt idx="138">
                  <c:v>3.7559999999999998</c:v>
                </c:pt>
              </c:numCache>
            </c:numRef>
          </c:val>
        </c:ser>
        <c:ser>
          <c:idx val="21"/>
          <c:order val="21"/>
          <c:tx>
            <c:strRef>
              <c:f>Global!$W$1</c:f>
              <c:strCache>
                <c:ptCount val="1"/>
                <c:pt idx="0">
                  <c:v>21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Global!$W$2:$W$140</c:f>
              <c:numCache>
                <c:formatCode>General</c:formatCode>
                <c:ptCount val="139"/>
                <c:pt idx="0">
                  <c:v>6.6000000000000003E-2</c:v>
                </c:pt>
                <c:pt idx="1">
                  <c:v>6.6000000000000003E-2</c:v>
                </c:pt>
                <c:pt idx="2">
                  <c:v>4.0000000000000001E-3</c:v>
                </c:pt>
                <c:pt idx="3">
                  <c:v>4.0000000000000001E-3</c:v>
                </c:pt>
                <c:pt idx="4">
                  <c:v>4.0000000000000001E-3</c:v>
                </c:pt>
                <c:pt idx="5">
                  <c:v>19.285</c:v>
                </c:pt>
                <c:pt idx="6">
                  <c:v>6.266</c:v>
                </c:pt>
                <c:pt idx="7">
                  <c:v>5.9589999999999996</c:v>
                </c:pt>
                <c:pt idx="8">
                  <c:v>8.9060000000000006</c:v>
                </c:pt>
                <c:pt idx="9">
                  <c:v>5.1749999999999954</c:v>
                </c:pt>
                <c:pt idx="10">
                  <c:v>5.1819999999999986</c:v>
                </c:pt>
                <c:pt idx="11">
                  <c:v>5.8439999999999976</c:v>
                </c:pt>
                <c:pt idx="12">
                  <c:v>5.8479999999999954</c:v>
                </c:pt>
                <c:pt idx="13">
                  <c:v>8.4330000000000016</c:v>
                </c:pt>
                <c:pt idx="14">
                  <c:v>6.5649999999999951</c:v>
                </c:pt>
                <c:pt idx="15">
                  <c:v>4.7439999999999998</c:v>
                </c:pt>
                <c:pt idx="16">
                  <c:v>5.3469999999999986</c:v>
                </c:pt>
                <c:pt idx="17">
                  <c:v>6.7</c:v>
                </c:pt>
                <c:pt idx="18">
                  <c:v>5.5139999999999976</c:v>
                </c:pt>
                <c:pt idx="19">
                  <c:v>6.3310000000000004</c:v>
                </c:pt>
                <c:pt idx="20">
                  <c:v>6.6919999999999966</c:v>
                </c:pt>
                <c:pt idx="21">
                  <c:v>7.6319999999999997</c:v>
                </c:pt>
                <c:pt idx="22">
                  <c:v>7.99</c:v>
                </c:pt>
                <c:pt idx="23">
                  <c:v>9.8230000000000004</c:v>
                </c:pt>
                <c:pt idx="24">
                  <c:v>7.2779999999999996</c:v>
                </c:pt>
                <c:pt idx="25">
                  <c:v>4.1939999999999946</c:v>
                </c:pt>
                <c:pt idx="26">
                  <c:v>5.0090000000000003</c:v>
                </c:pt>
                <c:pt idx="27">
                  <c:v>6.1059999999999954</c:v>
                </c:pt>
                <c:pt idx="28">
                  <c:v>6.2329999999999997</c:v>
                </c:pt>
                <c:pt idx="29">
                  <c:v>4.7649999999999952</c:v>
                </c:pt>
                <c:pt idx="30">
                  <c:v>6.7080000000000002</c:v>
                </c:pt>
                <c:pt idx="31">
                  <c:v>6.9909999999999997</c:v>
                </c:pt>
                <c:pt idx="32">
                  <c:v>5.0199999999999996</c:v>
                </c:pt>
                <c:pt idx="33">
                  <c:v>6.4349999999999996</c:v>
                </c:pt>
                <c:pt idx="34">
                  <c:v>7.9320000000000004</c:v>
                </c:pt>
                <c:pt idx="35">
                  <c:v>6.7709999999999999</c:v>
                </c:pt>
                <c:pt idx="36">
                  <c:v>7.7190000000000003</c:v>
                </c:pt>
                <c:pt idx="37">
                  <c:v>6.0209999999999946</c:v>
                </c:pt>
                <c:pt idx="38">
                  <c:v>7.5739999999999998</c:v>
                </c:pt>
                <c:pt idx="39">
                  <c:v>6.2140000000000004</c:v>
                </c:pt>
                <c:pt idx="40">
                  <c:v>6.351</c:v>
                </c:pt>
                <c:pt idx="41">
                  <c:v>3.8820000000000001</c:v>
                </c:pt>
                <c:pt idx="42">
                  <c:v>6.1269999999999953</c:v>
                </c:pt>
                <c:pt idx="43">
                  <c:v>5.7809999999999997</c:v>
                </c:pt>
                <c:pt idx="44">
                  <c:v>6.4119999999999999</c:v>
                </c:pt>
                <c:pt idx="45">
                  <c:v>5.2460000000000004</c:v>
                </c:pt>
                <c:pt idx="46">
                  <c:v>5.8360000000000003</c:v>
                </c:pt>
                <c:pt idx="47">
                  <c:v>6.9610000000000003</c:v>
                </c:pt>
                <c:pt idx="48">
                  <c:v>15.175000000000001</c:v>
                </c:pt>
                <c:pt idx="49">
                  <c:v>8.9489999999999998</c:v>
                </c:pt>
                <c:pt idx="50">
                  <c:v>5.7069999999999999</c:v>
                </c:pt>
                <c:pt idx="51">
                  <c:v>5.8760000000000003</c:v>
                </c:pt>
                <c:pt idx="52">
                  <c:v>5.1559999999999953</c:v>
                </c:pt>
                <c:pt idx="53">
                  <c:v>5.141</c:v>
                </c:pt>
                <c:pt idx="54">
                  <c:v>5.6499999999999977</c:v>
                </c:pt>
                <c:pt idx="55">
                  <c:v>5.3569999999999967</c:v>
                </c:pt>
                <c:pt idx="56">
                  <c:v>4.6169999999999947</c:v>
                </c:pt>
                <c:pt idx="57">
                  <c:v>5.1669999999999954</c:v>
                </c:pt>
                <c:pt idx="58">
                  <c:v>5.6849999999999952</c:v>
                </c:pt>
                <c:pt idx="59">
                  <c:v>5.3319999999999999</c:v>
                </c:pt>
                <c:pt idx="60">
                  <c:v>5.9459999999999997</c:v>
                </c:pt>
                <c:pt idx="61">
                  <c:v>6.391</c:v>
                </c:pt>
                <c:pt idx="62">
                  <c:v>5.5289999999999946</c:v>
                </c:pt>
                <c:pt idx="63">
                  <c:v>7.2709999999999999</c:v>
                </c:pt>
                <c:pt idx="64">
                  <c:v>6.7669999999999977</c:v>
                </c:pt>
                <c:pt idx="65">
                  <c:v>5.2380000000000004</c:v>
                </c:pt>
                <c:pt idx="66">
                  <c:v>7.226</c:v>
                </c:pt>
                <c:pt idx="67">
                  <c:v>5.5519999999999996</c:v>
                </c:pt>
                <c:pt idx="68">
                  <c:v>6.4130000000000003</c:v>
                </c:pt>
                <c:pt idx="69">
                  <c:v>5.6899999999999986</c:v>
                </c:pt>
                <c:pt idx="70">
                  <c:v>5.5019999999999998</c:v>
                </c:pt>
                <c:pt idx="71">
                  <c:v>8.9819999999999993</c:v>
                </c:pt>
                <c:pt idx="72">
                  <c:v>5.734</c:v>
                </c:pt>
                <c:pt idx="73">
                  <c:v>17.920999999999999</c:v>
                </c:pt>
                <c:pt idx="74">
                  <c:v>7.1310000000000002</c:v>
                </c:pt>
                <c:pt idx="75">
                  <c:v>5.2569999999999997</c:v>
                </c:pt>
                <c:pt idx="76">
                  <c:v>5.6779999999999946</c:v>
                </c:pt>
                <c:pt idx="77">
                  <c:v>6.194999999999995</c:v>
                </c:pt>
                <c:pt idx="78">
                  <c:v>6.0890000000000004</c:v>
                </c:pt>
                <c:pt idx="79">
                  <c:v>7.7309999999999999</c:v>
                </c:pt>
                <c:pt idx="80">
                  <c:v>6.1760000000000002</c:v>
                </c:pt>
                <c:pt idx="81">
                  <c:v>8.5560000000000027</c:v>
                </c:pt>
                <c:pt idx="82">
                  <c:v>4.2809999999999997</c:v>
                </c:pt>
                <c:pt idx="83">
                  <c:v>5.944</c:v>
                </c:pt>
                <c:pt idx="84">
                  <c:v>6.5439999999999996</c:v>
                </c:pt>
                <c:pt idx="85">
                  <c:v>5.0219999999999976</c:v>
                </c:pt>
                <c:pt idx="86">
                  <c:v>5.6539999999999946</c:v>
                </c:pt>
                <c:pt idx="87">
                  <c:v>6.9740000000000002</c:v>
                </c:pt>
                <c:pt idx="88">
                  <c:v>5.5979999999999954</c:v>
                </c:pt>
                <c:pt idx="89">
                  <c:v>6.1890000000000001</c:v>
                </c:pt>
                <c:pt idx="90">
                  <c:v>5.8860000000000001</c:v>
                </c:pt>
                <c:pt idx="91">
                  <c:v>7.22</c:v>
                </c:pt>
                <c:pt idx="92">
                  <c:v>7.4169999999999998</c:v>
                </c:pt>
                <c:pt idx="93">
                  <c:v>6.0019999999999998</c:v>
                </c:pt>
                <c:pt idx="94">
                  <c:v>7.1130000000000004</c:v>
                </c:pt>
                <c:pt idx="95">
                  <c:v>7.7190000000000003</c:v>
                </c:pt>
                <c:pt idx="96">
                  <c:v>6.8810000000000002</c:v>
                </c:pt>
                <c:pt idx="97">
                  <c:v>6.923</c:v>
                </c:pt>
                <c:pt idx="98">
                  <c:v>5.8209999999999953</c:v>
                </c:pt>
                <c:pt idx="99">
                  <c:v>5.8380000000000001</c:v>
                </c:pt>
                <c:pt idx="100">
                  <c:v>7.0569999999999986</c:v>
                </c:pt>
                <c:pt idx="101">
                  <c:v>6.7430000000000003</c:v>
                </c:pt>
                <c:pt idx="102">
                  <c:v>7.4909999999999997</c:v>
                </c:pt>
                <c:pt idx="103">
                  <c:v>7.5449999999999946</c:v>
                </c:pt>
                <c:pt idx="104">
                  <c:v>6.7850000000000001</c:v>
                </c:pt>
                <c:pt idx="105">
                  <c:v>4.2450000000000001</c:v>
                </c:pt>
                <c:pt idx="106">
                  <c:v>6.1839999999999966</c:v>
                </c:pt>
                <c:pt idx="107">
                  <c:v>8.2800000000000011</c:v>
                </c:pt>
                <c:pt idx="108">
                  <c:v>4.8979999999999952</c:v>
                </c:pt>
                <c:pt idx="109">
                  <c:v>4.6909999999999954</c:v>
                </c:pt>
                <c:pt idx="110">
                  <c:v>6.8029999999999946</c:v>
                </c:pt>
                <c:pt idx="111">
                  <c:v>5.57</c:v>
                </c:pt>
                <c:pt idx="112">
                  <c:v>6.1679999999999939</c:v>
                </c:pt>
                <c:pt idx="113">
                  <c:v>7.6169999999999947</c:v>
                </c:pt>
                <c:pt idx="114">
                  <c:v>6.5739999999999998</c:v>
                </c:pt>
                <c:pt idx="115">
                  <c:v>5.1199999999999974</c:v>
                </c:pt>
                <c:pt idx="116">
                  <c:v>6.4950000000000001</c:v>
                </c:pt>
                <c:pt idx="117">
                  <c:v>6.8569999999999967</c:v>
                </c:pt>
                <c:pt idx="118">
                  <c:v>5.0339999999999998</c:v>
                </c:pt>
                <c:pt idx="119">
                  <c:v>4.2060000000000004</c:v>
                </c:pt>
                <c:pt idx="120">
                  <c:v>6.7549999999999946</c:v>
                </c:pt>
                <c:pt idx="121">
                  <c:v>5.6479999999999952</c:v>
                </c:pt>
                <c:pt idx="122">
                  <c:v>8.2570000000000014</c:v>
                </c:pt>
                <c:pt idx="123">
                  <c:v>4.6499999999999977</c:v>
                </c:pt>
                <c:pt idx="124">
                  <c:v>5.8419999999999996</c:v>
                </c:pt>
                <c:pt idx="125">
                  <c:v>5.1899999999999986</c:v>
                </c:pt>
                <c:pt idx="126">
                  <c:v>4.9359999999999999</c:v>
                </c:pt>
                <c:pt idx="127">
                  <c:v>4.851</c:v>
                </c:pt>
                <c:pt idx="128">
                  <c:v>5.202</c:v>
                </c:pt>
                <c:pt idx="129">
                  <c:v>6.8619999999999957</c:v>
                </c:pt>
                <c:pt idx="130">
                  <c:v>5.1689999999999952</c:v>
                </c:pt>
                <c:pt idx="131">
                  <c:v>5.8979999999999952</c:v>
                </c:pt>
                <c:pt idx="132">
                  <c:v>7.2679999999999954</c:v>
                </c:pt>
                <c:pt idx="133">
                  <c:v>6.3229999999999951</c:v>
                </c:pt>
                <c:pt idx="134">
                  <c:v>8.3230000000000004</c:v>
                </c:pt>
                <c:pt idx="135">
                  <c:v>5.5069999999999997</c:v>
                </c:pt>
                <c:pt idx="136">
                  <c:v>5.2039999999999997</c:v>
                </c:pt>
                <c:pt idx="137">
                  <c:v>5.4729999999999999</c:v>
                </c:pt>
                <c:pt idx="138">
                  <c:v>6.3490000000000002</c:v>
                </c:pt>
              </c:numCache>
            </c:numRef>
          </c:val>
        </c:ser>
        <c:ser>
          <c:idx val="22"/>
          <c:order val="22"/>
          <c:tx>
            <c:strRef>
              <c:f>Global!$X$1</c:f>
              <c:strCache>
                <c:ptCount val="1"/>
                <c:pt idx="0">
                  <c:v>22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Global!$X$2:$X$140</c:f>
              <c:numCache>
                <c:formatCode>General</c:formatCode>
                <c:ptCount val="139"/>
                <c:pt idx="0">
                  <c:v>0.40100000000000002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4.452</c:v>
                </c:pt>
                <c:pt idx="6">
                  <c:v>6.3869999999999996</c:v>
                </c:pt>
                <c:pt idx="7">
                  <c:v>7.0860000000000003</c:v>
                </c:pt>
                <c:pt idx="8">
                  <c:v>11.009</c:v>
                </c:pt>
                <c:pt idx="9">
                  <c:v>7.367999999999995</c:v>
                </c:pt>
                <c:pt idx="10">
                  <c:v>6.7560000000000002</c:v>
                </c:pt>
                <c:pt idx="11">
                  <c:v>7.2729999999999997</c:v>
                </c:pt>
                <c:pt idx="12">
                  <c:v>8.6279999999999983</c:v>
                </c:pt>
                <c:pt idx="13">
                  <c:v>6.3119999999999976</c:v>
                </c:pt>
                <c:pt idx="14">
                  <c:v>8.9489999999999998</c:v>
                </c:pt>
                <c:pt idx="15">
                  <c:v>8.4</c:v>
                </c:pt>
                <c:pt idx="16">
                  <c:v>4.8209999999999953</c:v>
                </c:pt>
                <c:pt idx="17">
                  <c:v>6.8519999999999976</c:v>
                </c:pt>
                <c:pt idx="18">
                  <c:v>45.552</c:v>
                </c:pt>
                <c:pt idx="19">
                  <c:v>6.0030000000000001</c:v>
                </c:pt>
                <c:pt idx="20">
                  <c:v>6.48</c:v>
                </c:pt>
                <c:pt idx="21">
                  <c:v>5.8219999999999956</c:v>
                </c:pt>
                <c:pt idx="22">
                  <c:v>4.6739999999999986</c:v>
                </c:pt>
                <c:pt idx="23">
                  <c:v>6.3010000000000002</c:v>
                </c:pt>
                <c:pt idx="24">
                  <c:v>7.6819999999999986</c:v>
                </c:pt>
                <c:pt idx="25">
                  <c:v>6.0269999999999966</c:v>
                </c:pt>
                <c:pt idx="26">
                  <c:v>7.9409999999999998</c:v>
                </c:pt>
                <c:pt idx="27">
                  <c:v>5.0169999999999986</c:v>
                </c:pt>
                <c:pt idx="28">
                  <c:v>5.1439999999999966</c:v>
                </c:pt>
                <c:pt idx="29">
                  <c:v>5.6360000000000001</c:v>
                </c:pt>
                <c:pt idx="30">
                  <c:v>11.05</c:v>
                </c:pt>
                <c:pt idx="31">
                  <c:v>5.0229999999999952</c:v>
                </c:pt>
                <c:pt idx="32">
                  <c:v>5.1710000000000003</c:v>
                </c:pt>
                <c:pt idx="33">
                  <c:v>5.5949999999999953</c:v>
                </c:pt>
                <c:pt idx="34">
                  <c:v>38.5</c:v>
                </c:pt>
                <c:pt idx="35">
                  <c:v>5.6529999999999951</c:v>
                </c:pt>
                <c:pt idx="36">
                  <c:v>6.0789999999999997</c:v>
                </c:pt>
                <c:pt idx="37">
                  <c:v>4.8139999999999956</c:v>
                </c:pt>
                <c:pt idx="38">
                  <c:v>4.9450000000000003</c:v>
                </c:pt>
                <c:pt idx="39">
                  <c:v>6.2669999999999986</c:v>
                </c:pt>
                <c:pt idx="40">
                  <c:v>6.8710000000000004</c:v>
                </c:pt>
                <c:pt idx="41">
                  <c:v>5.3339999999999996</c:v>
                </c:pt>
                <c:pt idx="42">
                  <c:v>6.9480000000000004</c:v>
                </c:pt>
                <c:pt idx="43">
                  <c:v>4.9139999999999997</c:v>
                </c:pt>
                <c:pt idx="44">
                  <c:v>5.431</c:v>
                </c:pt>
                <c:pt idx="45">
                  <c:v>6.8469999999999986</c:v>
                </c:pt>
                <c:pt idx="46">
                  <c:v>6.1130000000000004</c:v>
                </c:pt>
                <c:pt idx="47">
                  <c:v>4.984</c:v>
                </c:pt>
                <c:pt idx="48">
                  <c:v>6.3310000000000004</c:v>
                </c:pt>
                <c:pt idx="49">
                  <c:v>5.9690000000000003</c:v>
                </c:pt>
                <c:pt idx="50">
                  <c:v>5.1289999999999951</c:v>
                </c:pt>
                <c:pt idx="51">
                  <c:v>4.6349999999999953</c:v>
                </c:pt>
                <c:pt idx="52">
                  <c:v>5.6189999999999953</c:v>
                </c:pt>
                <c:pt idx="53">
                  <c:v>5.649</c:v>
                </c:pt>
                <c:pt idx="54">
                  <c:v>6.8239999999999954</c:v>
                </c:pt>
                <c:pt idx="55">
                  <c:v>6.3979999999999952</c:v>
                </c:pt>
                <c:pt idx="56">
                  <c:v>5.4249999999999954</c:v>
                </c:pt>
                <c:pt idx="57">
                  <c:v>6.1310000000000002</c:v>
                </c:pt>
                <c:pt idx="58">
                  <c:v>5.8010000000000002</c:v>
                </c:pt>
                <c:pt idx="59">
                  <c:v>6.4660000000000002</c:v>
                </c:pt>
                <c:pt idx="60">
                  <c:v>5.1130000000000004</c:v>
                </c:pt>
                <c:pt idx="61">
                  <c:v>8.06</c:v>
                </c:pt>
                <c:pt idx="62">
                  <c:v>7.0730000000000004</c:v>
                </c:pt>
                <c:pt idx="63">
                  <c:v>5.8129999999999953</c:v>
                </c:pt>
                <c:pt idx="64">
                  <c:v>8.0230000000000015</c:v>
                </c:pt>
                <c:pt idx="65">
                  <c:v>6.819</c:v>
                </c:pt>
                <c:pt idx="66">
                  <c:v>9.2119999999999997</c:v>
                </c:pt>
                <c:pt idx="67">
                  <c:v>6.907</c:v>
                </c:pt>
                <c:pt idx="68">
                  <c:v>6.1849999999999952</c:v>
                </c:pt>
                <c:pt idx="69">
                  <c:v>5.7039999999999997</c:v>
                </c:pt>
                <c:pt idx="70">
                  <c:v>8.0300000000000011</c:v>
                </c:pt>
                <c:pt idx="71">
                  <c:v>5.5789999999999997</c:v>
                </c:pt>
                <c:pt idx="72">
                  <c:v>7.327999999999995</c:v>
                </c:pt>
                <c:pt idx="73">
                  <c:v>6.28</c:v>
                </c:pt>
                <c:pt idx="74">
                  <c:v>13.832000000000001</c:v>
                </c:pt>
                <c:pt idx="75">
                  <c:v>33.523000000000003</c:v>
                </c:pt>
                <c:pt idx="76">
                  <c:v>13.872</c:v>
                </c:pt>
                <c:pt idx="77">
                  <c:v>5.516</c:v>
                </c:pt>
                <c:pt idx="78">
                  <c:v>8.4130000000000003</c:v>
                </c:pt>
                <c:pt idx="79">
                  <c:v>5.5129999999999946</c:v>
                </c:pt>
                <c:pt idx="80">
                  <c:v>5.9210000000000003</c:v>
                </c:pt>
                <c:pt idx="81">
                  <c:v>7.5759999999999996</c:v>
                </c:pt>
                <c:pt idx="82">
                  <c:v>6.0010000000000003</c:v>
                </c:pt>
                <c:pt idx="83">
                  <c:v>8.5570000000000004</c:v>
                </c:pt>
                <c:pt idx="84">
                  <c:v>14.166</c:v>
                </c:pt>
                <c:pt idx="85">
                  <c:v>7.3619999999999957</c:v>
                </c:pt>
                <c:pt idx="86">
                  <c:v>5.726</c:v>
                </c:pt>
                <c:pt idx="87">
                  <c:v>6.9779999999999998</c:v>
                </c:pt>
                <c:pt idx="88">
                  <c:v>7.6769999999999996</c:v>
                </c:pt>
                <c:pt idx="89">
                  <c:v>5.8259999999999952</c:v>
                </c:pt>
                <c:pt idx="90">
                  <c:v>5.3239999999999954</c:v>
                </c:pt>
                <c:pt idx="91">
                  <c:v>5.1769999999999996</c:v>
                </c:pt>
                <c:pt idx="92">
                  <c:v>5.827999999999995</c:v>
                </c:pt>
                <c:pt idx="93">
                  <c:v>6.7249999999999952</c:v>
                </c:pt>
                <c:pt idx="94">
                  <c:v>7.1119999999999974</c:v>
                </c:pt>
                <c:pt idx="95">
                  <c:v>5.984</c:v>
                </c:pt>
                <c:pt idx="96">
                  <c:v>5.2519999999999998</c:v>
                </c:pt>
                <c:pt idx="97">
                  <c:v>5.7380000000000004</c:v>
                </c:pt>
                <c:pt idx="98">
                  <c:v>6.1609999999999951</c:v>
                </c:pt>
                <c:pt idx="99">
                  <c:v>5.6379999999999946</c:v>
                </c:pt>
                <c:pt idx="100">
                  <c:v>6.5019999999999998</c:v>
                </c:pt>
                <c:pt idx="101">
                  <c:v>11.903</c:v>
                </c:pt>
                <c:pt idx="102">
                  <c:v>8.2479999999999976</c:v>
                </c:pt>
                <c:pt idx="103">
                  <c:v>5.2539999999999996</c:v>
                </c:pt>
                <c:pt idx="104">
                  <c:v>5.4379999999999997</c:v>
                </c:pt>
                <c:pt idx="105">
                  <c:v>7.907</c:v>
                </c:pt>
                <c:pt idx="106">
                  <c:v>5.2469999999999999</c:v>
                </c:pt>
                <c:pt idx="107">
                  <c:v>8.9190000000000005</c:v>
                </c:pt>
                <c:pt idx="108">
                  <c:v>5.3380000000000001</c:v>
                </c:pt>
                <c:pt idx="109">
                  <c:v>6.0269999999999966</c:v>
                </c:pt>
                <c:pt idx="110">
                  <c:v>5.8259999999999952</c:v>
                </c:pt>
                <c:pt idx="111">
                  <c:v>6.9020000000000001</c:v>
                </c:pt>
                <c:pt idx="112">
                  <c:v>10.941000000000001</c:v>
                </c:pt>
                <c:pt idx="113">
                  <c:v>8.0060000000000002</c:v>
                </c:pt>
                <c:pt idx="114">
                  <c:v>8.1460000000000008</c:v>
                </c:pt>
                <c:pt idx="115">
                  <c:v>6.5010000000000003</c:v>
                </c:pt>
                <c:pt idx="116">
                  <c:v>7.0259999999999954</c:v>
                </c:pt>
                <c:pt idx="117">
                  <c:v>5.2789999999999999</c:v>
                </c:pt>
                <c:pt idx="118">
                  <c:v>5.4619999999999997</c:v>
                </c:pt>
                <c:pt idx="119">
                  <c:v>6.1029999999999953</c:v>
                </c:pt>
                <c:pt idx="120">
                  <c:v>7.2639999999999976</c:v>
                </c:pt>
                <c:pt idx="121">
                  <c:v>36.906999999999996</c:v>
                </c:pt>
                <c:pt idx="122">
                  <c:v>5.4089999999999998</c:v>
                </c:pt>
                <c:pt idx="123">
                  <c:v>7.3139999999999956</c:v>
                </c:pt>
                <c:pt idx="124">
                  <c:v>6.5970000000000004</c:v>
                </c:pt>
                <c:pt idx="125">
                  <c:v>7.4050000000000002</c:v>
                </c:pt>
                <c:pt idx="126">
                  <c:v>8.8119999999999994</c:v>
                </c:pt>
                <c:pt idx="127">
                  <c:v>5.0380000000000003</c:v>
                </c:pt>
                <c:pt idx="128">
                  <c:v>5.68</c:v>
                </c:pt>
                <c:pt idx="129">
                  <c:v>5.6079999999999952</c:v>
                </c:pt>
                <c:pt idx="130">
                  <c:v>6.2190000000000003</c:v>
                </c:pt>
                <c:pt idx="131">
                  <c:v>7.7850000000000001</c:v>
                </c:pt>
                <c:pt idx="132">
                  <c:v>6.9580000000000002</c:v>
                </c:pt>
                <c:pt idx="133">
                  <c:v>6.7309999999999999</c:v>
                </c:pt>
                <c:pt idx="134">
                  <c:v>5.1169999999999964</c:v>
                </c:pt>
                <c:pt idx="135">
                  <c:v>5.0279999999999951</c:v>
                </c:pt>
                <c:pt idx="136">
                  <c:v>6.2720000000000002</c:v>
                </c:pt>
                <c:pt idx="137">
                  <c:v>11.122999999999999</c:v>
                </c:pt>
                <c:pt idx="138">
                  <c:v>8.2540000000000013</c:v>
                </c:pt>
              </c:numCache>
            </c:numRef>
          </c:val>
        </c:ser>
        <c:ser>
          <c:idx val="23"/>
          <c:order val="23"/>
          <c:tx>
            <c:strRef>
              <c:f>Global!$Y$1</c:f>
              <c:strCache>
                <c:ptCount val="1"/>
                <c:pt idx="0">
                  <c:v>23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Global!$Y$2:$Y$140</c:f>
              <c:numCache>
                <c:formatCode>General</c:formatCode>
                <c:ptCount val="139"/>
                <c:pt idx="0">
                  <c:v>8.0000000000000002E-3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7.0000000000000001E-3</c:v>
                </c:pt>
                <c:pt idx="4">
                  <c:v>7.0000000000000001E-3</c:v>
                </c:pt>
                <c:pt idx="5">
                  <c:v>4.0069999999999997</c:v>
                </c:pt>
                <c:pt idx="6">
                  <c:v>5.0679999999999952</c:v>
                </c:pt>
                <c:pt idx="7">
                  <c:v>4.4720000000000004</c:v>
                </c:pt>
                <c:pt idx="8">
                  <c:v>6.4160000000000004</c:v>
                </c:pt>
                <c:pt idx="9">
                  <c:v>6.1899999999999986</c:v>
                </c:pt>
                <c:pt idx="10">
                  <c:v>7.5960000000000001</c:v>
                </c:pt>
                <c:pt idx="11">
                  <c:v>5.1829999999999954</c:v>
                </c:pt>
                <c:pt idx="12">
                  <c:v>6.3469999999999986</c:v>
                </c:pt>
                <c:pt idx="13">
                  <c:v>5.6879999999999953</c:v>
                </c:pt>
                <c:pt idx="14">
                  <c:v>8.0279999999999987</c:v>
                </c:pt>
                <c:pt idx="15">
                  <c:v>6.51</c:v>
                </c:pt>
                <c:pt idx="16">
                  <c:v>6.2290000000000001</c:v>
                </c:pt>
                <c:pt idx="17">
                  <c:v>9.2089999999999996</c:v>
                </c:pt>
                <c:pt idx="18">
                  <c:v>6.2690000000000001</c:v>
                </c:pt>
                <c:pt idx="19">
                  <c:v>9.1460000000000008</c:v>
                </c:pt>
                <c:pt idx="20">
                  <c:v>45.970999999999997</c:v>
                </c:pt>
                <c:pt idx="21">
                  <c:v>7.1879999999999953</c:v>
                </c:pt>
                <c:pt idx="22">
                  <c:v>4.9039999999999999</c:v>
                </c:pt>
                <c:pt idx="23">
                  <c:v>6.6039999999999957</c:v>
                </c:pt>
                <c:pt idx="24">
                  <c:v>6.2539999999999996</c:v>
                </c:pt>
                <c:pt idx="25">
                  <c:v>5.4420000000000002</c:v>
                </c:pt>
                <c:pt idx="26">
                  <c:v>5.5789999999999997</c:v>
                </c:pt>
                <c:pt idx="27">
                  <c:v>5.5149999999999952</c:v>
                </c:pt>
                <c:pt idx="28">
                  <c:v>16.234999999999999</c:v>
                </c:pt>
                <c:pt idx="29">
                  <c:v>7.9290000000000003</c:v>
                </c:pt>
                <c:pt idx="30">
                  <c:v>6.4089999999999998</c:v>
                </c:pt>
                <c:pt idx="31">
                  <c:v>8.7550000000000008</c:v>
                </c:pt>
                <c:pt idx="32">
                  <c:v>43.666000000000011</c:v>
                </c:pt>
                <c:pt idx="33">
                  <c:v>5.1139999999999954</c:v>
                </c:pt>
                <c:pt idx="34">
                  <c:v>6.6779999999999946</c:v>
                </c:pt>
                <c:pt idx="35">
                  <c:v>5.4379999999999997</c:v>
                </c:pt>
                <c:pt idx="36">
                  <c:v>5.3529999999999953</c:v>
                </c:pt>
                <c:pt idx="37">
                  <c:v>5.7269999999999976</c:v>
                </c:pt>
                <c:pt idx="38">
                  <c:v>5.9119999999999999</c:v>
                </c:pt>
                <c:pt idx="39">
                  <c:v>6.1130000000000004</c:v>
                </c:pt>
                <c:pt idx="40">
                  <c:v>7.624999999999992</c:v>
                </c:pt>
                <c:pt idx="41">
                  <c:v>18.323</c:v>
                </c:pt>
                <c:pt idx="42">
                  <c:v>6.1909999999999954</c:v>
                </c:pt>
                <c:pt idx="43">
                  <c:v>10.151</c:v>
                </c:pt>
                <c:pt idx="44">
                  <c:v>5.85</c:v>
                </c:pt>
                <c:pt idx="45">
                  <c:v>5.827999999999995</c:v>
                </c:pt>
                <c:pt idx="46">
                  <c:v>6.8739999999999997</c:v>
                </c:pt>
                <c:pt idx="47">
                  <c:v>6.4080000000000004</c:v>
                </c:pt>
                <c:pt idx="48">
                  <c:v>6.8890000000000002</c:v>
                </c:pt>
                <c:pt idx="49">
                  <c:v>6.8029999999999946</c:v>
                </c:pt>
                <c:pt idx="50">
                  <c:v>9.6519999999999992</c:v>
                </c:pt>
                <c:pt idx="51">
                  <c:v>4.8860000000000001</c:v>
                </c:pt>
                <c:pt idx="52">
                  <c:v>6.3</c:v>
                </c:pt>
                <c:pt idx="53">
                  <c:v>5.7069999999999999</c:v>
                </c:pt>
                <c:pt idx="54">
                  <c:v>5.5579999999999954</c:v>
                </c:pt>
                <c:pt idx="55">
                  <c:v>5.5090000000000003</c:v>
                </c:pt>
                <c:pt idx="56">
                  <c:v>5.093</c:v>
                </c:pt>
                <c:pt idx="57">
                  <c:v>6.1529999999999951</c:v>
                </c:pt>
                <c:pt idx="58">
                  <c:v>4.8499999999999996</c:v>
                </c:pt>
                <c:pt idx="59">
                  <c:v>9.8550000000000004</c:v>
                </c:pt>
                <c:pt idx="60">
                  <c:v>5.4489999999999998</c:v>
                </c:pt>
                <c:pt idx="61">
                  <c:v>5.6599999999999957</c:v>
                </c:pt>
                <c:pt idx="62">
                  <c:v>5.9219999999999997</c:v>
                </c:pt>
                <c:pt idx="63">
                  <c:v>6.5430000000000001</c:v>
                </c:pt>
                <c:pt idx="64">
                  <c:v>6.702</c:v>
                </c:pt>
                <c:pt idx="65">
                  <c:v>5.07</c:v>
                </c:pt>
                <c:pt idx="66">
                  <c:v>4.7549999999999946</c:v>
                </c:pt>
                <c:pt idx="67">
                  <c:v>8.5850000000000026</c:v>
                </c:pt>
                <c:pt idx="68">
                  <c:v>4.6559999999999953</c:v>
                </c:pt>
                <c:pt idx="69">
                  <c:v>5.2610000000000001</c:v>
                </c:pt>
                <c:pt idx="70">
                  <c:v>5.7039999999999997</c:v>
                </c:pt>
                <c:pt idx="71">
                  <c:v>7</c:v>
                </c:pt>
                <c:pt idx="72">
                  <c:v>6.3559999999999954</c:v>
                </c:pt>
                <c:pt idx="73">
                  <c:v>4.8869999999999996</c:v>
                </c:pt>
                <c:pt idx="74">
                  <c:v>5.4080000000000004</c:v>
                </c:pt>
                <c:pt idx="75">
                  <c:v>38.887</c:v>
                </c:pt>
                <c:pt idx="76">
                  <c:v>4.8039999999999976</c:v>
                </c:pt>
                <c:pt idx="77">
                  <c:v>7.5609999999999946</c:v>
                </c:pt>
                <c:pt idx="78">
                  <c:v>6.4550000000000001</c:v>
                </c:pt>
                <c:pt idx="79">
                  <c:v>7.7690000000000001</c:v>
                </c:pt>
                <c:pt idx="80">
                  <c:v>6.2949999999999946</c:v>
                </c:pt>
                <c:pt idx="81">
                  <c:v>6.359</c:v>
                </c:pt>
                <c:pt idx="82">
                  <c:v>6.5970000000000004</c:v>
                </c:pt>
                <c:pt idx="83">
                  <c:v>7.3229999999999951</c:v>
                </c:pt>
                <c:pt idx="84">
                  <c:v>5.53</c:v>
                </c:pt>
                <c:pt idx="85">
                  <c:v>5.824999999999994</c:v>
                </c:pt>
                <c:pt idx="86">
                  <c:v>6.0229999999999952</c:v>
                </c:pt>
                <c:pt idx="87">
                  <c:v>6.0569999999999986</c:v>
                </c:pt>
                <c:pt idx="88">
                  <c:v>8.918000000000001</c:v>
                </c:pt>
                <c:pt idx="89">
                  <c:v>5.9660000000000002</c:v>
                </c:pt>
                <c:pt idx="90">
                  <c:v>6.476</c:v>
                </c:pt>
                <c:pt idx="91">
                  <c:v>6.157999999999995</c:v>
                </c:pt>
                <c:pt idx="92">
                  <c:v>7.2789999999999999</c:v>
                </c:pt>
                <c:pt idx="93">
                  <c:v>6.5679999999999952</c:v>
                </c:pt>
                <c:pt idx="94">
                  <c:v>5.7469999999999999</c:v>
                </c:pt>
                <c:pt idx="95">
                  <c:v>6.4880000000000004</c:v>
                </c:pt>
                <c:pt idx="96">
                  <c:v>7.3079999999999954</c:v>
                </c:pt>
                <c:pt idx="97">
                  <c:v>5.5830000000000002</c:v>
                </c:pt>
                <c:pt idx="98">
                  <c:v>6.2430000000000003</c:v>
                </c:pt>
                <c:pt idx="99">
                  <c:v>5.7</c:v>
                </c:pt>
                <c:pt idx="100">
                  <c:v>6.3760000000000003</c:v>
                </c:pt>
                <c:pt idx="101">
                  <c:v>5.6439999999999957</c:v>
                </c:pt>
                <c:pt idx="102">
                  <c:v>4.7279999999999953</c:v>
                </c:pt>
                <c:pt idx="103">
                  <c:v>7.1669999999999954</c:v>
                </c:pt>
                <c:pt idx="104">
                  <c:v>7.9009999999999998</c:v>
                </c:pt>
                <c:pt idx="105">
                  <c:v>5.5069999999999997</c:v>
                </c:pt>
                <c:pt idx="106">
                  <c:v>5.5679999999999952</c:v>
                </c:pt>
                <c:pt idx="107">
                  <c:v>7.09</c:v>
                </c:pt>
                <c:pt idx="108">
                  <c:v>8.4570000000000007</c:v>
                </c:pt>
                <c:pt idx="109">
                  <c:v>6.4059999999999997</c:v>
                </c:pt>
                <c:pt idx="110">
                  <c:v>7.1790000000000003</c:v>
                </c:pt>
                <c:pt idx="111">
                  <c:v>8.0439999999999987</c:v>
                </c:pt>
                <c:pt idx="112">
                  <c:v>7.2549999999999946</c:v>
                </c:pt>
                <c:pt idx="113">
                  <c:v>14.72</c:v>
                </c:pt>
                <c:pt idx="114">
                  <c:v>13.718</c:v>
                </c:pt>
                <c:pt idx="115">
                  <c:v>5.9420000000000002</c:v>
                </c:pt>
                <c:pt idx="116">
                  <c:v>6.9459999999999997</c:v>
                </c:pt>
                <c:pt idx="117">
                  <c:v>5.4009999999999998</c:v>
                </c:pt>
                <c:pt idx="118">
                  <c:v>9.2889999999999997</c:v>
                </c:pt>
                <c:pt idx="119">
                  <c:v>8.2530000000000001</c:v>
                </c:pt>
                <c:pt idx="120">
                  <c:v>6.8879999999999946</c:v>
                </c:pt>
                <c:pt idx="121">
                  <c:v>5.5579999999999954</c:v>
                </c:pt>
                <c:pt idx="122">
                  <c:v>5.6879999999999953</c:v>
                </c:pt>
                <c:pt idx="123">
                  <c:v>7.9820000000000002</c:v>
                </c:pt>
                <c:pt idx="124">
                  <c:v>5.3919999999999986</c:v>
                </c:pt>
                <c:pt idx="125">
                  <c:v>3.8189999999999991</c:v>
                </c:pt>
                <c:pt idx="126">
                  <c:v>6.7889999999999997</c:v>
                </c:pt>
                <c:pt idx="127">
                  <c:v>5.9619999999999997</c:v>
                </c:pt>
                <c:pt idx="128">
                  <c:v>5.593</c:v>
                </c:pt>
                <c:pt idx="129">
                  <c:v>5.3839999999999986</c:v>
                </c:pt>
                <c:pt idx="130">
                  <c:v>5.7359999999999998</c:v>
                </c:pt>
                <c:pt idx="131">
                  <c:v>7.2039999999999997</c:v>
                </c:pt>
                <c:pt idx="132">
                  <c:v>5.8139999999999956</c:v>
                </c:pt>
                <c:pt idx="133">
                  <c:v>7.1219999999999946</c:v>
                </c:pt>
                <c:pt idx="134">
                  <c:v>5.806</c:v>
                </c:pt>
                <c:pt idx="135">
                  <c:v>6.6890000000000001</c:v>
                </c:pt>
                <c:pt idx="136">
                  <c:v>9.8390000000000004</c:v>
                </c:pt>
                <c:pt idx="137">
                  <c:v>5.7990000000000004</c:v>
                </c:pt>
                <c:pt idx="138">
                  <c:v>7.2450000000000001</c:v>
                </c:pt>
              </c:numCache>
            </c:numRef>
          </c:val>
        </c:ser>
        <c:bandFmts/>
        <c:axId val="309422848"/>
        <c:axId val="309427160"/>
        <c:axId val="308533952"/>
      </c:surface3DChart>
      <c:catAx>
        <c:axId val="309422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09427160"/>
        <c:crosses val="autoZero"/>
        <c:auto val="1"/>
        <c:lblAlgn val="ctr"/>
        <c:lblOffset val="100"/>
        <c:noMultiLvlLbl val="0"/>
      </c:catAx>
      <c:valAx>
        <c:axId val="309427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9422848"/>
        <c:crosses val="autoZero"/>
        <c:crossBetween val="midCat"/>
      </c:valAx>
      <c:serAx>
        <c:axId val="308533952"/>
        <c:scaling>
          <c:orientation val="minMax"/>
        </c:scaling>
        <c:delete val="0"/>
        <c:axPos val="b"/>
        <c:majorTickMark val="out"/>
        <c:minorTickMark val="none"/>
        <c:tickLblPos val="nextTo"/>
        <c:crossAx val="309427160"/>
        <c:crosses val="autoZero"/>
      </c:serAx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365997129777"/>
          <c:y val="4.0135639458409998E-2"/>
          <c:w val="0.71257305154942996"/>
          <c:h val="0.81146251911041301"/>
        </c:manualLayout>
      </c:layout>
      <c:stockChart>
        <c:ser>
          <c:idx val="0"/>
          <c:order val="0"/>
          <c:tx>
            <c:strRef>
              <c:f>AcroosSilo!$A$1</c:f>
              <c:strCache>
                <c:ptCount val="1"/>
                <c:pt idx="0">
                  <c:v>Max</c:v>
                </c:pt>
              </c:strCache>
            </c:strRef>
          </c:tx>
          <c:spPr>
            <a:ln w="19050">
              <a:noFill/>
            </a:ln>
          </c:spPr>
          <c:marker>
            <c:symbol val="none"/>
          </c:marker>
          <c:val>
            <c:numRef>
              <c:f>AcroosSilo!$B$1:$Z$1</c:f>
              <c:numCache>
                <c:formatCode>General</c:formatCode>
                <c:ptCount val="25"/>
                <c:pt idx="0">
                  <c:v>46.439</c:v>
                </c:pt>
                <c:pt idx="1">
                  <c:v>41.415999999999997</c:v>
                </c:pt>
                <c:pt idx="2">
                  <c:v>60.637</c:v>
                </c:pt>
                <c:pt idx="3">
                  <c:v>48.835000000000001</c:v>
                </c:pt>
                <c:pt idx="4">
                  <c:v>36.463000000000001</c:v>
                </c:pt>
                <c:pt idx="5">
                  <c:v>40.659000000000013</c:v>
                </c:pt>
                <c:pt idx="6">
                  <c:v>39.921999999999997</c:v>
                </c:pt>
                <c:pt idx="7">
                  <c:v>39.484999999999999</c:v>
                </c:pt>
                <c:pt idx="8">
                  <c:v>39.121000000000002</c:v>
                </c:pt>
                <c:pt idx="9">
                  <c:v>41.593000000000011</c:v>
                </c:pt>
                <c:pt idx="10">
                  <c:v>40.869</c:v>
                </c:pt>
                <c:pt idx="11">
                  <c:v>18.228999999999999</c:v>
                </c:pt>
                <c:pt idx="12">
                  <c:v>37.717000000000013</c:v>
                </c:pt>
                <c:pt idx="13">
                  <c:v>40.164999999999999</c:v>
                </c:pt>
                <c:pt idx="14">
                  <c:v>44.356999999999999</c:v>
                </c:pt>
                <c:pt idx="15">
                  <c:v>96.320999999999998</c:v>
                </c:pt>
                <c:pt idx="16">
                  <c:v>20.774999999999999</c:v>
                </c:pt>
                <c:pt idx="17">
                  <c:v>39.125</c:v>
                </c:pt>
                <c:pt idx="18">
                  <c:v>36.524000000000001</c:v>
                </c:pt>
                <c:pt idx="19">
                  <c:v>40.040999999999997</c:v>
                </c:pt>
                <c:pt idx="20">
                  <c:v>99.582999999999998</c:v>
                </c:pt>
                <c:pt idx="21">
                  <c:v>19.285</c:v>
                </c:pt>
                <c:pt idx="22">
                  <c:v>45.552</c:v>
                </c:pt>
                <c:pt idx="23">
                  <c:v>45.970999999999997</c:v>
                </c:pt>
                <c:pt idx="24">
                  <c:v>45.526000000000003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AcroosSilo!$A$2</c:f>
              <c:strCache>
                <c:ptCount val="1"/>
                <c:pt idx="0">
                  <c:v>Min</c:v>
                </c:pt>
              </c:strCache>
            </c:strRef>
          </c:tx>
          <c:spPr>
            <a:ln w="19050">
              <a:noFill/>
            </a:ln>
          </c:spPr>
          <c:marker>
            <c:symbol val="none"/>
          </c:marker>
          <c:val>
            <c:numRef>
              <c:f>AcroosSilo!$B$2:$Z$2</c:f>
              <c:numCache>
                <c:formatCode>General</c:formatCode>
                <c:ptCount val="25"/>
                <c:pt idx="0">
                  <c:v>5.0000000000000001E-3</c:v>
                </c:pt>
                <c:pt idx="1">
                  <c:v>6.0000000000000001E-3</c:v>
                </c:pt>
                <c:pt idx="2">
                  <c:v>0.03</c:v>
                </c:pt>
                <c:pt idx="3">
                  <c:v>7.0000000000000001E-3</c:v>
                </c:pt>
                <c:pt idx="4">
                  <c:v>7.0000000000000001E-3</c:v>
                </c:pt>
                <c:pt idx="5">
                  <c:v>6.0000000000000001E-3</c:v>
                </c:pt>
                <c:pt idx="6">
                  <c:v>4.0000000000000001E-3</c:v>
                </c:pt>
                <c:pt idx="7">
                  <c:v>4.0000000000000001E-3</c:v>
                </c:pt>
                <c:pt idx="8">
                  <c:v>7.0000000000000001E-3</c:v>
                </c:pt>
                <c:pt idx="9">
                  <c:v>5.0000000000000001E-3</c:v>
                </c:pt>
                <c:pt idx="10">
                  <c:v>5.0000000000000001E-3</c:v>
                </c:pt>
                <c:pt idx="11">
                  <c:v>5.0000000000000001E-3</c:v>
                </c:pt>
                <c:pt idx="12">
                  <c:v>6.0000000000000001E-3</c:v>
                </c:pt>
                <c:pt idx="13">
                  <c:v>4.0000000000000001E-3</c:v>
                </c:pt>
                <c:pt idx="14">
                  <c:v>5.0000000000000001E-3</c:v>
                </c:pt>
                <c:pt idx="15">
                  <c:v>4.0000000000000001E-3</c:v>
                </c:pt>
                <c:pt idx="16">
                  <c:v>6.0000000000000001E-3</c:v>
                </c:pt>
                <c:pt idx="17">
                  <c:v>6.0000000000000001E-3</c:v>
                </c:pt>
                <c:pt idx="18">
                  <c:v>7.0000000000000001E-3</c:v>
                </c:pt>
                <c:pt idx="19">
                  <c:v>4.0000000000000001E-3</c:v>
                </c:pt>
                <c:pt idx="20">
                  <c:v>4.0000000000000001E-3</c:v>
                </c:pt>
                <c:pt idx="21">
                  <c:v>4.0000000000000001E-3</c:v>
                </c:pt>
                <c:pt idx="22">
                  <c:v>6.0000000000000001E-3</c:v>
                </c:pt>
                <c:pt idx="23">
                  <c:v>7.0000000000000001E-3</c:v>
                </c:pt>
                <c:pt idx="24">
                  <c:v>7.0000000000000001E-3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AcroosSilo!$A$3</c:f>
              <c:strCache>
                <c:ptCount val="1"/>
                <c:pt idx="0">
                  <c:v>Avg</c:v>
                </c:pt>
              </c:strCache>
            </c:strRef>
          </c:tx>
          <c:spPr>
            <a:ln w="19050">
              <a:noFill/>
            </a:ln>
          </c:spPr>
          <c:marker>
            <c:symbol val="dot"/>
            <c:size val="3"/>
          </c:marker>
          <c:val>
            <c:numRef>
              <c:f>AcroosSilo!$B$3:$Z$3</c:f>
              <c:numCache>
                <c:formatCode>General</c:formatCode>
                <c:ptCount val="25"/>
                <c:pt idx="0">
                  <c:v>6.7103165467625816</c:v>
                </c:pt>
                <c:pt idx="1">
                  <c:v>7.3370000000000006</c:v>
                </c:pt>
                <c:pt idx="2">
                  <c:v>7.70576978417267</c:v>
                </c:pt>
                <c:pt idx="3">
                  <c:v>6.9906618705035983</c:v>
                </c:pt>
                <c:pt idx="4">
                  <c:v>7.0095035971223014</c:v>
                </c:pt>
                <c:pt idx="5">
                  <c:v>6.4692230215827404</c:v>
                </c:pt>
                <c:pt idx="6">
                  <c:v>7.299791366906474</c:v>
                </c:pt>
                <c:pt idx="7">
                  <c:v>7.5851942446043186</c:v>
                </c:pt>
                <c:pt idx="8">
                  <c:v>6.8633093525179856</c:v>
                </c:pt>
                <c:pt idx="9">
                  <c:v>6.8388561151079106</c:v>
                </c:pt>
                <c:pt idx="10">
                  <c:v>6.5951942446043166</c:v>
                </c:pt>
                <c:pt idx="11">
                  <c:v>6.28476978417266</c:v>
                </c:pt>
                <c:pt idx="12">
                  <c:v>6.3953309352517946</c:v>
                </c:pt>
                <c:pt idx="13">
                  <c:v>6.6482086330935282</c:v>
                </c:pt>
                <c:pt idx="14">
                  <c:v>6.39953956834532</c:v>
                </c:pt>
                <c:pt idx="15">
                  <c:v>7.4478561151079097</c:v>
                </c:pt>
                <c:pt idx="16">
                  <c:v>6.2611366906474784</c:v>
                </c:pt>
                <c:pt idx="17">
                  <c:v>6.4095395683453269</c:v>
                </c:pt>
                <c:pt idx="18">
                  <c:v>6.4673165467625822</c:v>
                </c:pt>
                <c:pt idx="19">
                  <c:v>6.8140503597122271</c:v>
                </c:pt>
                <c:pt idx="20">
                  <c:v>6.1134244604316494</c:v>
                </c:pt>
                <c:pt idx="21">
                  <c:v>6.2433741007194232</c:v>
                </c:pt>
                <c:pt idx="22">
                  <c:v>7.4096187050359701</c:v>
                </c:pt>
                <c:pt idx="23">
                  <c:v>7.2335539568345304</c:v>
                </c:pt>
                <c:pt idx="24">
                  <c:v>7.0707913669064686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axId val="309426768"/>
        <c:axId val="309420104"/>
      </c:stockChart>
      <c:catAx>
        <c:axId val="309426768"/>
        <c:scaling>
          <c:orientation val="minMax"/>
        </c:scaling>
        <c:delete val="0"/>
        <c:axPos val="b"/>
        <c:majorTickMark val="out"/>
        <c:minorTickMark val="none"/>
        <c:tickLblPos val="nextTo"/>
        <c:crossAx val="309420104"/>
        <c:crosses val="autoZero"/>
        <c:auto val="1"/>
        <c:lblAlgn val="ctr"/>
        <c:lblOffset val="100"/>
        <c:noMultiLvlLbl val="0"/>
      </c:catAx>
      <c:valAx>
        <c:axId val="309420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9426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tockChart>
        <c:ser>
          <c:idx val="0"/>
          <c:order val="0"/>
          <c:tx>
            <c:strRef>
              <c:f>AcrossTime!$A$1</c:f>
              <c:strCache>
                <c:ptCount val="1"/>
                <c:pt idx="0">
                  <c:v>Max</c:v>
                </c:pt>
              </c:strCache>
            </c:strRef>
          </c:tx>
          <c:spPr>
            <a:ln w="19050">
              <a:noFill/>
            </a:ln>
          </c:spPr>
          <c:marker>
            <c:symbol val="none"/>
          </c:marker>
          <c:val>
            <c:numRef>
              <c:f>AcrossTime!$B$1:$EJ$1</c:f>
              <c:numCache>
                <c:formatCode>General</c:formatCode>
                <c:ptCount val="139"/>
                <c:pt idx="0">
                  <c:v>0.40100000000000002</c:v>
                </c:pt>
                <c:pt idx="1">
                  <c:v>0.16800000000000001</c:v>
                </c:pt>
                <c:pt idx="2">
                  <c:v>8.3000000000000004E-2</c:v>
                </c:pt>
                <c:pt idx="3">
                  <c:v>8.3000000000000004E-2</c:v>
                </c:pt>
                <c:pt idx="4">
                  <c:v>8.3000000000000004E-2</c:v>
                </c:pt>
                <c:pt idx="5">
                  <c:v>99.582999999999998</c:v>
                </c:pt>
                <c:pt idx="6">
                  <c:v>27.728000000000002</c:v>
                </c:pt>
                <c:pt idx="7">
                  <c:v>28.541</c:v>
                </c:pt>
                <c:pt idx="8">
                  <c:v>46.439</c:v>
                </c:pt>
                <c:pt idx="9">
                  <c:v>10.972</c:v>
                </c:pt>
                <c:pt idx="10">
                  <c:v>9.2630000000000035</c:v>
                </c:pt>
                <c:pt idx="11">
                  <c:v>21.25</c:v>
                </c:pt>
                <c:pt idx="12">
                  <c:v>10.757</c:v>
                </c:pt>
                <c:pt idx="13">
                  <c:v>20.263000000000002</c:v>
                </c:pt>
                <c:pt idx="14">
                  <c:v>10.234999999999999</c:v>
                </c:pt>
                <c:pt idx="15">
                  <c:v>14.882</c:v>
                </c:pt>
                <c:pt idx="16">
                  <c:v>34.013000000000012</c:v>
                </c:pt>
                <c:pt idx="17">
                  <c:v>19.149000000000001</c:v>
                </c:pt>
                <c:pt idx="18">
                  <c:v>45.552</c:v>
                </c:pt>
                <c:pt idx="19">
                  <c:v>14.512</c:v>
                </c:pt>
                <c:pt idx="20">
                  <c:v>45.970999999999997</c:v>
                </c:pt>
                <c:pt idx="21">
                  <c:v>9.620000000000001</c:v>
                </c:pt>
                <c:pt idx="22">
                  <c:v>44.356999999999999</c:v>
                </c:pt>
                <c:pt idx="23">
                  <c:v>9.8230000000000004</c:v>
                </c:pt>
                <c:pt idx="24">
                  <c:v>60.637</c:v>
                </c:pt>
                <c:pt idx="25">
                  <c:v>9.7850000000000001</c:v>
                </c:pt>
                <c:pt idx="26">
                  <c:v>10.94</c:v>
                </c:pt>
                <c:pt idx="27">
                  <c:v>11.644</c:v>
                </c:pt>
                <c:pt idx="28">
                  <c:v>16.234999999999999</c:v>
                </c:pt>
                <c:pt idx="29">
                  <c:v>8.1930000000000014</c:v>
                </c:pt>
                <c:pt idx="30">
                  <c:v>11.574999999999999</c:v>
                </c:pt>
                <c:pt idx="31">
                  <c:v>8.7550000000000008</c:v>
                </c:pt>
                <c:pt idx="32">
                  <c:v>43.666000000000011</c:v>
                </c:pt>
                <c:pt idx="33">
                  <c:v>33.188000000000002</c:v>
                </c:pt>
                <c:pt idx="34">
                  <c:v>38.5</c:v>
                </c:pt>
                <c:pt idx="35">
                  <c:v>41.019000000000013</c:v>
                </c:pt>
                <c:pt idx="36">
                  <c:v>19.297999999999991</c:v>
                </c:pt>
                <c:pt idx="37">
                  <c:v>9.8350000000000026</c:v>
                </c:pt>
                <c:pt idx="38">
                  <c:v>7.5739999999999998</c:v>
                </c:pt>
                <c:pt idx="39">
                  <c:v>9.4990000000000006</c:v>
                </c:pt>
                <c:pt idx="40">
                  <c:v>7.9509999999999996</c:v>
                </c:pt>
                <c:pt idx="41">
                  <c:v>18.323</c:v>
                </c:pt>
                <c:pt idx="42">
                  <c:v>10.047000000000001</c:v>
                </c:pt>
                <c:pt idx="43">
                  <c:v>19.949000000000002</c:v>
                </c:pt>
                <c:pt idx="44">
                  <c:v>45.526000000000003</c:v>
                </c:pt>
                <c:pt idx="45">
                  <c:v>9.2299999999999986</c:v>
                </c:pt>
                <c:pt idx="46">
                  <c:v>36.524000000000001</c:v>
                </c:pt>
                <c:pt idx="47">
                  <c:v>18.707000000000001</c:v>
                </c:pt>
                <c:pt idx="48">
                  <c:v>15.175000000000001</c:v>
                </c:pt>
                <c:pt idx="49">
                  <c:v>40.296000000000006</c:v>
                </c:pt>
                <c:pt idx="50">
                  <c:v>9.7869999999999973</c:v>
                </c:pt>
                <c:pt idx="51">
                  <c:v>39.783000000000001</c:v>
                </c:pt>
                <c:pt idx="52">
                  <c:v>11.683</c:v>
                </c:pt>
                <c:pt idx="53">
                  <c:v>16</c:v>
                </c:pt>
                <c:pt idx="54">
                  <c:v>96.320999999999998</c:v>
                </c:pt>
                <c:pt idx="55">
                  <c:v>10.102</c:v>
                </c:pt>
                <c:pt idx="56">
                  <c:v>19.59</c:v>
                </c:pt>
                <c:pt idx="57">
                  <c:v>19.283999999999999</c:v>
                </c:pt>
                <c:pt idx="58">
                  <c:v>41.593000000000011</c:v>
                </c:pt>
                <c:pt idx="59">
                  <c:v>16.073</c:v>
                </c:pt>
                <c:pt idx="60">
                  <c:v>39.484999999999999</c:v>
                </c:pt>
                <c:pt idx="61">
                  <c:v>37.717000000000013</c:v>
                </c:pt>
                <c:pt idx="62">
                  <c:v>37.043000000000013</c:v>
                </c:pt>
                <c:pt idx="63">
                  <c:v>40.659000000000013</c:v>
                </c:pt>
                <c:pt idx="64">
                  <c:v>34.180999999999997</c:v>
                </c:pt>
                <c:pt idx="65">
                  <c:v>8.8940000000000001</c:v>
                </c:pt>
                <c:pt idx="66">
                  <c:v>44.129000000000012</c:v>
                </c:pt>
                <c:pt idx="67">
                  <c:v>15.563000000000001</c:v>
                </c:pt>
                <c:pt idx="68">
                  <c:v>9.0050000000000008</c:v>
                </c:pt>
                <c:pt idx="69">
                  <c:v>9.8889999999999993</c:v>
                </c:pt>
                <c:pt idx="70">
                  <c:v>11.907999999999999</c:v>
                </c:pt>
                <c:pt idx="71">
                  <c:v>39.921999999999997</c:v>
                </c:pt>
                <c:pt idx="72">
                  <c:v>8.4110000000000014</c:v>
                </c:pt>
                <c:pt idx="73">
                  <c:v>41.415999999999997</c:v>
                </c:pt>
                <c:pt idx="74">
                  <c:v>20.260999999999999</c:v>
                </c:pt>
                <c:pt idx="75">
                  <c:v>38.887</c:v>
                </c:pt>
                <c:pt idx="76">
                  <c:v>13.872</c:v>
                </c:pt>
                <c:pt idx="77">
                  <c:v>9.5519999999999996</c:v>
                </c:pt>
                <c:pt idx="78">
                  <c:v>8.6279999999999983</c:v>
                </c:pt>
                <c:pt idx="79">
                  <c:v>13.09</c:v>
                </c:pt>
                <c:pt idx="80">
                  <c:v>9.516</c:v>
                </c:pt>
                <c:pt idx="81">
                  <c:v>34.791000000000011</c:v>
                </c:pt>
                <c:pt idx="82">
                  <c:v>13.343999999999999</c:v>
                </c:pt>
                <c:pt idx="83">
                  <c:v>30.526</c:v>
                </c:pt>
                <c:pt idx="84">
                  <c:v>14.166</c:v>
                </c:pt>
                <c:pt idx="85">
                  <c:v>35.497</c:v>
                </c:pt>
                <c:pt idx="86">
                  <c:v>39.125</c:v>
                </c:pt>
                <c:pt idx="87">
                  <c:v>12.375999999999999</c:v>
                </c:pt>
                <c:pt idx="88">
                  <c:v>9.5040000000000013</c:v>
                </c:pt>
                <c:pt idx="89">
                  <c:v>12.516</c:v>
                </c:pt>
                <c:pt idx="90">
                  <c:v>36.637999999999998</c:v>
                </c:pt>
                <c:pt idx="91">
                  <c:v>17.227</c:v>
                </c:pt>
                <c:pt idx="92">
                  <c:v>9.3410000000000011</c:v>
                </c:pt>
                <c:pt idx="93">
                  <c:v>13.351000000000001</c:v>
                </c:pt>
                <c:pt idx="94">
                  <c:v>8.7620000000000005</c:v>
                </c:pt>
                <c:pt idx="95">
                  <c:v>13.661</c:v>
                </c:pt>
                <c:pt idx="96">
                  <c:v>20.960999999999981</c:v>
                </c:pt>
                <c:pt idx="97">
                  <c:v>35.671000000000006</c:v>
                </c:pt>
                <c:pt idx="98">
                  <c:v>12.802</c:v>
                </c:pt>
                <c:pt idx="99">
                  <c:v>44.951999999999998</c:v>
                </c:pt>
                <c:pt idx="100">
                  <c:v>40.266000000000012</c:v>
                </c:pt>
                <c:pt idx="101">
                  <c:v>11.955</c:v>
                </c:pt>
                <c:pt idx="102">
                  <c:v>36.524000000000001</c:v>
                </c:pt>
                <c:pt idx="103">
                  <c:v>13.912000000000001</c:v>
                </c:pt>
                <c:pt idx="104">
                  <c:v>11.853</c:v>
                </c:pt>
                <c:pt idx="105">
                  <c:v>33.700000000000003</c:v>
                </c:pt>
                <c:pt idx="106">
                  <c:v>33.077000000000012</c:v>
                </c:pt>
                <c:pt idx="107">
                  <c:v>12.991</c:v>
                </c:pt>
                <c:pt idx="108">
                  <c:v>12.192</c:v>
                </c:pt>
                <c:pt idx="109">
                  <c:v>14.311</c:v>
                </c:pt>
                <c:pt idx="110">
                  <c:v>9.1640000000000015</c:v>
                </c:pt>
                <c:pt idx="111">
                  <c:v>14.756</c:v>
                </c:pt>
                <c:pt idx="112">
                  <c:v>12.122999999999999</c:v>
                </c:pt>
                <c:pt idx="113">
                  <c:v>33.776000000000003</c:v>
                </c:pt>
                <c:pt idx="114">
                  <c:v>13.718</c:v>
                </c:pt>
                <c:pt idx="115">
                  <c:v>9.01</c:v>
                </c:pt>
                <c:pt idx="116">
                  <c:v>13.028</c:v>
                </c:pt>
                <c:pt idx="117">
                  <c:v>35.18</c:v>
                </c:pt>
                <c:pt idx="118">
                  <c:v>12.112</c:v>
                </c:pt>
                <c:pt idx="119">
                  <c:v>44.201999999999998</c:v>
                </c:pt>
                <c:pt idx="120">
                  <c:v>17.469000000000001</c:v>
                </c:pt>
                <c:pt idx="121">
                  <c:v>36.906999999999996</c:v>
                </c:pt>
                <c:pt idx="122">
                  <c:v>16.353000000000009</c:v>
                </c:pt>
                <c:pt idx="123">
                  <c:v>11.654</c:v>
                </c:pt>
                <c:pt idx="124">
                  <c:v>39.121000000000002</c:v>
                </c:pt>
                <c:pt idx="125">
                  <c:v>8.3280000000000012</c:v>
                </c:pt>
                <c:pt idx="126">
                  <c:v>36.537000000000013</c:v>
                </c:pt>
                <c:pt idx="127">
                  <c:v>13.196999999999999</c:v>
                </c:pt>
                <c:pt idx="128">
                  <c:v>8.2970000000000006</c:v>
                </c:pt>
                <c:pt idx="129">
                  <c:v>10.632999999999999</c:v>
                </c:pt>
                <c:pt idx="130">
                  <c:v>9.5120000000000005</c:v>
                </c:pt>
                <c:pt idx="131">
                  <c:v>44.711000000000013</c:v>
                </c:pt>
                <c:pt idx="132">
                  <c:v>11.118</c:v>
                </c:pt>
                <c:pt idx="133">
                  <c:v>40.164999999999999</c:v>
                </c:pt>
                <c:pt idx="134">
                  <c:v>18.879000000000001</c:v>
                </c:pt>
                <c:pt idx="135">
                  <c:v>19.939</c:v>
                </c:pt>
                <c:pt idx="136">
                  <c:v>9.8390000000000004</c:v>
                </c:pt>
                <c:pt idx="137">
                  <c:v>16.202999999999999</c:v>
                </c:pt>
                <c:pt idx="138">
                  <c:v>12.009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AcrossTime!$A$2</c:f>
              <c:strCache>
                <c:ptCount val="1"/>
                <c:pt idx="0">
                  <c:v>Min</c:v>
                </c:pt>
              </c:strCache>
            </c:strRef>
          </c:tx>
          <c:spPr>
            <a:ln w="19050">
              <a:noFill/>
            </a:ln>
          </c:spPr>
          <c:marker>
            <c:symbol val="none"/>
          </c:marker>
          <c:val>
            <c:numRef>
              <c:f>AcrossTime!$B$2:$EJ$2</c:f>
              <c:numCache>
                <c:formatCode>General</c:formatCode>
                <c:ptCount val="139"/>
                <c:pt idx="0">
                  <c:v>8.0000000000000002E-3</c:v>
                </c:pt>
                <c:pt idx="1">
                  <c:v>4.0000000000000001E-3</c:v>
                </c:pt>
                <c:pt idx="2">
                  <c:v>4.0000000000000001E-3</c:v>
                </c:pt>
                <c:pt idx="3">
                  <c:v>4.0000000000000001E-3</c:v>
                </c:pt>
                <c:pt idx="4">
                  <c:v>4.0000000000000001E-3</c:v>
                </c:pt>
                <c:pt idx="5">
                  <c:v>2.5209999999999999</c:v>
                </c:pt>
                <c:pt idx="6">
                  <c:v>2.4409999999999998</c:v>
                </c:pt>
                <c:pt idx="7">
                  <c:v>3.8370000000000002</c:v>
                </c:pt>
                <c:pt idx="8">
                  <c:v>5.2830000000000004</c:v>
                </c:pt>
                <c:pt idx="9">
                  <c:v>4.7779999999999996</c:v>
                </c:pt>
                <c:pt idx="10">
                  <c:v>5.1819999999999986</c:v>
                </c:pt>
                <c:pt idx="11">
                  <c:v>5.1369999999999996</c:v>
                </c:pt>
                <c:pt idx="12">
                  <c:v>4.6219999999999946</c:v>
                </c:pt>
                <c:pt idx="13">
                  <c:v>4.8109999999999946</c:v>
                </c:pt>
                <c:pt idx="14">
                  <c:v>2.3309999999999991</c:v>
                </c:pt>
                <c:pt idx="15">
                  <c:v>4.7439999999999998</c:v>
                </c:pt>
                <c:pt idx="16">
                  <c:v>4.5759999999999996</c:v>
                </c:pt>
                <c:pt idx="17">
                  <c:v>4.34</c:v>
                </c:pt>
                <c:pt idx="18">
                  <c:v>4.194999999999995</c:v>
                </c:pt>
                <c:pt idx="19">
                  <c:v>5.1819999999999986</c:v>
                </c:pt>
                <c:pt idx="20">
                  <c:v>4.5569999999999986</c:v>
                </c:pt>
                <c:pt idx="21">
                  <c:v>4.9320000000000004</c:v>
                </c:pt>
                <c:pt idx="22">
                  <c:v>3.552999999999999</c:v>
                </c:pt>
                <c:pt idx="23">
                  <c:v>4.6639999999999953</c:v>
                </c:pt>
                <c:pt idx="24">
                  <c:v>2.9849999999999999</c:v>
                </c:pt>
                <c:pt idx="25">
                  <c:v>4.1939999999999946</c:v>
                </c:pt>
                <c:pt idx="26">
                  <c:v>3.7040000000000002</c:v>
                </c:pt>
                <c:pt idx="27">
                  <c:v>4.6379999999999946</c:v>
                </c:pt>
                <c:pt idx="28">
                  <c:v>3.649</c:v>
                </c:pt>
                <c:pt idx="29">
                  <c:v>4.1369999999999996</c:v>
                </c:pt>
                <c:pt idx="30">
                  <c:v>4.0279999999999951</c:v>
                </c:pt>
                <c:pt idx="31">
                  <c:v>4.1459999999999946</c:v>
                </c:pt>
                <c:pt idx="32">
                  <c:v>4.8959999999999946</c:v>
                </c:pt>
                <c:pt idx="33">
                  <c:v>4.2990000000000004</c:v>
                </c:pt>
                <c:pt idx="34">
                  <c:v>3.9420000000000002</c:v>
                </c:pt>
                <c:pt idx="35">
                  <c:v>3.794</c:v>
                </c:pt>
                <c:pt idx="36">
                  <c:v>3.3570000000000002</c:v>
                </c:pt>
                <c:pt idx="37">
                  <c:v>3.4620000000000002</c:v>
                </c:pt>
                <c:pt idx="38">
                  <c:v>4.5529999999999946</c:v>
                </c:pt>
                <c:pt idx="39">
                  <c:v>4.6769999999999996</c:v>
                </c:pt>
                <c:pt idx="40">
                  <c:v>4.101</c:v>
                </c:pt>
                <c:pt idx="41">
                  <c:v>3.88</c:v>
                </c:pt>
                <c:pt idx="42">
                  <c:v>5.0090000000000003</c:v>
                </c:pt>
                <c:pt idx="43">
                  <c:v>4.2530000000000001</c:v>
                </c:pt>
                <c:pt idx="44">
                  <c:v>4.1619999999999946</c:v>
                </c:pt>
                <c:pt idx="45">
                  <c:v>3.2639999999999998</c:v>
                </c:pt>
                <c:pt idx="46">
                  <c:v>4.5649999999999951</c:v>
                </c:pt>
                <c:pt idx="47">
                  <c:v>3.2879999999999998</c:v>
                </c:pt>
                <c:pt idx="48">
                  <c:v>4.1159999999999952</c:v>
                </c:pt>
                <c:pt idx="49">
                  <c:v>4.3199999999999976</c:v>
                </c:pt>
                <c:pt idx="50">
                  <c:v>4.4749999999999996</c:v>
                </c:pt>
                <c:pt idx="51">
                  <c:v>4.3569999999999967</c:v>
                </c:pt>
                <c:pt idx="52">
                  <c:v>4.2720000000000002</c:v>
                </c:pt>
                <c:pt idx="53">
                  <c:v>4.5190000000000001</c:v>
                </c:pt>
                <c:pt idx="54">
                  <c:v>4.532</c:v>
                </c:pt>
                <c:pt idx="55">
                  <c:v>4.5590000000000002</c:v>
                </c:pt>
                <c:pt idx="56">
                  <c:v>4.4909999999999997</c:v>
                </c:pt>
                <c:pt idx="57">
                  <c:v>3.552999999999999</c:v>
                </c:pt>
                <c:pt idx="58">
                  <c:v>3.923</c:v>
                </c:pt>
                <c:pt idx="59">
                  <c:v>3.6259999999999999</c:v>
                </c:pt>
                <c:pt idx="60">
                  <c:v>4.76</c:v>
                </c:pt>
                <c:pt idx="61">
                  <c:v>4.8919999999999986</c:v>
                </c:pt>
                <c:pt idx="62">
                  <c:v>4.2889999999999997</c:v>
                </c:pt>
                <c:pt idx="63">
                  <c:v>4.1019999999999994</c:v>
                </c:pt>
                <c:pt idx="64">
                  <c:v>4.2089999999999996</c:v>
                </c:pt>
                <c:pt idx="65">
                  <c:v>4.992</c:v>
                </c:pt>
                <c:pt idx="66">
                  <c:v>2.9049999999999998</c:v>
                </c:pt>
                <c:pt idx="67">
                  <c:v>4.4320000000000004</c:v>
                </c:pt>
                <c:pt idx="68">
                  <c:v>4.2370000000000001</c:v>
                </c:pt>
                <c:pt idx="69">
                  <c:v>4.2629999999999946</c:v>
                </c:pt>
                <c:pt idx="70">
                  <c:v>4.3109999999999946</c:v>
                </c:pt>
                <c:pt idx="71">
                  <c:v>3.4049999999999998</c:v>
                </c:pt>
                <c:pt idx="72">
                  <c:v>4.7219999999999986</c:v>
                </c:pt>
                <c:pt idx="73">
                  <c:v>4.1439999999999966</c:v>
                </c:pt>
                <c:pt idx="74">
                  <c:v>4.3869999999999996</c:v>
                </c:pt>
                <c:pt idx="75">
                  <c:v>4.3760000000000003</c:v>
                </c:pt>
                <c:pt idx="76">
                  <c:v>4.569</c:v>
                </c:pt>
                <c:pt idx="77">
                  <c:v>4.6269999999999953</c:v>
                </c:pt>
                <c:pt idx="78">
                  <c:v>4.6209999999999951</c:v>
                </c:pt>
                <c:pt idx="79">
                  <c:v>3.7330000000000001</c:v>
                </c:pt>
                <c:pt idx="80">
                  <c:v>4.6049999999999951</c:v>
                </c:pt>
                <c:pt idx="81">
                  <c:v>4.364999999999994</c:v>
                </c:pt>
                <c:pt idx="82">
                  <c:v>4.2809999999999997</c:v>
                </c:pt>
                <c:pt idx="83">
                  <c:v>4.9239999999999986</c:v>
                </c:pt>
                <c:pt idx="84">
                  <c:v>4.657999999999995</c:v>
                </c:pt>
                <c:pt idx="85">
                  <c:v>4.6119999999999957</c:v>
                </c:pt>
                <c:pt idx="86">
                  <c:v>4.0910000000000002</c:v>
                </c:pt>
                <c:pt idx="87">
                  <c:v>2.8260000000000001</c:v>
                </c:pt>
                <c:pt idx="88">
                  <c:v>4.8519999999999976</c:v>
                </c:pt>
                <c:pt idx="89">
                  <c:v>4.6529999999999951</c:v>
                </c:pt>
                <c:pt idx="90">
                  <c:v>4.5919999999999996</c:v>
                </c:pt>
                <c:pt idx="91">
                  <c:v>4.5599999999999996</c:v>
                </c:pt>
                <c:pt idx="92">
                  <c:v>4.4370000000000003</c:v>
                </c:pt>
                <c:pt idx="93">
                  <c:v>4.0110000000000001</c:v>
                </c:pt>
                <c:pt idx="94">
                  <c:v>3.903</c:v>
                </c:pt>
                <c:pt idx="95">
                  <c:v>4.7809999999999997</c:v>
                </c:pt>
                <c:pt idx="96">
                  <c:v>4.8410000000000002</c:v>
                </c:pt>
                <c:pt idx="97">
                  <c:v>4.4969999999999999</c:v>
                </c:pt>
                <c:pt idx="98">
                  <c:v>4.2300000000000004</c:v>
                </c:pt>
                <c:pt idx="99">
                  <c:v>4.1199999999999974</c:v>
                </c:pt>
                <c:pt idx="100">
                  <c:v>3.95</c:v>
                </c:pt>
                <c:pt idx="101">
                  <c:v>3.8610000000000002</c:v>
                </c:pt>
                <c:pt idx="102">
                  <c:v>4.4359999999999999</c:v>
                </c:pt>
                <c:pt idx="103">
                  <c:v>4.1649999999999938</c:v>
                </c:pt>
                <c:pt idx="104">
                  <c:v>4.3559999999999954</c:v>
                </c:pt>
                <c:pt idx="105">
                  <c:v>4.0259999999999954</c:v>
                </c:pt>
                <c:pt idx="106">
                  <c:v>4.1069999999999984</c:v>
                </c:pt>
                <c:pt idx="107">
                  <c:v>4.4279999999999946</c:v>
                </c:pt>
                <c:pt idx="108">
                  <c:v>4.5590000000000002</c:v>
                </c:pt>
                <c:pt idx="109">
                  <c:v>3.879</c:v>
                </c:pt>
                <c:pt idx="110">
                  <c:v>2.8340000000000001</c:v>
                </c:pt>
                <c:pt idx="111">
                  <c:v>4.5460000000000003</c:v>
                </c:pt>
                <c:pt idx="112">
                  <c:v>4.0469999999999997</c:v>
                </c:pt>
                <c:pt idx="113">
                  <c:v>5.5939999999999994</c:v>
                </c:pt>
                <c:pt idx="114">
                  <c:v>4.2380000000000004</c:v>
                </c:pt>
                <c:pt idx="115">
                  <c:v>4.4550000000000001</c:v>
                </c:pt>
                <c:pt idx="116">
                  <c:v>4.8979999999999952</c:v>
                </c:pt>
                <c:pt idx="117">
                  <c:v>4.7569999999999997</c:v>
                </c:pt>
                <c:pt idx="118">
                  <c:v>4.2809999999999997</c:v>
                </c:pt>
                <c:pt idx="119">
                  <c:v>4.2060000000000004</c:v>
                </c:pt>
                <c:pt idx="120">
                  <c:v>4.5049999999999946</c:v>
                </c:pt>
                <c:pt idx="121">
                  <c:v>3.7690000000000001</c:v>
                </c:pt>
                <c:pt idx="122">
                  <c:v>4.4889999999999999</c:v>
                </c:pt>
                <c:pt idx="123">
                  <c:v>4.0279999999999951</c:v>
                </c:pt>
                <c:pt idx="124">
                  <c:v>4.4969999999999999</c:v>
                </c:pt>
                <c:pt idx="125">
                  <c:v>3.8189999999999991</c:v>
                </c:pt>
                <c:pt idx="126">
                  <c:v>4.7519999999999998</c:v>
                </c:pt>
                <c:pt idx="127">
                  <c:v>4.5939999999999994</c:v>
                </c:pt>
                <c:pt idx="128">
                  <c:v>4.1159999999999952</c:v>
                </c:pt>
                <c:pt idx="129">
                  <c:v>4.33</c:v>
                </c:pt>
                <c:pt idx="130">
                  <c:v>3.153</c:v>
                </c:pt>
                <c:pt idx="131">
                  <c:v>3.569</c:v>
                </c:pt>
                <c:pt idx="132">
                  <c:v>4.1109999999999953</c:v>
                </c:pt>
                <c:pt idx="133">
                  <c:v>4.3629999999999951</c:v>
                </c:pt>
                <c:pt idx="134">
                  <c:v>3.597</c:v>
                </c:pt>
                <c:pt idx="135">
                  <c:v>4.2789999999999999</c:v>
                </c:pt>
                <c:pt idx="136">
                  <c:v>4.476</c:v>
                </c:pt>
                <c:pt idx="137">
                  <c:v>2.9820000000000002</c:v>
                </c:pt>
                <c:pt idx="138">
                  <c:v>3.7559999999999998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AcrossTime!$A$3</c:f>
              <c:strCache>
                <c:ptCount val="1"/>
                <c:pt idx="0">
                  <c:v>Avg</c:v>
                </c:pt>
              </c:strCache>
            </c:strRef>
          </c:tx>
          <c:spPr>
            <a:ln w="19050">
              <a:noFill/>
            </a:ln>
          </c:spPr>
          <c:marker>
            <c:symbol val="dot"/>
            <c:size val="3"/>
          </c:marker>
          <c:val>
            <c:numRef>
              <c:f>AcrossTime!$B$3:$EJ$3</c:f>
              <c:numCache>
                <c:formatCode>General</c:formatCode>
                <c:ptCount val="139"/>
                <c:pt idx="0">
                  <c:v>0.10872</c:v>
                </c:pt>
                <c:pt idx="1">
                  <c:v>3.9879999999999999E-2</c:v>
                </c:pt>
                <c:pt idx="2">
                  <c:v>1.0840000000000001E-2</c:v>
                </c:pt>
                <c:pt idx="3">
                  <c:v>1.14E-2</c:v>
                </c:pt>
                <c:pt idx="4">
                  <c:v>1.136E-2</c:v>
                </c:pt>
                <c:pt idx="5">
                  <c:v>15.32264</c:v>
                </c:pt>
                <c:pt idx="6">
                  <c:v>8.1019199999999998</c:v>
                </c:pt>
                <c:pt idx="7">
                  <c:v>6.9321600000000014</c:v>
                </c:pt>
                <c:pt idx="8">
                  <c:v>8.8911199999999972</c:v>
                </c:pt>
                <c:pt idx="9">
                  <c:v>6.9864000000000006</c:v>
                </c:pt>
                <c:pt idx="10">
                  <c:v>6.93668</c:v>
                </c:pt>
                <c:pt idx="11">
                  <c:v>7.3653999999999966</c:v>
                </c:pt>
                <c:pt idx="12">
                  <c:v>6.4764800000000022</c:v>
                </c:pt>
                <c:pt idx="13">
                  <c:v>7.0964000000000009</c:v>
                </c:pt>
                <c:pt idx="14">
                  <c:v>6.7242799999999976</c:v>
                </c:pt>
                <c:pt idx="15">
                  <c:v>7.149</c:v>
                </c:pt>
                <c:pt idx="16">
                  <c:v>6.9260000000000028</c:v>
                </c:pt>
                <c:pt idx="17">
                  <c:v>7.2576000000000001</c:v>
                </c:pt>
                <c:pt idx="18">
                  <c:v>8.5357600000000016</c:v>
                </c:pt>
                <c:pt idx="19">
                  <c:v>7.1555199999999921</c:v>
                </c:pt>
                <c:pt idx="20">
                  <c:v>7.6968799999999957</c:v>
                </c:pt>
                <c:pt idx="21">
                  <c:v>6.2247999999999966</c:v>
                </c:pt>
                <c:pt idx="22">
                  <c:v>8.1814</c:v>
                </c:pt>
                <c:pt idx="23">
                  <c:v>6.4053199999999997</c:v>
                </c:pt>
                <c:pt idx="24">
                  <c:v>9.3080000000000016</c:v>
                </c:pt>
                <c:pt idx="25">
                  <c:v>6.0198</c:v>
                </c:pt>
                <c:pt idx="26">
                  <c:v>5.7748000000000017</c:v>
                </c:pt>
                <c:pt idx="27">
                  <c:v>5.98576</c:v>
                </c:pt>
                <c:pt idx="28">
                  <c:v>6.621640000000002</c:v>
                </c:pt>
                <c:pt idx="29">
                  <c:v>6.2027599999999996</c:v>
                </c:pt>
                <c:pt idx="30">
                  <c:v>6.2420799999999996</c:v>
                </c:pt>
                <c:pt idx="31">
                  <c:v>6.4028800000000006</c:v>
                </c:pt>
                <c:pt idx="32">
                  <c:v>7.9988800000000007</c:v>
                </c:pt>
                <c:pt idx="33">
                  <c:v>7.1066399999999996</c:v>
                </c:pt>
                <c:pt idx="34">
                  <c:v>7.8982400000000004</c:v>
                </c:pt>
                <c:pt idx="35">
                  <c:v>8.7580400000000012</c:v>
                </c:pt>
                <c:pt idx="36">
                  <c:v>7.0513199999999996</c:v>
                </c:pt>
                <c:pt idx="37">
                  <c:v>6.005440000000001</c:v>
                </c:pt>
                <c:pt idx="38">
                  <c:v>5.96936</c:v>
                </c:pt>
                <c:pt idx="39">
                  <c:v>6.8536799999999998</c:v>
                </c:pt>
                <c:pt idx="40">
                  <c:v>6.1194400000000018</c:v>
                </c:pt>
                <c:pt idx="41">
                  <c:v>6.2639200000000006</c:v>
                </c:pt>
                <c:pt idx="42">
                  <c:v>6.7356800000000012</c:v>
                </c:pt>
                <c:pt idx="43">
                  <c:v>7.2664000000000009</c:v>
                </c:pt>
                <c:pt idx="44">
                  <c:v>9.445960000000003</c:v>
                </c:pt>
                <c:pt idx="45">
                  <c:v>5.8042400000000001</c:v>
                </c:pt>
                <c:pt idx="46">
                  <c:v>8.2044800000000002</c:v>
                </c:pt>
                <c:pt idx="47">
                  <c:v>6.9295200000000001</c:v>
                </c:pt>
                <c:pt idx="48">
                  <c:v>6.7030799999999999</c:v>
                </c:pt>
                <c:pt idx="49">
                  <c:v>8.0007600000000014</c:v>
                </c:pt>
                <c:pt idx="50">
                  <c:v>6.159679999999998</c:v>
                </c:pt>
                <c:pt idx="51">
                  <c:v>7.5467599999999999</c:v>
                </c:pt>
                <c:pt idx="52">
                  <c:v>6.7061599999999997</c:v>
                </c:pt>
                <c:pt idx="53">
                  <c:v>6.5984799999999986</c:v>
                </c:pt>
                <c:pt idx="54">
                  <c:v>12.211919999999999</c:v>
                </c:pt>
                <c:pt idx="55">
                  <c:v>6.2491600000000007</c:v>
                </c:pt>
                <c:pt idx="56">
                  <c:v>6.3069999999999986</c:v>
                </c:pt>
                <c:pt idx="57">
                  <c:v>6.9012000000000002</c:v>
                </c:pt>
                <c:pt idx="58">
                  <c:v>7.4903199999999996</c:v>
                </c:pt>
                <c:pt idx="59">
                  <c:v>6.7992400000000002</c:v>
                </c:pt>
                <c:pt idx="60">
                  <c:v>8.6059600000000014</c:v>
                </c:pt>
                <c:pt idx="61">
                  <c:v>9.6606000000000023</c:v>
                </c:pt>
                <c:pt idx="62">
                  <c:v>7.7911199999999976</c:v>
                </c:pt>
                <c:pt idx="63">
                  <c:v>7.6396000000000006</c:v>
                </c:pt>
                <c:pt idx="64">
                  <c:v>7.48956</c:v>
                </c:pt>
                <c:pt idx="65">
                  <c:v>6.0977199999999927</c:v>
                </c:pt>
                <c:pt idx="66">
                  <c:v>7.6527999999999956</c:v>
                </c:pt>
                <c:pt idx="67">
                  <c:v>6.3912000000000013</c:v>
                </c:pt>
                <c:pt idx="68">
                  <c:v>5.6500399999999944</c:v>
                </c:pt>
                <c:pt idx="69">
                  <c:v>5.9280799999999996</c:v>
                </c:pt>
                <c:pt idx="70">
                  <c:v>6.6368799999999997</c:v>
                </c:pt>
                <c:pt idx="71">
                  <c:v>8.0584799999999994</c:v>
                </c:pt>
                <c:pt idx="72">
                  <c:v>6.4257199999999974</c:v>
                </c:pt>
                <c:pt idx="73">
                  <c:v>8.3708799999999997</c:v>
                </c:pt>
                <c:pt idx="74">
                  <c:v>6.9510800000000001</c:v>
                </c:pt>
                <c:pt idx="75">
                  <c:v>9.0986800000000017</c:v>
                </c:pt>
                <c:pt idx="76">
                  <c:v>6.8865200000000009</c:v>
                </c:pt>
                <c:pt idx="77">
                  <c:v>6.2621599999999953</c:v>
                </c:pt>
                <c:pt idx="78">
                  <c:v>6.2952400000000024</c:v>
                </c:pt>
                <c:pt idx="79">
                  <c:v>6.4659600000000008</c:v>
                </c:pt>
                <c:pt idx="80">
                  <c:v>6.5282399999999976</c:v>
                </c:pt>
                <c:pt idx="81">
                  <c:v>8.0580800000000004</c:v>
                </c:pt>
                <c:pt idx="82">
                  <c:v>6.9655200000000006</c:v>
                </c:pt>
                <c:pt idx="83">
                  <c:v>7.4630799999999997</c:v>
                </c:pt>
                <c:pt idx="84">
                  <c:v>6.9344000000000019</c:v>
                </c:pt>
                <c:pt idx="85">
                  <c:v>7.1134799999999956</c:v>
                </c:pt>
                <c:pt idx="86">
                  <c:v>7.4134000000000002</c:v>
                </c:pt>
                <c:pt idx="87">
                  <c:v>6.0982399999999997</c:v>
                </c:pt>
                <c:pt idx="88">
                  <c:v>6.3324400000000001</c:v>
                </c:pt>
                <c:pt idx="89">
                  <c:v>6.2068000000000003</c:v>
                </c:pt>
                <c:pt idx="90">
                  <c:v>7.4640799999999956</c:v>
                </c:pt>
                <c:pt idx="91">
                  <c:v>6.4090799999999977</c:v>
                </c:pt>
                <c:pt idx="92">
                  <c:v>6.2282400000000004</c:v>
                </c:pt>
                <c:pt idx="93">
                  <c:v>6.3594399999999967</c:v>
                </c:pt>
                <c:pt idx="94">
                  <c:v>6.5030800000000006</c:v>
                </c:pt>
                <c:pt idx="95">
                  <c:v>6.8854799999999976</c:v>
                </c:pt>
                <c:pt idx="96">
                  <c:v>6.63028</c:v>
                </c:pt>
                <c:pt idx="97">
                  <c:v>7.3133600000000012</c:v>
                </c:pt>
                <c:pt idx="98">
                  <c:v>6.3407600000000004</c:v>
                </c:pt>
                <c:pt idx="99">
                  <c:v>7.6931599999999936</c:v>
                </c:pt>
                <c:pt idx="100">
                  <c:v>7.9100800000000007</c:v>
                </c:pt>
                <c:pt idx="101">
                  <c:v>6.6552000000000007</c:v>
                </c:pt>
                <c:pt idx="102">
                  <c:v>7.6557999999999966</c:v>
                </c:pt>
                <c:pt idx="103">
                  <c:v>6.6792000000000007</c:v>
                </c:pt>
                <c:pt idx="104">
                  <c:v>6.29908</c:v>
                </c:pt>
                <c:pt idx="105">
                  <c:v>7.4800800000000027</c:v>
                </c:pt>
                <c:pt idx="106">
                  <c:v>6.7665200000000016</c:v>
                </c:pt>
                <c:pt idx="107">
                  <c:v>6.53444</c:v>
                </c:pt>
                <c:pt idx="108">
                  <c:v>6.3242399999999952</c:v>
                </c:pt>
                <c:pt idx="109">
                  <c:v>5.8311599999999997</c:v>
                </c:pt>
                <c:pt idx="110">
                  <c:v>5.8422400000000003</c:v>
                </c:pt>
                <c:pt idx="111">
                  <c:v>6.8775199999999979</c:v>
                </c:pt>
                <c:pt idx="112">
                  <c:v>7.2236000000000011</c:v>
                </c:pt>
                <c:pt idx="113">
                  <c:v>8.5149599999999985</c:v>
                </c:pt>
                <c:pt idx="114">
                  <c:v>7.22804</c:v>
                </c:pt>
                <c:pt idx="115">
                  <c:v>6.0919600000000012</c:v>
                </c:pt>
                <c:pt idx="116">
                  <c:v>6.4160800000000009</c:v>
                </c:pt>
                <c:pt idx="117">
                  <c:v>7.3034400000000002</c:v>
                </c:pt>
                <c:pt idx="118">
                  <c:v>6.0279999999999951</c:v>
                </c:pt>
                <c:pt idx="119">
                  <c:v>8.1216799999999996</c:v>
                </c:pt>
                <c:pt idx="120">
                  <c:v>6.8185199999999959</c:v>
                </c:pt>
                <c:pt idx="121">
                  <c:v>9.3373199999999983</c:v>
                </c:pt>
                <c:pt idx="122">
                  <c:v>6.538199999999998</c:v>
                </c:pt>
                <c:pt idx="123">
                  <c:v>6.3483200000000002</c:v>
                </c:pt>
                <c:pt idx="124">
                  <c:v>7.3898000000000001</c:v>
                </c:pt>
                <c:pt idx="125">
                  <c:v>5.8581199999999942</c:v>
                </c:pt>
                <c:pt idx="126">
                  <c:v>7.4571599999999956</c:v>
                </c:pt>
                <c:pt idx="127">
                  <c:v>6.5029599999999954</c:v>
                </c:pt>
                <c:pt idx="128">
                  <c:v>5.7058399999999976</c:v>
                </c:pt>
                <c:pt idx="129">
                  <c:v>5.9142799999999998</c:v>
                </c:pt>
                <c:pt idx="130">
                  <c:v>6.0118799999999997</c:v>
                </c:pt>
                <c:pt idx="131">
                  <c:v>7.5540399999999943</c:v>
                </c:pt>
                <c:pt idx="132">
                  <c:v>6.0603999999999996</c:v>
                </c:pt>
                <c:pt idx="133">
                  <c:v>7.3314399999999988</c:v>
                </c:pt>
                <c:pt idx="134">
                  <c:v>6.5680799999999966</c:v>
                </c:pt>
                <c:pt idx="135">
                  <c:v>6.2569199999999956</c:v>
                </c:pt>
                <c:pt idx="136">
                  <c:v>5.9141199999999978</c:v>
                </c:pt>
                <c:pt idx="137">
                  <c:v>7.34992</c:v>
                </c:pt>
                <c:pt idx="138">
                  <c:v>7.3642799999999946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solidFill>
                <a:schemeClr val="accent1"/>
              </a:solidFill>
            </a:ln>
          </c:spPr>
        </c:hiLowLines>
        <c:axId val="309420888"/>
        <c:axId val="309424808"/>
      </c:stockChart>
      <c:catAx>
        <c:axId val="309420888"/>
        <c:scaling>
          <c:orientation val="minMax"/>
        </c:scaling>
        <c:delete val="0"/>
        <c:axPos val="b"/>
        <c:majorTickMark val="out"/>
        <c:minorTickMark val="none"/>
        <c:tickLblPos val="nextTo"/>
        <c:crossAx val="309424808"/>
        <c:crosses val="autoZero"/>
        <c:auto val="1"/>
        <c:lblAlgn val="ctr"/>
        <c:lblOffset val="100"/>
        <c:noMultiLvlLbl val="0"/>
      </c:catAx>
      <c:valAx>
        <c:axId val="309424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9420888"/>
        <c:crosses val="autoZero"/>
        <c:crossBetween val="between"/>
      </c:valAx>
      <c:spPr>
        <a:ln>
          <a:solidFill>
            <a:schemeClr val="accent1"/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tx>
            <c:strRef>
              <c:f>Global!$B$1</c:f>
              <c:strCache>
                <c:ptCount val="1"/>
                <c:pt idx="0">
                  <c:v>0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Global!$B$2:$B$140</c:f>
              <c:numCache>
                <c:formatCode>General</c:formatCode>
                <c:ptCount val="139"/>
                <c:pt idx="0">
                  <c:v>0.16800000000000001</c:v>
                </c:pt>
                <c:pt idx="1">
                  <c:v>0.16800000000000001</c:v>
                </c:pt>
                <c:pt idx="2">
                  <c:v>5.0000000000000001E-3</c:v>
                </c:pt>
                <c:pt idx="3">
                  <c:v>5.0000000000000001E-3</c:v>
                </c:pt>
                <c:pt idx="4">
                  <c:v>5.0000000000000001E-3</c:v>
                </c:pt>
                <c:pt idx="5">
                  <c:v>9.3440000000000012</c:v>
                </c:pt>
                <c:pt idx="6">
                  <c:v>5.8369999999999997</c:v>
                </c:pt>
                <c:pt idx="7">
                  <c:v>5.3519999999999976</c:v>
                </c:pt>
                <c:pt idx="8">
                  <c:v>46.439</c:v>
                </c:pt>
                <c:pt idx="9">
                  <c:v>7.59</c:v>
                </c:pt>
                <c:pt idx="10">
                  <c:v>7.585</c:v>
                </c:pt>
                <c:pt idx="11">
                  <c:v>6.681</c:v>
                </c:pt>
                <c:pt idx="12">
                  <c:v>6.1779999999999946</c:v>
                </c:pt>
                <c:pt idx="13">
                  <c:v>5.63</c:v>
                </c:pt>
                <c:pt idx="14">
                  <c:v>5.4580000000000002</c:v>
                </c:pt>
                <c:pt idx="15">
                  <c:v>8.4420000000000002</c:v>
                </c:pt>
                <c:pt idx="16">
                  <c:v>7.7539999999999987</c:v>
                </c:pt>
                <c:pt idx="17">
                  <c:v>5.4239999999999986</c:v>
                </c:pt>
                <c:pt idx="18">
                  <c:v>5.6779999999999946</c:v>
                </c:pt>
                <c:pt idx="19">
                  <c:v>5.516</c:v>
                </c:pt>
                <c:pt idx="20">
                  <c:v>5.1339999999999986</c:v>
                </c:pt>
                <c:pt idx="21">
                  <c:v>4.9939999999999998</c:v>
                </c:pt>
                <c:pt idx="22">
                  <c:v>8.4600000000000026</c:v>
                </c:pt>
                <c:pt idx="23">
                  <c:v>8.0479999999999983</c:v>
                </c:pt>
                <c:pt idx="24">
                  <c:v>5.9260000000000002</c:v>
                </c:pt>
                <c:pt idx="25">
                  <c:v>5.6829999999999954</c:v>
                </c:pt>
                <c:pt idx="26">
                  <c:v>6.9649999999999954</c:v>
                </c:pt>
                <c:pt idx="27">
                  <c:v>6.0629999999999953</c:v>
                </c:pt>
                <c:pt idx="28">
                  <c:v>5.3460000000000001</c:v>
                </c:pt>
                <c:pt idx="29">
                  <c:v>6.2639999999999976</c:v>
                </c:pt>
                <c:pt idx="30">
                  <c:v>4.9450000000000003</c:v>
                </c:pt>
                <c:pt idx="31">
                  <c:v>5.5149999999999952</c:v>
                </c:pt>
                <c:pt idx="32">
                  <c:v>8.3240000000000016</c:v>
                </c:pt>
                <c:pt idx="33">
                  <c:v>6.931</c:v>
                </c:pt>
                <c:pt idx="34">
                  <c:v>5.9690000000000003</c:v>
                </c:pt>
                <c:pt idx="35">
                  <c:v>4.9340000000000002</c:v>
                </c:pt>
                <c:pt idx="36">
                  <c:v>5.0289999999999946</c:v>
                </c:pt>
                <c:pt idx="37">
                  <c:v>4.266</c:v>
                </c:pt>
                <c:pt idx="38">
                  <c:v>6.8369999999999997</c:v>
                </c:pt>
                <c:pt idx="39">
                  <c:v>7.548</c:v>
                </c:pt>
                <c:pt idx="40">
                  <c:v>7.4829999999999997</c:v>
                </c:pt>
                <c:pt idx="41">
                  <c:v>6.95</c:v>
                </c:pt>
                <c:pt idx="42">
                  <c:v>6.1029999999999953</c:v>
                </c:pt>
                <c:pt idx="43">
                  <c:v>7.9960000000000004</c:v>
                </c:pt>
                <c:pt idx="44">
                  <c:v>5.0439999999999996</c:v>
                </c:pt>
                <c:pt idx="45">
                  <c:v>5.9639999999999986</c:v>
                </c:pt>
                <c:pt idx="46">
                  <c:v>4.91</c:v>
                </c:pt>
                <c:pt idx="47">
                  <c:v>5.7190000000000003</c:v>
                </c:pt>
                <c:pt idx="48">
                  <c:v>4.9610000000000003</c:v>
                </c:pt>
                <c:pt idx="49">
                  <c:v>7.56</c:v>
                </c:pt>
                <c:pt idx="50">
                  <c:v>9.1940000000000008</c:v>
                </c:pt>
                <c:pt idx="51">
                  <c:v>5.2469999999999999</c:v>
                </c:pt>
                <c:pt idx="52">
                  <c:v>6.3239999999999954</c:v>
                </c:pt>
                <c:pt idx="53">
                  <c:v>7.9630000000000001</c:v>
                </c:pt>
                <c:pt idx="54">
                  <c:v>8.0910000000000011</c:v>
                </c:pt>
                <c:pt idx="55">
                  <c:v>6.2160000000000002</c:v>
                </c:pt>
                <c:pt idx="56">
                  <c:v>5.3369999999999997</c:v>
                </c:pt>
                <c:pt idx="57">
                  <c:v>5.3</c:v>
                </c:pt>
                <c:pt idx="58">
                  <c:v>8.2800000000000011</c:v>
                </c:pt>
                <c:pt idx="59">
                  <c:v>5.2510000000000003</c:v>
                </c:pt>
                <c:pt idx="60">
                  <c:v>6.2859999999999996</c:v>
                </c:pt>
                <c:pt idx="61">
                  <c:v>6.5649999999999951</c:v>
                </c:pt>
                <c:pt idx="62">
                  <c:v>5.92</c:v>
                </c:pt>
                <c:pt idx="63">
                  <c:v>7.1469999999999976</c:v>
                </c:pt>
                <c:pt idx="64">
                  <c:v>5.048</c:v>
                </c:pt>
                <c:pt idx="65">
                  <c:v>6.8979999999999952</c:v>
                </c:pt>
                <c:pt idx="66">
                  <c:v>6.6790000000000003</c:v>
                </c:pt>
                <c:pt idx="67">
                  <c:v>5.7539999999999987</c:v>
                </c:pt>
                <c:pt idx="68">
                  <c:v>5.7830000000000004</c:v>
                </c:pt>
                <c:pt idx="69">
                  <c:v>4.3010000000000002</c:v>
                </c:pt>
                <c:pt idx="70">
                  <c:v>7.1239999999999952</c:v>
                </c:pt>
                <c:pt idx="71">
                  <c:v>7.5619999999999976</c:v>
                </c:pt>
                <c:pt idx="72">
                  <c:v>5.016</c:v>
                </c:pt>
                <c:pt idx="73">
                  <c:v>8.8770000000000007</c:v>
                </c:pt>
                <c:pt idx="74">
                  <c:v>5.5759999999999996</c:v>
                </c:pt>
                <c:pt idx="75">
                  <c:v>5.2130000000000001</c:v>
                </c:pt>
                <c:pt idx="76">
                  <c:v>6.4779999999999998</c:v>
                </c:pt>
                <c:pt idx="77">
                  <c:v>7.3319999999999999</c:v>
                </c:pt>
                <c:pt idx="78">
                  <c:v>4.6209999999999951</c:v>
                </c:pt>
                <c:pt idx="79">
                  <c:v>7.6819999999999986</c:v>
                </c:pt>
                <c:pt idx="80">
                  <c:v>9.516</c:v>
                </c:pt>
                <c:pt idx="81">
                  <c:v>19.236000000000001</c:v>
                </c:pt>
                <c:pt idx="82">
                  <c:v>4.9409999999999998</c:v>
                </c:pt>
                <c:pt idx="83">
                  <c:v>6.5590000000000002</c:v>
                </c:pt>
                <c:pt idx="84">
                  <c:v>5.5010000000000003</c:v>
                </c:pt>
                <c:pt idx="85">
                  <c:v>6.3139999999999956</c:v>
                </c:pt>
                <c:pt idx="86">
                  <c:v>5.64</c:v>
                </c:pt>
                <c:pt idx="87">
                  <c:v>6.226</c:v>
                </c:pt>
                <c:pt idx="88">
                  <c:v>4.9829999999999997</c:v>
                </c:pt>
                <c:pt idx="89">
                  <c:v>5.625999999999995</c:v>
                </c:pt>
                <c:pt idx="90">
                  <c:v>6.55</c:v>
                </c:pt>
                <c:pt idx="91">
                  <c:v>5.24</c:v>
                </c:pt>
                <c:pt idx="92">
                  <c:v>6.4290000000000003</c:v>
                </c:pt>
                <c:pt idx="93">
                  <c:v>4.7370000000000001</c:v>
                </c:pt>
                <c:pt idx="94">
                  <c:v>4.8259999999999952</c:v>
                </c:pt>
                <c:pt idx="95">
                  <c:v>6.8039999999999976</c:v>
                </c:pt>
                <c:pt idx="96">
                  <c:v>20.960999999999981</c:v>
                </c:pt>
                <c:pt idx="97">
                  <c:v>7.1859999999999946</c:v>
                </c:pt>
                <c:pt idx="98">
                  <c:v>11.569000000000001</c:v>
                </c:pt>
                <c:pt idx="99">
                  <c:v>7.5880000000000001</c:v>
                </c:pt>
                <c:pt idx="100">
                  <c:v>3.95</c:v>
                </c:pt>
                <c:pt idx="101">
                  <c:v>10.821</c:v>
                </c:pt>
                <c:pt idx="102">
                  <c:v>6.2960000000000003</c:v>
                </c:pt>
                <c:pt idx="103">
                  <c:v>5.6529999999999951</c:v>
                </c:pt>
                <c:pt idx="104">
                  <c:v>7.7939999999999996</c:v>
                </c:pt>
                <c:pt idx="105">
                  <c:v>4.5190000000000001</c:v>
                </c:pt>
                <c:pt idx="106">
                  <c:v>5.0669999999999966</c:v>
                </c:pt>
                <c:pt idx="107">
                  <c:v>5.1289999999999951</c:v>
                </c:pt>
                <c:pt idx="108">
                  <c:v>5.0810000000000004</c:v>
                </c:pt>
                <c:pt idx="109">
                  <c:v>4.6289999999999951</c:v>
                </c:pt>
                <c:pt idx="110">
                  <c:v>5.8760000000000003</c:v>
                </c:pt>
                <c:pt idx="111">
                  <c:v>5.9930000000000003</c:v>
                </c:pt>
                <c:pt idx="112">
                  <c:v>9.375</c:v>
                </c:pt>
                <c:pt idx="113">
                  <c:v>6.2269999999999994</c:v>
                </c:pt>
                <c:pt idx="114">
                  <c:v>6.569</c:v>
                </c:pt>
                <c:pt idx="115">
                  <c:v>5.81</c:v>
                </c:pt>
                <c:pt idx="116">
                  <c:v>5.41</c:v>
                </c:pt>
                <c:pt idx="117">
                  <c:v>5.4450000000000003</c:v>
                </c:pt>
                <c:pt idx="118">
                  <c:v>4.8219999999999956</c:v>
                </c:pt>
                <c:pt idx="119">
                  <c:v>6.47</c:v>
                </c:pt>
                <c:pt idx="120">
                  <c:v>6.1849999999999952</c:v>
                </c:pt>
                <c:pt idx="121">
                  <c:v>6.9850000000000003</c:v>
                </c:pt>
                <c:pt idx="122">
                  <c:v>5.774</c:v>
                </c:pt>
                <c:pt idx="123">
                  <c:v>6.9279999999999946</c:v>
                </c:pt>
                <c:pt idx="124">
                  <c:v>6.8810000000000002</c:v>
                </c:pt>
                <c:pt idx="125">
                  <c:v>5.8019999999999996</c:v>
                </c:pt>
                <c:pt idx="126">
                  <c:v>5.5979999999999954</c:v>
                </c:pt>
                <c:pt idx="127">
                  <c:v>6.6879999999999953</c:v>
                </c:pt>
                <c:pt idx="128">
                  <c:v>5.4589999999999996</c:v>
                </c:pt>
                <c:pt idx="129">
                  <c:v>6.1929999999999952</c:v>
                </c:pt>
                <c:pt idx="130">
                  <c:v>5.6269999999999953</c:v>
                </c:pt>
                <c:pt idx="131">
                  <c:v>7.1879999999999953</c:v>
                </c:pt>
                <c:pt idx="132">
                  <c:v>7.23</c:v>
                </c:pt>
                <c:pt idx="133">
                  <c:v>8.6020000000000003</c:v>
                </c:pt>
                <c:pt idx="134">
                  <c:v>5.0590000000000002</c:v>
                </c:pt>
                <c:pt idx="135">
                  <c:v>19.939</c:v>
                </c:pt>
                <c:pt idx="136">
                  <c:v>4.9370000000000003</c:v>
                </c:pt>
                <c:pt idx="137">
                  <c:v>9.8010000000000002</c:v>
                </c:pt>
                <c:pt idx="138">
                  <c:v>6.2949999999999946</c:v>
                </c:pt>
              </c:numCache>
            </c:numRef>
          </c:val>
        </c:ser>
        <c:ser>
          <c:idx val="1"/>
          <c:order val="1"/>
          <c:tx>
            <c:strRef>
              <c:f>Global!$C$1</c:f>
              <c:strCache>
                <c:ptCount val="1"/>
                <c:pt idx="0">
                  <c:v>1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Global!$C$2:$C$140</c:f>
              <c:numCache>
                <c:formatCode>General</c:formatCode>
                <c:ptCount val="139"/>
                <c:pt idx="0">
                  <c:v>0.13400000000000001</c:v>
                </c:pt>
                <c:pt idx="1">
                  <c:v>6.0000000000000001E-3</c:v>
                </c:pt>
                <c:pt idx="2">
                  <c:v>6.0000000000000001E-3</c:v>
                </c:pt>
                <c:pt idx="3">
                  <c:v>1.0999999999999999E-2</c:v>
                </c:pt>
                <c:pt idx="4">
                  <c:v>1.0999999999999999E-2</c:v>
                </c:pt>
                <c:pt idx="5">
                  <c:v>16.79</c:v>
                </c:pt>
                <c:pt idx="6">
                  <c:v>12.337</c:v>
                </c:pt>
                <c:pt idx="7">
                  <c:v>3.91</c:v>
                </c:pt>
                <c:pt idx="8">
                  <c:v>9.6189999999999998</c:v>
                </c:pt>
                <c:pt idx="9">
                  <c:v>7.95</c:v>
                </c:pt>
                <c:pt idx="10">
                  <c:v>6.2439999999999998</c:v>
                </c:pt>
                <c:pt idx="11">
                  <c:v>7.4420000000000002</c:v>
                </c:pt>
                <c:pt idx="12">
                  <c:v>5.923</c:v>
                </c:pt>
                <c:pt idx="13">
                  <c:v>6.1939999999999946</c:v>
                </c:pt>
                <c:pt idx="14">
                  <c:v>7.2469999999999999</c:v>
                </c:pt>
                <c:pt idx="15">
                  <c:v>4.8659999999999952</c:v>
                </c:pt>
                <c:pt idx="16">
                  <c:v>5.0709999999999997</c:v>
                </c:pt>
                <c:pt idx="17">
                  <c:v>4.4729999999999999</c:v>
                </c:pt>
                <c:pt idx="18">
                  <c:v>7.9420000000000002</c:v>
                </c:pt>
                <c:pt idx="19">
                  <c:v>9.6449999999999996</c:v>
                </c:pt>
                <c:pt idx="20">
                  <c:v>6.2489999999999997</c:v>
                </c:pt>
                <c:pt idx="21">
                  <c:v>7.4820000000000002</c:v>
                </c:pt>
                <c:pt idx="22">
                  <c:v>7.3609999999999953</c:v>
                </c:pt>
                <c:pt idx="23">
                  <c:v>4.6639999999999953</c:v>
                </c:pt>
                <c:pt idx="24">
                  <c:v>9.6530000000000005</c:v>
                </c:pt>
                <c:pt idx="25">
                  <c:v>7.6689999999999952</c:v>
                </c:pt>
                <c:pt idx="26">
                  <c:v>3.7040000000000002</c:v>
                </c:pt>
                <c:pt idx="27">
                  <c:v>4.9219999999999997</c:v>
                </c:pt>
                <c:pt idx="28">
                  <c:v>6.5389999999999997</c:v>
                </c:pt>
                <c:pt idx="29">
                  <c:v>6.3019999999999996</c:v>
                </c:pt>
                <c:pt idx="30">
                  <c:v>7.2039999999999997</c:v>
                </c:pt>
                <c:pt idx="31">
                  <c:v>6.3</c:v>
                </c:pt>
                <c:pt idx="32">
                  <c:v>8.3249999999999993</c:v>
                </c:pt>
                <c:pt idx="33">
                  <c:v>4.6069999999999967</c:v>
                </c:pt>
                <c:pt idx="34">
                  <c:v>5.7590000000000003</c:v>
                </c:pt>
                <c:pt idx="35">
                  <c:v>5.6209999999999951</c:v>
                </c:pt>
                <c:pt idx="36">
                  <c:v>11.204000000000001</c:v>
                </c:pt>
                <c:pt idx="37">
                  <c:v>6.5639999999999956</c:v>
                </c:pt>
                <c:pt idx="38">
                  <c:v>6.8719999999999999</c:v>
                </c:pt>
                <c:pt idx="39">
                  <c:v>9.4990000000000006</c:v>
                </c:pt>
                <c:pt idx="40">
                  <c:v>5.8019999999999996</c:v>
                </c:pt>
                <c:pt idx="41">
                  <c:v>6.7619999999999987</c:v>
                </c:pt>
                <c:pt idx="42">
                  <c:v>6.5510000000000002</c:v>
                </c:pt>
                <c:pt idx="43">
                  <c:v>5.7480000000000002</c:v>
                </c:pt>
                <c:pt idx="44">
                  <c:v>4.8439999999999976</c:v>
                </c:pt>
                <c:pt idx="45">
                  <c:v>5.8789999999999996</c:v>
                </c:pt>
                <c:pt idx="46">
                  <c:v>4.7439999999999998</c:v>
                </c:pt>
                <c:pt idx="47">
                  <c:v>18.707000000000001</c:v>
                </c:pt>
                <c:pt idx="48">
                  <c:v>5.0359999999999996</c:v>
                </c:pt>
                <c:pt idx="49">
                  <c:v>8.7709999999999972</c:v>
                </c:pt>
                <c:pt idx="50">
                  <c:v>4.9029999999999996</c:v>
                </c:pt>
                <c:pt idx="51">
                  <c:v>4.51</c:v>
                </c:pt>
                <c:pt idx="52">
                  <c:v>7.0949999999999953</c:v>
                </c:pt>
                <c:pt idx="53">
                  <c:v>6.0149999999999952</c:v>
                </c:pt>
                <c:pt idx="54">
                  <c:v>9.5530000000000008</c:v>
                </c:pt>
                <c:pt idx="55">
                  <c:v>7.9029999999999996</c:v>
                </c:pt>
                <c:pt idx="56">
                  <c:v>6.2519999999999998</c:v>
                </c:pt>
                <c:pt idx="57">
                  <c:v>10.042</c:v>
                </c:pt>
                <c:pt idx="58">
                  <c:v>5.5629999999999953</c:v>
                </c:pt>
                <c:pt idx="59">
                  <c:v>7.03</c:v>
                </c:pt>
                <c:pt idx="60">
                  <c:v>36.083000000000013</c:v>
                </c:pt>
                <c:pt idx="61">
                  <c:v>33.104000000000013</c:v>
                </c:pt>
                <c:pt idx="62">
                  <c:v>7.6129999999999951</c:v>
                </c:pt>
                <c:pt idx="63">
                  <c:v>7.67</c:v>
                </c:pt>
                <c:pt idx="64">
                  <c:v>6.0269999999999966</c:v>
                </c:pt>
                <c:pt idx="65">
                  <c:v>5.6769999999999996</c:v>
                </c:pt>
                <c:pt idx="66">
                  <c:v>12.821999999999999</c:v>
                </c:pt>
                <c:pt idx="67">
                  <c:v>15.563000000000001</c:v>
                </c:pt>
                <c:pt idx="68">
                  <c:v>5.7089999999999996</c:v>
                </c:pt>
                <c:pt idx="69">
                  <c:v>7.1829999999999954</c:v>
                </c:pt>
                <c:pt idx="70">
                  <c:v>5.1429999999999954</c:v>
                </c:pt>
                <c:pt idx="71">
                  <c:v>6.3659999999999952</c:v>
                </c:pt>
                <c:pt idx="72">
                  <c:v>6.2869999999999999</c:v>
                </c:pt>
                <c:pt idx="73">
                  <c:v>41.415999999999997</c:v>
                </c:pt>
                <c:pt idx="74">
                  <c:v>5.7110000000000003</c:v>
                </c:pt>
                <c:pt idx="75">
                  <c:v>5.5330000000000004</c:v>
                </c:pt>
                <c:pt idx="76">
                  <c:v>5.2439999999999998</c:v>
                </c:pt>
                <c:pt idx="77">
                  <c:v>5.8789999999999996</c:v>
                </c:pt>
                <c:pt idx="78">
                  <c:v>7.8629999999999951</c:v>
                </c:pt>
                <c:pt idx="79">
                  <c:v>4.6429999999999954</c:v>
                </c:pt>
                <c:pt idx="80">
                  <c:v>5.4020000000000001</c:v>
                </c:pt>
                <c:pt idx="81">
                  <c:v>6.44</c:v>
                </c:pt>
                <c:pt idx="82">
                  <c:v>8.0540000000000003</c:v>
                </c:pt>
                <c:pt idx="83">
                  <c:v>5.654999999999994</c:v>
                </c:pt>
                <c:pt idx="84">
                  <c:v>6.9180000000000001</c:v>
                </c:pt>
                <c:pt idx="85">
                  <c:v>5.694999999999995</c:v>
                </c:pt>
                <c:pt idx="86">
                  <c:v>5.7450000000000001</c:v>
                </c:pt>
                <c:pt idx="87">
                  <c:v>6.274</c:v>
                </c:pt>
                <c:pt idx="88">
                  <c:v>9.5040000000000013</c:v>
                </c:pt>
                <c:pt idx="89">
                  <c:v>5.2169999999999996</c:v>
                </c:pt>
                <c:pt idx="90">
                  <c:v>6.0380000000000003</c:v>
                </c:pt>
                <c:pt idx="91">
                  <c:v>6.1349999999999953</c:v>
                </c:pt>
                <c:pt idx="92">
                  <c:v>5.3949999999999951</c:v>
                </c:pt>
                <c:pt idx="93">
                  <c:v>6.3519999999999976</c:v>
                </c:pt>
                <c:pt idx="94">
                  <c:v>4.7969999999999997</c:v>
                </c:pt>
                <c:pt idx="95">
                  <c:v>4.7809999999999997</c:v>
                </c:pt>
                <c:pt idx="96">
                  <c:v>5.069</c:v>
                </c:pt>
                <c:pt idx="97">
                  <c:v>6.2359999999999998</c:v>
                </c:pt>
                <c:pt idx="98">
                  <c:v>6.4950000000000001</c:v>
                </c:pt>
                <c:pt idx="99">
                  <c:v>5.5890000000000004</c:v>
                </c:pt>
                <c:pt idx="100">
                  <c:v>5.0149999999999952</c:v>
                </c:pt>
                <c:pt idx="101">
                  <c:v>3.8610000000000002</c:v>
                </c:pt>
                <c:pt idx="102">
                  <c:v>4.8199999999999976</c:v>
                </c:pt>
                <c:pt idx="103">
                  <c:v>13.912000000000001</c:v>
                </c:pt>
                <c:pt idx="104">
                  <c:v>4.3559999999999954</c:v>
                </c:pt>
                <c:pt idx="105">
                  <c:v>33.700000000000003</c:v>
                </c:pt>
                <c:pt idx="106">
                  <c:v>5.1929999999999952</c:v>
                </c:pt>
                <c:pt idx="107">
                  <c:v>5.2720000000000002</c:v>
                </c:pt>
                <c:pt idx="108">
                  <c:v>6.8969999999999976</c:v>
                </c:pt>
                <c:pt idx="109">
                  <c:v>4.7380000000000004</c:v>
                </c:pt>
                <c:pt idx="110">
                  <c:v>8.5170000000000012</c:v>
                </c:pt>
                <c:pt idx="111">
                  <c:v>6.367999999999995</c:v>
                </c:pt>
                <c:pt idx="112">
                  <c:v>5.2709999999999999</c:v>
                </c:pt>
                <c:pt idx="113">
                  <c:v>6.8479999999999954</c:v>
                </c:pt>
                <c:pt idx="114">
                  <c:v>5.0960000000000001</c:v>
                </c:pt>
                <c:pt idx="115">
                  <c:v>8.4060000000000006</c:v>
                </c:pt>
                <c:pt idx="116">
                  <c:v>6.8239999999999954</c:v>
                </c:pt>
                <c:pt idx="117">
                  <c:v>5.2519999999999998</c:v>
                </c:pt>
                <c:pt idx="118">
                  <c:v>7.1869999999999976</c:v>
                </c:pt>
                <c:pt idx="119">
                  <c:v>6.0010000000000003</c:v>
                </c:pt>
                <c:pt idx="120">
                  <c:v>9.0190000000000001</c:v>
                </c:pt>
                <c:pt idx="121">
                  <c:v>5.556</c:v>
                </c:pt>
                <c:pt idx="122">
                  <c:v>6.3479999999999954</c:v>
                </c:pt>
                <c:pt idx="123">
                  <c:v>6.5060000000000002</c:v>
                </c:pt>
                <c:pt idx="124">
                  <c:v>6.3129999999999953</c:v>
                </c:pt>
                <c:pt idx="125">
                  <c:v>7.141</c:v>
                </c:pt>
                <c:pt idx="126">
                  <c:v>5.7779999999999996</c:v>
                </c:pt>
                <c:pt idx="127">
                  <c:v>5.6669999999999954</c:v>
                </c:pt>
                <c:pt idx="128">
                  <c:v>6.7279999999999953</c:v>
                </c:pt>
                <c:pt idx="129">
                  <c:v>5.0939999999999994</c:v>
                </c:pt>
                <c:pt idx="130">
                  <c:v>6.4239999999999986</c:v>
                </c:pt>
                <c:pt idx="131">
                  <c:v>6.7930000000000001</c:v>
                </c:pt>
                <c:pt idx="132">
                  <c:v>4.8969999999999976</c:v>
                </c:pt>
                <c:pt idx="133">
                  <c:v>4.4889999999999999</c:v>
                </c:pt>
                <c:pt idx="134">
                  <c:v>7.7720000000000002</c:v>
                </c:pt>
                <c:pt idx="135">
                  <c:v>4.7639999999999967</c:v>
                </c:pt>
                <c:pt idx="136">
                  <c:v>5.2359999999999998</c:v>
                </c:pt>
                <c:pt idx="137">
                  <c:v>6.4189999999999996</c:v>
                </c:pt>
                <c:pt idx="138">
                  <c:v>8.0070000000000014</c:v>
                </c:pt>
              </c:numCache>
            </c:numRef>
          </c:val>
        </c:ser>
        <c:ser>
          <c:idx val="2"/>
          <c:order val="2"/>
          <c:tx>
            <c:strRef>
              <c:f>Global!$D$1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Global!$D$2:$D$140</c:f>
              <c:numCache>
                <c:formatCode>General</c:formatCode>
                <c:ptCount val="139"/>
                <c:pt idx="0">
                  <c:v>7.1999999999999995E-2</c:v>
                </c:pt>
                <c:pt idx="1">
                  <c:v>7.1999999999999995E-2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  <c:pt idx="5">
                  <c:v>4.4589999999999996</c:v>
                </c:pt>
                <c:pt idx="6">
                  <c:v>4.915</c:v>
                </c:pt>
                <c:pt idx="7">
                  <c:v>3.9350000000000001</c:v>
                </c:pt>
                <c:pt idx="8">
                  <c:v>8.2349999999999994</c:v>
                </c:pt>
                <c:pt idx="9">
                  <c:v>6.7679999999999954</c:v>
                </c:pt>
                <c:pt idx="10">
                  <c:v>7.5739999999999998</c:v>
                </c:pt>
                <c:pt idx="11">
                  <c:v>6.0780000000000003</c:v>
                </c:pt>
                <c:pt idx="12">
                  <c:v>7.1629999999999949</c:v>
                </c:pt>
                <c:pt idx="13">
                  <c:v>10.468</c:v>
                </c:pt>
                <c:pt idx="14">
                  <c:v>2.3309999999999991</c:v>
                </c:pt>
                <c:pt idx="15">
                  <c:v>5.2859999999999996</c:v>
                </c:pt>
                <c:pt idx="16">
                  <c:v>5.5990000000000002</c:v>
                </c:pt>
                <c:pt idx="17">
                  <c:v>11.851000000000001</c:v>
                </c:pt>
                <c:pt idx="18">
                  <c:v>8.5790000000000006</c:v>
                </c:pt>
                <c:pt idx="19">
                  <c:v>6.3949999999999951</c:v>
                </c:pt>
                <c:pt idx="20">
                  <c:v>6.8969999999999976</c:v>
                </c:pt>
                <c:pt idx="21">
                  <c:v>5.9690000000000003</c:v>
                </c:pt>
                <c:pt idx="22">
                  <c:v>7.1929999999999952</c:v>
                </c:pt>
                <c:pt idx="23">
                  <c:v>6.7639999999999967</c:v>
                </c:pt>
                <c:pt idx="24">
                  <c:v>60.637</c:v>
                </c:pt>
                <c:pt idx="25">
                  <c:v>5.6049999999999951</c:v>
                </c:pt>
                <c:pt idx="26">
                  <c:v>5.8469999999999986</c:v>
                </c:pt>
                <c:pt idx="27">
                  <c:v>4.6379999999999946</c:v>
                </c:pt>
                <c:pt idx="28">
                  <c:v>6.6349999999999953</c:v>
                </c:pt>
                <c:pt idx="29">
                  <c:v>5.4459999999999997</c:v>
                </c:pt>
                <c:pt idx="30">
                  <c:v>5.5860000000000003</c:v>
                </c:pt>
                <c:pt idx="31">
                  <c:v>6.8169999999999966</c:v>
                </c:pt>
                <c:pt idx="32">
                  <c:v>5.032</c:v>
                </c:pt>
                <c:pt idx="33">
                  <c:v>5.8269999999999946</c:v>
                </c:pt>
                <c:pt idx="34">
                  <c:v>10.976000000000001</c:v>
                </c:pt>
                <c:pt idx="35">
                  <c:v>6.1839999999999966</c:v>
                </c:pt>
                <c:pt idx="36">
                  <c:v>6.577</c:v>
                </c:pt>
                <c:pt idx="37">
                  <c:v>7.64</c:v>
                </c:pt>
                <c:pt idx="38">
                  <c:v>5.9820000000000002</c:v>
                </c:pt>
                <c:pt idx="39">
                  <c:v>5.3479999999999954</c:v>
                </c:pt>
                <c:pt idx="40">
                  <c:v>7.9509999999999996</c:v>
                </c:pt>
                <c:pt idx="41">
                  <c:v>5.3129999999999953</c:v>
                </c:pt>
                <c:pt idx="42">
                  <c:v>5.6939999999999946</c:v>
                </c:pt>
                <c:pt idx="43">
                  <c:v>5.1449999999999951</c:v>
                </c:pt>
                <c:pt idx="44">
                  <c:v>7.73</c:v>
                </c:pt>
                <c:pt idx="45">
                  <c:v>6.1619999999999946</c:v>
                </c:pt>
                <c:pt idx="46">
                  <c:v>4.758</c:v>
                </c:pt>
                <c:pt idx="47">
                  <c:v>7.8229999999999951</c:v>
                </c:pt>
                <c:pt idx="48">
                  <c:v>7.2679999999999954</c:v>
                </c:pt>
                <c:pt idx="49">
                  <c:v>5.2119999999999997</c:v>
                </c:pt>
                <c:pt idx="50">
                  <c:v>7.2729999999999997</c:v>
                </c:pt>
                <c:pt idx="51">
                  <c:v>7.9269999999999996</c:v>
                </c:pt>
                <c:pt idx="52">
                  <c:v>7.9649999999999954</c:v>
                </c:pt>
                <c:pt idx="53">
                  <c:v>5.7910000000000004</c:v>
                </c:pt>
                <c:pt idx="54">
                  <c:v>6.2560000000000002</c:v>
                </c:pt>
                <c:pt idx="55">
                  <c:v>7.1310000000000002</c:v>
                </c:pt>
                <c:pt idx="56">
                  <c:v>5.6769999999999996</c:v>
                </c:pt>
                <c:pt idx="57">
                  <c:v>6.24</c:v>
                </c:pt>
                <c:pt idx="58">
                  <c:v>4.3539999999999957</c:v>
                </c:pt>
                <c:pt idx="59">
                  <c:v>5.4969999999999999</c:v>
                </c:pt>
                <c:pt idx="60">
                  <c:v>5.3919999999999986</c:v>
                </c:pt>
                <c:pt idx="61">
                  <c:v>7.569</c:v>
                </c:pt>
                <c:pt idx="62">
                  <c:v>37.043000000000013</c:v>
                </c:pt>
                <c:pt idx="63">
                  <c:v>5.1669999999999954</c:v>
                </c:pt>
                <c:pt idx="64">
                  <c:v>6.24</c:v>
                </c:pt>
                <c:pt idx="65">
                  <c:v>6.2930000000000001</c:v>
                </c:pt>
                <c:pt idx="66">
                  <c:v>4.7009999999999996</c:v>
                </c:pt>
                <c:pt idx="67">
                  <c:v>5.2249999999999952</c:v>
                </c:pt>
                <c:pt idx="68">
                  <c:v>4.444</c:v>
                </c:pt>
                <c:pt idx="69">
                  <c:v>4.7539999999999987</c:v>
                </c:pt>
                <c:pt idx="70">
                  <c:v>7.9710000000000001</c:v>
                </c:pt>
                <c:pt idx="71">
                  <c:v>5.78</c:v>
                </c:pt>
                <c:pt idx="72">
                  <c:v>5.383</c:v>
                </c:pt>
                <c:pt idx="73">
                  <c:v>5.09</c:v>
                </c:pt>
                <c:pt idx="74">
                  <c:v>6.2569999999999997</c:v>
                </c:pt>
                <c:pt idx="75">
                  <c:v>5.1130000000000004</c:v>
                </c:pt>
                <c:pt idx="76">
                  <c:v>7.1439999999999966</c:v>
                </c:pt>
                <c:pt idx="77">
                  <c:v>5.3199999999999976</c:v>
                </c:pt>
                <c:pt idx="78">
                  <c:v>5.41</c:v>
                </c:pt>
                <c:pt idx="79">
                  <c:v>5.9580000000000002</c:v>
                </c:pt>
                <c:pt idx="80">
                  <c:v>4.6049999999999951</c:v>
                </c:pt>
                <c:pt idx="81">
                  <c:v>8.1230000000000011</c:v>
                </c:pt>
                <c:pt idx="82">
                  <c:v>7.452</c:v>
                </c:pt>
                <c:pt idx="83">
                  <c:v>7.008</c:v>
                </c:pt>
                <c:pt idx="84">
                  <c:v>8.213000000000001</c:v>
                </c:pt>
                <c:pt idx="85">
                  <c:v>8.2260000000000009</c:v>
                </c:pt>
                <c:pt idx="86">
                  <c:v>4.351</c:v>
                </c:pt>
                <c:pt idx="87">
                  <c:v>5.7560000000000002</c:v>
                </c:pt>
                <c:pt idx="88">
                  <c:v>6.1169999999999964</c:v>
                </c:pt>
                <c:pt idx="89">
                  <c:v>8.5439999999999987</c:v>
                </c:pt>
                <c:pt idx="90">
                  <c:v>8.7630000000000035</c:v>
                </c:pt>
                <c:pt idx="91">
                  <c:v>5.6069999999999967</c:v>
                </c:pt>
                <c:pt idx="92">
                  <c:v>7.3979999999999952</c:v>
                </c:pt>
                <c:pt idx="93">
                  <c:v>5.181</c:v>
                </c:pt>
                <c:pt idx="94">
                  <c:v>7.4340000000000002</c:v>
                </c:pt>
                <c:pt idx="95">
                  <c:v>6.5090000000000003</c:v>
                </c:pt>
                <c:pt idx="96">
                  <c:v>6.06</c:v>
                </c:pt>
                <c:pt idx="97">
                  <c:v>35.671000000000006</c:v>
                </c:pt>
                <c:pt idx="98">
                  <c:v>4.8490000000000002</c:v>
                </c:pt>
                <c:pt idx="99">
                  <c:v>44.951999999999998</c:v>
                </c:pt>
                <c:pt idx="100">
                  <c:v>40.266000000000012</c:v>
                </c:pt>
                <c:pt idx="101">
                  <c:v>6.3949999999999951</c:v>
                </c:pt>
                <c:pt idx="102">
                  <c:v>5.9639999999999986</c:v>
                </c:pt>
                <c:pt idx="103">
                  <c:v>5.1979999999999951</c:v>
                </c:pt>
                <c:pt idx="104">
                  <c:v>5.2709999999999999</c:v>
                </c:pt>
                <c:pt idx="105">
                  <c:v>4.8449999999999953</c:v>
                </c:pt>
                <c:pt idx="106">
                  <c:v>8.7950000000000017</c:v>
                </c:pt>
                <c:pt idx="107">
                  <c:v>8.1160000000000014</c:v>
                </c:pt>
                <c:pt idx="108">
                  <c:v>7.04</c:v>
                </c:pt>
                <c:pt idx="109">
                  <c:v>6.859</c:v>
                </c:pt>
                <c:pt idx="110">
                  <c:v>7.324999999999994</c:v>
                </c:pt>
                <c:pt idx="111">
                  <c:v>5.9580000000000002</c:v>
                </c:pt>
                <c:pt idx="112">
                  <c:v>5.3010000000000002</c:v>
                </c:pt>
                <c:pt idx="113">
                  <c:v>5.662999999999994</c:v>
                </c:pt>
                <c:pt idx="114">
                  <c:v>5.7480000000000002</c:v>
                </c:pt>
                <c:pt idx="115">
                  <c:v>5.1319999999999997</c:v>
                </c:pt>
                <c:pt idx="116">
                  <c:v>7.1360000000000001</c:v>
                </c:pt>
                <c:pt idx="117">
                  <c:v>5.944</c:v>
                </c:pt>
                <c:pt idx="118">
                  <c:v>4.2809999999999997</c:v>
                </c:pt>
                <c:pt idx="119">
                  <c:v>5.1909999999999954</c:v>
                </c:pt>
                <c:pt idx="120">
                  <c:v>5.0960000000000001</c:v>
                </c:pt>
                <c:pt idx="121">
                  <c:v>6.3730000000000002</c:v>
                </c:pt>
                <c:pt idx="122">
                  <c:v>5.625999999999995</c:v>
                </c:pt>
                <c:pt idx="123">
                  <c:v>5.3959999999999946</c:v>
                </c:pt>
                <c:pt idx="124">
                  <c:v>5.72</c:v>
                </c:pt>
                <c:pt idx="125">
                  <c:v>4.843</c:v>
                </c:pt>
                <c:pt idx="126">
                  <c:v>5.891</c:v>
                </c:pt>
                <c:pt idx="127">
                  <c:v>7.1859999999999946</c:v>
                </c:pt>
                <c:pt idx="128">
                  <c:v>5.58</c:v>
                </c:pt>
                <c:pt idx="129">
                  <c:v>4.875</c:v>
                </c:pt>
                <c:pt idx="130">
                  <c:v>4.992</c:v>
                </c:pt>
                <c:pt idx="131">
                  <c:v>44.711000000000013</c:v>
                </c:pt>
                <c:pt idx="132">
                  <c:v>6.056</c:v>
                </c:pt>
                <c:pt idx="133">
                  <c:v>6.6890000000000001</c:v>
                </c:pt>
                <c:pt idx="134">
                  <c:v>5.2669999999999986</c:v>
                </c:pt>
                <c:pt idx="135">
                  <c:v>4.4800000000000004</c:v>
                </c:pt>
                <c:pt idx="136">
                  <c:v>5.4249999999999954</c:v>
                </c:pt>
                <c:pt idx="137">
                  <c:v>16.202999999999999</c:v>
                </c:pt>
                <c:pt idx="138">
                  <c:v>8.5549999999999997</c:v>
                </c:pt>
              </c:numCache>
            </c:numRef>
          </c:val>
        </c:ser>
        <c:ser>
          <c:idx val="3"/>
          <c:order val="3"/>
          <c:tx>
            <c:strRef>
              <c:f>Global!$E$1</c:f>
              <c:strCache>
                <c:ptCount val="1"/>
                <c:pt idx="0">
                  <c:v>3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Global!$E$2:$E$140</c:f>
              <c:numCache>
                <c:formatCode>General</c:formatCode>
                <c:ptCount val="139"/>
                <c:pt idx="0">
                  <c:v>0.17399999999999999</c:v>
                </c:pt>
                <c:pt idx="1">
                  <c:v>0.01</c:v>
                </c:pt>
                <c:pt idx="2">
                  <c:v>0.01</c:v>
                </c:pt>
                <c:pt idx="3">
                  <c:v>7.0000000000000001E-3</c:v>
                </c:pt>
                <c:pt idx="4">
                  <c:v>7.0000000000000001E-3</c:v>
                </c:pt>
                <c:pt idx="5">
                  <c:v>19.079999999999991</c:v>
                </c:pt>
                <c:pt idx="6">
                  <c:v>2.5270000000000001</c:v>
                </c:pt>
                <c:pt idx="7">
                  <c:v>28.541</c:v>
                </c:pt>
                <c:pt idx="8">
                  <c:v>8.3460000000000001</c:v>
                </c:pt>
                <c:pt idx="9">
                  <c:v>5.9219999999999997</c:v>
                </c:pt>
                <c:pt idx="10">
                  <c:v>6.6019999999999976</c:v>
                </c:pt>
                <c:pt idx="11">
                  <c:v>5.5810000000000004</c:v>
                </c:pt>
                <c:pt idx="12">
                  <c:v>7.8959999999999946</c:v>
                </c:pt>
                <c:pt idx="13">
                  <c:v>7.5119999999999996</c:v>
                </c:pt>
                <c:pt idx="14">
                  <c:v>6.8639999999999954</c:v>
                </c:pt>
                <c:pt idx="15">
                  <c:v>5.7469999999999999</c:v>
                </c:pt>
                <c:pt idx="16">
                  <c:v>5.05</c:v>
                </c:pt>
                <c:pt idx="17">
                  <c:v>10.643000000000001</c:v>
                </c:pt>
                <c:pt idx="18">
                  <c:v>6.6849999999999952</c:v>
                </c:pt>
                <c:pt idx="19">
                  <c:v>7.0679999999999952</c:v>
                </c:pt>
                <c:pt idx="20">
                  <c:v>5.992</c:v>
                </c:pt>
                <c:pt idx="21">
                  <c:v>5.3049999999999953</c:v>
                </c:pt>
                <c:pt idx="22">
                  <c:v>5.556</c:v>
                </c:pt>
                <c:pt idx="23">
                  <c:v>5.4489999999999998</c:v>
                </c:pt>
                <c:pt idx="24">
                  <c:v>6.8439999999999976</c:v>
                </c:pt>
                <c:pt idx="25">
                  <c:v>4.4169999999999998</c:v>
                </c:pt>
                <c:pt idx="26">
                  <c:v>5.3579999999999952</c:v>
                </c:pt>
                <c:pt idx="27">
                  <c:v>6.173</c:v>
                </c:pt>
                <c:pt idx="28">
                  <c:v>6.798</c:v>
                </c:pt>
                <c:pt idx="29">
                  <c:v>5.2669999999999986</c:v>
                </c:pt>
                <c:pt idx="30">
                  <c:v>5.5350000000000001</c:v>
                </c:pt>
                <c:pt idx="31">
                  <c:v>8.6239999999999988</c:v>
                </c:pt>
                <c:pt idx="32">
                  <c:v>5.1779999999999946</c:v>
                </c:pt>
                <c:pt idx="33">
                  <c:v>6.2939999999999996</c:v>
                </c:pt>
                <c:pt idx="34">
                  <c:v>4.9039999999999999</c:v>
                </c:pt>
                <c:pt idx="35">
                  <c:v>41.019000000000013</c:v>
                </c:pt>
                <c:pt idx="36">
                  <c:v>5.4180000000000001</c:v>
                </c:pt>
                <c:pt idx="37">
                  <c:v>7.324999999999994</c:v>
                </c:pt>
                <c:pt idx="38">
                  <c:v>4.9219999999999997</c:v>
                </c:pt>
                <c:pt idx="39">
                  <c:v>8.8810000000000002</c:v>
                </c:pt>
                <c:pt idx="40">
                  <c:v>7.3239999999999954</c:v>
                </c:pt>
                <c:pt idx="41">
                  <c:v>5.5289999999999946</c:v>
                </c:pt>
                <c:pt idx="42">
                  <c:v>6.4340000000000002</c:v>
                </c:pt>
                <c:pt idx="43">
                  <c:v>16.725000000000001</c:v>
                </c:pt>
                <c:pt idx="44">
                  <c:v>5.7329999999999997</c:v>
                </c:pt>
                <c:pt idx="45">
                  <c:v>5.4610000000000003</c:v>
                </c:pt>
                <c:pt idx="46">
                  <c:v>4.8099999999999996</c:v>
                </c:pt>
                <c:pt idx="47">
                  <c:v>12.430999999999999</c:v>
                </c:pt>
                <c:pt idx="48">
                  <c:v>5.492</c:v>
                </c:pt>
                <c:pt idx="49">
                  <c:v>8.6279999999999983</c:v>
                </c:pt>
                <c:pt idx="50">
                  <c:v>4.7350000000000003</c:v>
                </c:pt>
                <c:pt idx="51">
                  <c:v>7.3209999999999953</c:v>
                </c:pt>
                <c:pt idx="52">
                  <c:v>4.8599999999999977</c:v>
                </c:pt>
                <c:pt idx="53">
                  <c:v>5.662999999999994</c:v>
                </c:pt>
                <c:pt idx="54">
                  <c:v>48.835000000000001</c:v>
                </c:pt>
                <c:pt idx="55">
                  <c:v>5.2210000000000001</c:v>
                </c:pt>
                <c:pt idx="56">
                  <c:v>19.59</c:v>
                </c:pt>
                <c:pt idx="57">
                  <c:v>7.9119999999999999</c:v>
                </c:pt>
                <c:pt idx="58">
                  <c:v>6.1859999999999946</c:v>
                </c:pt>
                <c:pt idx="59">
                  <c:v>5.2679999999999954</c:v>
                </c:pt>
                <c:pt idx="60">
                  <c:v>6.8029999999999946</c:v>
                </c:pt>
                <c:pt idx="61">
                  <c:v>6.8760000000000003</c:v>
                </c:pt>
                <c:pt idx="62">
                  <c:v>5.2249999999999952</c:v>
                </c:pt>
                <c:pt idx="63">
                  <c:v>5.79</c:v>
                </c:pt>
                <c:pt idx="64">
                  <c:v>7.6059999999999954</c:v>
                </c:pt>
                <c:pt idx="65">
                  <c:v>6.6039999999999957</c:v>
                </c:pt>
                <c:pt idx="66">
                  <c:v>7.87</c:v>
                </c:pt>
                <c:pt idx="67">
                  <c:v>5.864999999999994</c:v>
                </c:pt>
                <c:pt idx="68">
                  <c:v>5.8369999999999997</c:v>
                </c:pt>
                <c:pt idx="69">
                  <c:v>5.364999999999994</c:v>
                </c:pt>
                <c:pt idx="70">
                  <c:v>5.3890000000000002</c:v>
                </c:pt>
                <c:pt idx="71">
                  <c:v>18.274999999999999</c:v>
                </c:pt>
                <c:pt idx="72">
                  <c:v>4.7460000000000004</c:v>
                </c:pt>
                <c:pt idx="73">
                  <c:v>6.9020000000000001</c:v>
                </c:pt>
                <c:pt idx="74">
                  <c:v>7.0190000000000001</c:v>
                </c:pt>
                <c:pt idx="75">
                  <c:v>4.3760000000000003</c:v>
                </c:pt>
                <c:pt idx="76">
                  <c:v>4.569</c:v>
                </c:pt>
                <c:pt idx="77">
                  <c:v>4.7210000000000001</c:v>
                </c:pt>
                <c:pt idx="78">
                  <c:v>4.9870000000000001</c:v>
                </c:pt>
                <c:pt idx="79">
                  <c:v>4.9690000000000003</c:v>
                </c:pt>
                <c:pt idx="80">
                  <c:v>9.4240000000000013</c:v>
                </c:pt>
                <c:pt idx="81">
                  <c:v>4.859</c:v>
                </c:pt>
                <c:pt idx="82">
                  <c:v>8.2189999999999994</c:v>
                </c:pt>
                <c:pt idx="83">
                  <c:v>7.8090000000000002</c:v>
                </c:pt>
                <c:pt idx="84">
                  <c:v>7.17</c:v>
                </c:pt>
                <c:pt idx="85">
                  <c:v>5.0990000000000002</c:v>
                </c:pt>
                <c:pt idx="86">
                  <c:v>4.4569999999999999</c:v>
                </c:pt>
                <c:pt idx="87">
                  <c:v>4.7060000000000004</c:v>
                </c:pt>
                <c:pt idx="88">
                  <c:v>6.0309999999999997</c:v>
                </c:pt>
                <c:pt idx="89">
                  <c:v>5.8039999999999976</c:v>
                </c:pt>
                <c:pt idx="90">
                  <c:v>7.665999999999995</c:v>
                </c:pt>
                <c:pt idx="91">
                  <c:v>5.931</c:v>
                </c:pt>
                <c:pt idx="92">
                  <c:v>7.3369999999999997</c:v>
                </c:pt>
                <c:pt idx="93">
                  <c:v>5.5149999999999952</c:v>
                </c:pt>
                <c:pt idx="94">
                  <c:v>5.8410000000000002</c:v>
                </c:pt>
                <c:pt idx="95">
                  <c:v>5.73</c:v>
                </c:pt>
                <c:pt idx="96">
                  <c:v>5.6569999999999947</c:v>
                </c:pt>
                <c:pt idx="97">
                  <c:v>5.6239999999999952</c:v>
                </c:pt>
                <c:pt idx="98">
                  <c:v>5.3760000000000003</c:v>
                </c:pt>
                <c:pt idx="99">
                  <c:v>4.59</c:v>
                </c:pt>
                <c:pt idx="100">
                  <c:v>8.0179999999999971</c:v>
                </c:pt>
                <c:pt idx="101">
                  <c:v>5.9729999999999999</c:v>
                </c:pt>
                <c:pt idx="102">
                  <c:v>5.4820000000000002</c:v>
                </c:pt>
                <c:pt idx="103">
                  <c:v>4.4560000000000004</c:v>
                </c:pt>
                <c:pt idx="104">
                  <c:v>4.8039999999999976</c:v>
                </c:pt>
                <c:pt idx="105">
                  <c:v>6.4020000000000001</c:v>
                </c:pt>
                <c:pt idx="106">
                  <c:v>6.1379999999999946</c:v>
                </c:pt>
                <c:pt idx="107">
                  <c:v>7.23</c:v>
                </c:pt>
                <c:pt idx="108">
                  <c:v>7.7089999999999996</c:v>
                </c:pt>
                <c:pt idx="109">
                  <c:v>4.4459999999999997</c:v>
                </c:pt>
                <c:pt idx="110">
                  <c:v>5.726</c:v>
                </c:pt>
                <c:pt idx="111">
                  <c:v>4.5460000000000003</c:v>
                </c:pt>
                <c:pt idx="112">
                  <c:v>7.6509999999999954</c:v>
                </c:pt>
                <c:pt idx="113">
                  <c:v>7.9589999999999996</c:v>
                </c:pt>
                <c:pt idx="114">
                  <c:v>7.4050000000000002</c:v>
                </c:pt>
                <c:pt idx="115">
                  <c:v>7.665999999999995</c:v>
                </c:pt>
                <c:pt idx="116">
                  <c:v>5.258</c:v>
                </c:pt>
                <c:pt idx="117">
                  <c:v>6.2530000000000001</c:v>
                </c:pt>
                <c:pt idx="118">
                  <c:v>6.75</c:v>
                </c:pt>
                <c:pt idx="119">
                  <c:v>5.0789999999999997</c:v>
                </c:pt>
                <c:pt idx="120">
                  <c:v>5.1119999999999974</c:v>
                </c:pt>
                <c:pt idx="121">
                  <c:v>6.5110000000000001</c:v>
                </c:pt>
                <c:pt idx="122">
                  <c:v>5.0110000000000001</c:v>
                </c:pt>
                <c:pt idx="123">
                  <c:v>7.6669999999999954</c:v>
                </c:pt>
                <c:pt idx="124">
                  <c:v>6.6079999999999952</c:v>
                </c:pt>
                <c:pt idx="125">
                  <c:v>5.3949999999999951</c:v>
                </c:pt>
                <c:pt idx="126">
                  <c:v>5.0259999999999954</c:v>
                </c:pt>
                <c:pt idx="127">
                  <c:v>4.6589999999999954</c:v>
                </c:pt>
                <c:pt idx="128">
                  <c:v>5.0609999999999946</c:v>
                </c:pt>
                <c:pt idx="129">
                  <c:v>4.33</c:v>
                </c:pt>
                <c:pt idx="130">
                  <c:v>7.1139999999999954</c:v>
                </c:pt>
                <c:pt idx="131">
                  <c:v>5.47</c:v>
                </c:pt>
                <c:pt idx="132">
                  <c:v>6.5579999999999954</c:v>
                </c:pt>
                <c:pt idx="133">
                  <c:v>5.8209999999999953</c:v>
                </c:pt>
                <c:pt idx="134">
                  <c:v>6.2619999999999996</c:v>
                </c:pt>
                <c:pt idx="135">
                  <c:v>4.6989999999999954</c:v>
                </c:pt>
                <c:pt idx="136">
                  <c:v>4.5730000000000004</c:v>
                </c:pt>
                <c:pt idx="137">
                  <c:v>7.3879999999999946</c:v>
                </c:pt>
                <c:pt idx="138">
                  <c:v>7.157999999999995</c:v>
                </c:pt>
              </c:numCache>
            </c:numRef>
          </c:val>
        </c:ser>
        <c:ser>
          <c:idx val="4"/>
          <c:order val="4"/>
          <c:tx>
            <c:strRef>
              <c:f>Global!$F$1</c:f>
              <c:strCache>
                <c:ptCount val="1"/>
                <c:pt idx="0">
                  <c:v>4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Global!$F$2:$F$140</c:f>
              <c:numCache>
                <c:formatCode>General</c:formatCode>
                <c:ptCount val="139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7.0000000000000001E-3</c:v>
                </c:pt>
                <c:pt idx="4">
                  <c:v>7.0000000000000001E-3</c:v>
                </c:pt>
                <c:pt idx="5">
                  <c:v>15.215</c:v>
                </c:pt>
                <c:pt idx="6">
                  <c:v>10.214</c:v>
                </c:pt>
                <c:pt idx="7">
                  <c:v>5.0970000000000004</c:v>
                </c:pt>
                <c:pt idx="8">
                  <c:v>6.9269999999999996</c:v>
                </c:pt>
                <c:pt idx="9">
                  <c:v>6.2389999999999999</c:v>
                </c:pt>
                <c:pt idx="10">
                  <c:v>8.3149999999999995</c:v>
                </c:pt>
                <c:pt idx="11">
                  <c:v>8.2979999999999983</c:v>
                </c:pt>
                <c:pt idx="12">
                  <c:v>6.8879999999999946</c:v>
                </c:pt>
                <c:pt idx="13">
                  <c:v>6.6289999999999951</c:v>
                </c:pt>
                <c:pt idx="14">
                  <c:v>7.1439999999999966</c:v>
                </c:pt>
                <c:pt idx="15">
                  <c:v>5.0279999999999951</c:v>
                </c:pt>
                <c:pt idx="16">
                  <c:v>5.6609999999999951</c:v>
                </c:pt>
                <c:pt idx="17">
                  <c:v>6.45</c:v>
                </c:pt>
                <c:pt idx="18">
                  <c:v>5.835</c:v>
                </c:pt>
                <c:pt idx="19">
                  <c:v>5.8109999999999946</c:v>
                </c:pt>
                <c:pt idx="20">
                  <c:v>5.2709999999999999</c:v>
                </c:pt>
                <c:pt idx="21">
                  <c:v>5.3949999999999951</c:v>
                </c:pt>
                <c:pt idx="22">
                  <c:v>5.774</c:v>
                </c:pt>
                <c:pt idx="23">
                  <c:v>5.6890000000000001</c:v>
                </c:pt>
                <c:pt idx="24">
                  <c:v>6.1779999999999946</c:v>
                </c:pt>
                <c:pt idx="25">
                  <c:v>5.7839999999999998</c:v>
                </c:pt>
                <c:pt idx="26">
                  <c:v>5.3029999999999946</c:v>
                </c:pt>
                <c:pt idx="27">
                  <c:v>6.077</c:v>
                </c:pt>
                <c:pt idx="28">
                  <c:v>6.5069999999999997</c:v>
                </c:pt>
                <c:pt idx="29">
                  <c:v>6.556</c:v>
                </c:pt>
                <c:pt idx="30">
                  <c:v>5.3079999999999954</c:v>
                </c:pt>
                <c:pt idx="31">
                  <c:v>6.2439999999999998</c:v>
                </c:pt>
                <c:pt idx="32">
                  <c:v>6.5659999999999954</c:v>
                </c:pt>
                <c:pt idx="33">
                  <c:v>7.7060000000000004</c:v>
                </c:pt>
                <c:pt idx="34">
                  <c:v>7.8710000000000004</c:v>
                </c:pt>
                <c:pt idx="35">
                  <c:v>7.4139999999999997</c:v>
                </c:pt>
                <c:pt idx="36">
                  <c:v>9.3800000000000008</c:v>
                </c:pt>
                <c:pt idx="37">
                  <c:v>6.1169999999999964</c:v>
                </c:pt>
                <c:pt idx="38">
                  <c:v>7.5529999999999946</c:v>
                </c:pt>
                <c:pt idx="39">
                  <c:v>6.508</c:v>
                </c:pt>
                <c:pt idx="40">
                  <c:v>5.7669999999999977</c:v>
                </c:pt>
                <c:pt idx="41">
                  <c:v>7.0720000000000001</c:v>
                </c:pt>
                <c:pt idx="42">
                  <c:v>7.976</c:v>
                </c:pt>
                <c:pt idx="43">
                  <c:v>7.4729999999999999</c:v>
                </c:pt>
                <c:pt idx="44">
                  <c:v>5.9119999999999999</c:v>
                </c:pt>
                <c:pt idx="45">
                  <c:v>5.3469999999999986</c:v>
                </c:pt>
                <c:pt idx="46">
                  <c:v>20.837</c:v>
                </c:pt>
                <c:pt idx="47">
                  <c:v>5.2990000000000004</c:v>
                </c:pt>
                <c:pt idx="48">
                  <c:v>5.2239999999999984</c:v>
                </c:pt>
                <c:pt idx="49">
                  <c:v>5.0599999999999996</c:v>
                </c:pt>
                <c:pt idx="50">
                  <c:v>6.9610000000000003</c:v>
                </c:pt>
                <c:pt idx="51">
                  <c:v>5.5069999999999997</c:v>
                </c:pt>
                <c:pt idx="52">
                  <c:v>6.718</c:v>
                </c:pt>
                <c:pt idx="53">
                  <c:v>5.891</c:v>
                </c:pt>
                <c:pt idx="54">
                  <c:v>5.5810000000000004</c:v>
                </c:pt>
                <c:pt idx="55">
                  <c:v>8.793000000000001</c:v>
                </c:pt>
                <c:pt idx="56">
                  <c:v>6.7709999999999999</c:v>
                </c:pt>
                <c:pt idx="57">
                  <c:v>5.077</c:v>
                </c:pt>
                <c:pt idx="58">
                  <c:v>5.4790000000000001</c:v>
                </c:pt>
                <c:pt idx="59">
                  <c:v>7.3949999999999951</c:v>
                </c:pt>
                <c:pt idx="60">
                  <c:v>7.24</c:v>
                </c:pt>
                <c:pt idx="61">
                  <c:v>5.8179999999999952</c:v>
                </c:pt>
                <c:pt idx="62">
                  <c:v>8.7960000000000012</c:v>
                </c:pt>
                <c:pt idx="63">
                  <c:v>4.5730000000000004</c:v>
                </c:pt>
                <c:pt idx="64">
                  <c:v>34.180999999999997</c:v>
                </c:pt>
                <c:pt idx="65">
                  <c:v>5.4219999999999997</c:v>
                </c:pt>
                <c:pt idx="66">
                  <c:v>8.2179999999999982</c:v>
                </c:pt>
                <c:pt idx="67">
                  <c:v>5.1199999999999974</c:v>
                </c:pt>
                <c:pt idx="68">
                  <c:v>6.6099999999999977</c:v>
                </c:pt>
                <c:pt idx="69">
                  <c:v>7.3229999999999951</c:v>
                </c:pt>
                <c:pt idx="70">
                  <c:v>5.7610000000000001</c:v>
                </c:pt>
                <c:pt idx="71">
                  <c:v>5.867999999999995</c:v>
                </c:pt>
                <c:pt idx="72">
                  <c:v>6.7629999999999946</c:v>
                </c:pt>
                <c:pt idx="73">
                  <c:v>4.1439999999999966</c:v>
                </c:pt>
                <c:pt idx="74">
                  <c:v>6.2939999999999996</c:v>
                </c:pt>
                <c:pt idx="75">
                  <c:v>6.3869999999999996</c:v>
                </c:pt>
                <c:pt idx="76">
                  <c:v>6.2639999999999976</c:v>
                </c:pt>
                <c:pt idx="77">
                  <c:v>6.3460000000000001</c:v>
                </c:pt>
                <c:pt idx="78">
                  <c:v>5.8239999999999954</c:v>
                </c:pt>
                <c:pt idx="79">
                  <c:v>8.3740000000000006</c:v>
                </c:pt>
                <c:pt idx="80">
                  <c:v>7.1310000000000002</c:v>
                </c:pt>
                <c:pt idx="81">
                  <c:v>5.5510000000000002</c:v>
                </c:pt>
                <c:pt idx="82">
                  <c:v>6.63</c:v>
                </c:pt>
                <c:pt idx="83">
                  <c:v>4.9509999999999996</c:v>
                </c:pt>
                <c:pt idx="84">
                  <c:v>6.2409999999999997</c:v>
                </c:pt>
                <c:pt idx="85">
                  <c:v>5.7519999999999998</c:v>
                </c:pt>
                <c:pt idx="86">
                  <c:v>8.3949999999999996</c:v>
                </c:pt>
                <c:pt idx="87">
                  <c:v>5.1819999999999986</c:v>
                </c:pt>
                <c:pt idx="88">
                  <c:v>8.82</c:v>
                </c:pt>
                <c:pt idx="89">
                  <c:v>8.1530000000000005</c:v>
                </c:pt>
                <c:pt idx="90">
                  <c:v>7.2089999999999996</c:v>
                </c:pt>
                <c:pt idx="91">
                  <c:v>7.03</c:v>
                </c:pt>
                <c:pt idx="92">
                  <c:v>5.4470000000000001</c:v>
                </c:pt>
                <c:pt idx="93">
                  <c:v>6.2290000000000001</c:v>
                </c:pt>
                <c:pt idx="94">
                  <c:v>8.7620000000000005</c:v>
                </c:pt>
                <c:pt idx="95">
                  <c:v>7.4379999999999997</c:v>
                </c:pt>
                <c:pt idx="96">
                  <c:v>7.1899999999999986</c:v>
                </c:pt>
                <c:pt idx="97">
                  <c:v>8.1690000000000005</c:v>
                </c:pt>
                <c:pt idx="98">
                  <c:v>12.802</c:v>
                </c:pt>
                <c:pt idx="99">
                  <c:v>8.391</c:v>
                </c:pt>
                <c:pt idx="100">
                  <c:v>7.6339999999999977</c:v>
                </c:pt>
                <c:pt idx="101">
                  <c:v>11.955</c:v>
                </c:pt>
                <c:pt idx="102">
                  <c:v>8.4170000000000016</c:v>
                </c:pt>
                <c:pt idx="103">
                  <c:v>7.5460000000000003</c:v>
                </c:pt>
                <c:pt idx="104">
                  <c:v>6.1310000000000002</c:v>
                </c:pt>
                <c:pt idx="105">
                  <c:v>5.8019999999999996</c:v>
                </c:pt>
                <c:pt idx="106">
                  <c:v>7.1689999999999952</c:v>
                </c:pt>
                <c:pt idx="107">
                  <c:v>5.8529999999999953</c:v>
                </c:pt>
                <c:pt idx="108">
                  <c:v>7.1069999999999984</c:v>
                </c:pt>
                <c:pt idx="109">
                  <c:v>6.2539999999999996</c:v>
                </c:pt>
                <c:pt idx="110">
                  <c:v>4.9870000000000001</c:v>
                </c:pt>
                <c:pt idx="111">
                  <c:v>6.1139999999999954</c:v>
                </c:pt>
                <c:pt idx="112">
                  <c:v>8.3240000000000016</c:v>
                </c:pt>
                <c:pt idx="113">
                  <c:v>10.733000000000001</c:v>
                </c:pt>
                <c:pt idx="114">
                  <c:v>8.17</c:v>
                </c:pt>
                <c:pt idx="115">
                  <c:v>6.7549999999999946</c:v>
                </c:pt>
                <c:pt idx="116">
                  <c:v>5.5579999999999954</c:v>
                </c:pt>
                <c:pt idx="117">
                  <c:v>6.3849999999999953</c:v>
                </c:pt>
                <c:pt idx="118">
                  <c:v>4.9930000000000003</c:v>
                </c:pt>
                <c:pt idx="119">
                  <c:v>9.2909999999999986</c:v>
                </c:pt>
                <c:pt idx="120">
                  <c:v>4.7889999999999997</c:v>
                </c:pt>
                <c:pt idx="121">
                  <c:v>36.463000000000001</c:v>
                </c:pt>
                <c:pt idx="122">
                  <c:v>8.4019999999999992</c:v>
                </c:pt>
                <c:pt idx="123">
                  <c:v>6.3519999999999976</c:v>
                </c:pt>
                <c:pt idx="124">
                  <c:v>5.3069999999999986</c:v>
                </c:pt>
                <c:pt idx="125">
                  <c:v>5.5439999999999996</c:v>
                </c:pt>
                <c:pt idx="126">
                  <c:v>7.1649999999999938</c:v>
                </c:pt>
                <c:pt idx="127">
                  <c:v>8.625</c:v>
                </c:pt>
                <c:pt idx="128">
                  <c:v>5.7649999999999952</c:v>
                </c:pt>
                <c:pt idx="129">
                  <c:v>10.632999999999999</c:v>
                </c:pt>
                <c:pt idx="130">
                  <c:v>5.093</c:v>
                </c:pt>
                <c:pt idx="131">
                  <c:v>5.4619999999999997</c:v>
                </c:pt>
                <c:pt idx="132">
                  <c:v>5.6890000000000001</c:v>
                </c:pt>
                <c:pt idx="133">
                  <c:v>5.4249999999999954</c:v>
                </c:pt>
                <c:pt idx="134">
                  <c:v>6.0979999999999954</c:v>
                </c:pt>
                <c:pt idx="135">
                  <c:v>4.4219999999999997</c:v>
                </c:pt>
                <c:pt idx="136">
                  <c:v>5.1050000000000004</c:v>
                </c:pt>
                <c:pt idx="137">
                  <c:v>8.1469999999999985</c:v>
                </c:pt>
                <c:pt idx="138">
                  <c:v>4.7219999999999986</c:v>
                </c:pt>
              </c:numCache>
            </c:numRef>
          </c:val>
        </c:ser>
        <c:ser>
          <c:idx val="5"/>
          <c:order val="5"/>
          <c:tx>
            <c:strRef>
              <c:f>Global!$G$1</c:f>
              <c:strCache>
                <c:ptCount val="1"/>
                <c:pt idx="0">
                  <c:v>5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Global!$G$2:$G$140</c:f>
              <c:numCache>
                <c:formatCode>General</c:formatCode>
                <c:ptCount val="139"/>
                <c:pt idx="0">
                  <c:v>0.114</c:v>
                </c:pt>
                <c:pt idx="1">
                  <c:v>6.0000000000000001E-3</c:v>
                </c:pt>
                <c:pt idx="2">
                  <c:v>6.0000000000000001E-3</c:v>
                </c:pt>
                <c:pt idx="3">
                  <c:v>8.9999999999999993E-3</c:v>
                </c:pt>
                <c:pt idx="4">
                  <c:v>8.9999999999999993E-3</c:v>
                </c:pt>
                <c:pt idx="5">
                  <c:v>19.645</c:v>
                </c:pt>
                <c:pt idx="6">
                  <c:v>6.0269999999999966</c:v>
                </c:pt>
                <c:pt idx="7">
                  <c:v>4.5219999999999976</c:v>
                </c:pt>
                <c:pt idx="8">
                  <c:v>7.7089999999999996</c:v>
                </c:pt>
                <c:pt idx="9">
                  <c:v>4.7779999999999996</c:v>
                </c:pt>
                <c:pt idx="10">
                  <c:v>7.5869999999999997</c:v>
                </c:pt>
                <c:pt idx="11">
                  <c:v>5.79</c:v>
                </c:pt>
                <c:pt idx="12">
                  <c:v>5.4119999999999999</c:v>
                </c:pt>
                <c:pt idx="13">
                  <c:v>6.1429999999999954</c:v>
                </c:pt>
                <c:pt idx="14">
                  <c:v>7.3879999999999946</c:v>
                </c:pt>
                <c:pt idx="15">
                  <c:v>6.1349999999999953</c:v>
                </c:pt>
                <c:pt idx="16">
                  <c:v>4.5759999999999996</c:v>
                </c:pt>
                <c:pt idx="17">
                  <c:v>5.3490000000000002</c:v>
                </c:pt>
                <c:pt idx="18">
                  <c:v>9.9</c:v>
                </c:pt>
                <c:pt idx="19">
                  <c:v>7.9909999999999997</c:v>
                </c:pt>
                <c:pt idx="20">
                  <c:v>6.9390000000000001</c:v>
                </c:pt>
                <c:pt idx="21">
                  <c:v>5.3529999999999953</c:v>
                </c:pt>
                <c:pt idx="22">
                  <c:v>7.968</c:v>
                </c:pt>
                <c:pt idx="23">
                  <c:v>7.8819999999999997</c:v>
                </c:pt>
                <c:pt idx="24">
                  <c:v>5.6459999999999946</c:v>
                </c:pt>
                <c:pt idx="25">
                  <c:v>5.1509999999999954</c:v>
                </c:pt>
                <c:pt idx="26">
                  <c:v>5.6079999999999952</c:v>
                </c:pt>
                <c:pt idx="27">
                  <c:v>4.899</c:v>
                </c:pt>
                <c:pt idx="28">
                  <c:v>5.9470000000000001</c:v>
                </c:pt>
                <c:pt idx="29">
                  <c:v>8.1930000000000014</c:v>
                </c:pt>
                <c:pt idx="30">
                  <c:v>5.9859999999999998</c:v>
                </c:pt>
                <c:pt idx="31">
                  <c:v>6.0839999999999996</c:v>
                </c:pt>
                <c:pt idx="32">
                  <c:v>7.8710000000000004</c:v>
                </c:pt>
                <c:pt idx="33">
                  <c:v>4.2990000000000004</c:v>
                </c:pt>
                <c:pt idx="34">
                  <c:v>6.0110000000000001</c:v>
                </c:pt>
                <c:pt idx="35">
                  <c:v>7.9859999999999998</c:v>
                </c:pt>
                <c:pt idx="36">
                  <c:v>13.19</c:v>
                </c:pt>
                <c:pt idx="37">
                  <c:v>7.0380000000000003</c:v>
                </c:pt>
                <c:pt idx="38">
                  <c:v>5.4969999999999999</c:v>
                </c:pt>
                <c:pt idx="39">
                  <c:v>8.6389999999999993</c:v>
                </c:pt>
                <c:pt idx="40">
                  <c:v>5.173</c:v>
                </c:pt>
                <c:pt idx="41">
                  <c:v>6.125999999999995</c:v>
                </c:pt>
                <c:pt idx="42">
                  <c:v>6.1869999999999976</c:v>
                </c:pt>
                <c:pt idx="43">
                  <c:v>5.9729999999999999</c:v>
                </c:pt>
                <c:pt idx="44">
                  <c:v>5.327999999999995</c:v>
                </c:pt>
                <c:pt idx="45">
                  <c:v>5.149</c:v>
                </c:pt>
                <c:pt idx="46">
                  <c:v>6.7119999999999997</c:v>
                </c:pt>
                <c:pt idx="47">
                  <c:v>5.4239999999999986</c:v>
                </c:pt>
                <c:pt idx="48">
                  <c:v>6.5539999999999976</c:v>
                </c:pt>
                <c:pt idx="49">
                  <c:v>6.5419999999999998</c:v>
                </c:pt>
                <c:pt idx="50">
                  <c:v>5.444</c:v>
                </c:pt>
                <c:pt idx="51">
                  <c:v>5.1119999999999974</c:v>
                </c:pt>
                <c:pt idx="52">
                  <c:v>11.683</c:v>
                </c:pt>
                <c:pt idx="53">
                  <c:v>5.0999999999999996</c:v>
                </c:pt>
                <c:pt idx="54">
                  <c:v>7.093</c:v>
                </c:pt>
                <c:pt idx="55">
                  <c:v>6.9039999999999999</c:v>
                </c:pt>
                <c:pt idx="56">
                  <c:v>5.7</c:v>
                </c:pt>
                <c:pt idx="57">
                  <c:v>5.6339999999999977</c:v>
                </c:pt>
                <c:pt idx="58">
                  <c:v>4.899</c:v>
                </c:pt>
                <c:pt idx="59">
                  <c:v>6.3129999999999953</c:v>
                </c:pt>
                <c:pt idx="60">
                  <c:v>4.7759999999999998</c:v>
                </c:pt>
                <c:pt idx="61">
                  <c:v>5.5519999999999996</c:v>
                </c:pt>
                <c:pt idx="62">
                  <c:v>9.0060000000000002</c:v>
                </c:pt>
                <c:pt idx="63">
                  <c:v>40.659000000000013</c:v>
                </c:pt>
                <c:pt idx="64">
                  <c:v>6.59</c:v>
                </c:pt>
                <c:pt idx="65">
                  <c:v>6.6310000000000002</c:v>
                </c:pt>
                <c:pt idx="66">
                  <c:v>4.7949999999999946</c:v>
                </c:pt>
                <c:pt idx="67">
                  <c:v>5.8469999999999986</c:v>
                </c:pt>
                <c:pt idx="68">
                  <c:v>5.1439999999999966</c:v>
                </c:pt>
                <c:pt idx="69">
                  <c:v>4.968</c:v>
                </c:pt>
                <c:pt idx="70">
                  <c:v>7.6979999999999951</c:v>
                </c:pt>
                <c:pt idx="71">
                  <c:v>4.8879999999999946</c:v>
                </c:pt>
                <c:pt idx="72">
                  <c:v>7.024999999999995</c:v>
                </c:pt>
                <c:pt idx="73">
                  <c:v>4.9459999999999997</c:v>
                </c:pt>
                <c:pt idx="74">
                  <c:v>9.2139999999999986</c:v>
                </c:pt>
                <c:pt idx="75">
                  <c:v>5.0529999999999946</c:v>
                </c:pt>
                <c:pt idx="76">
                  <c:v>5.1559999999999953</c:v>
                </c:pt>
                <c:pt idx="77">
                  <c:v>6.3410000000000002</c:v>
                </c:pt>
                <c:pt idx="78">
                  <c:v>5.9470000000000001</c:v>
                </c:pt>
                <c:pt idx="79">
                  <c:v>7.75</c:v>
                </c:pt>
                <c:pt idx="80">
                  <c:v>7.77</c:v>
                </c:pt>
                <c:pt idx="81">
                  <c:v>8.0179999999999971</c:v>
                </c:pt>
                <c:pt idx="82">
                  <c:v>13.343999999999999</c:v>
                </c:pt>
                <c:pt idx="83">
                  <c:v>7.2720000000000002</c:v>
                </c:pt>
                <c:pt idx="84">
                  <c:v>5.8939999999999966</c:v>
                </c:pt>
                <c:pt idx="85">
                  <c:v>5.2169999999999996</c:v>
                </c:pt>
                <c:pt idx="86">
                  <c:v>7.5090000000000003</c:v>
                </c:pt>
                <c:pt idx="87">
                  <c:v>6.1130000000000004</c:v>
                </c:pt>
                <c:pt idx="88">
                  <c:v>8.8530000000000104</c:v>
                </c:pt>
                <c:pt idx="89">
                  <c:v>5.3810000000000002</c:v>
                </c:pt>
                <c:pt idx="90">
                  <c:v>4.7060000000000004</c:v>
                </c:pt>
                <c:pt idx="91">
                  <c:v>5.3979999999999952</c:v>
                </c:pt>
                <c:pt idx="92">
                  <c:v>5.6459999999999946</c:v>
                </c:pt>
                <c:pt idx="93">
                  <c:v>5.624999999999992</c:v>
                </c:pt>
                <c:pt idx="94">
                  <c:v>5.27</c:v>
                </c:pt>
                <c:pt idx="95">
                  <c:v>6.6669999999999954</c:v>
                </c:pt>
                <c:pt idx="96">
                  <c:v>6.109</c:v>
                </c:pt>
                <c:pt idx="97">
                  <c:v>5.5030000000000001</c:v>
                </c:pt>
                <c:pt idx="98">
                  <c:v>5.3439999999999976</c:v>
                </c:pt>
                <c:pt idx="99">
                  <c:v>5.391</c:v>
                </c:pt>
                <c:pt idx="100">
                  <c:v>6.2069999999999999</c:v>
                </c:pt>
                <c:pt idx="101">
                  <c:v>5.0759999999999996</c:v>
                </c:pt>
                <c:pt idx="102">
                  <c:v>5.8949999999999951</c:v>
                </c:pt>
                <c:pt idx="103">
                  <c:v>11.551</c:v>
                </c:pt>
                <c:pt idx="104">
                  <c:v>5.2930000000000001</c:v>
                </c:pt>
                <c:pt idx="105">
                  <c:v>5.1939999999999946</c:v>
                </c:pt>
                <c:pt idx="106">
                  <c:v>4.8319999999999999</c:v>
                </c:pt>
                <c:pt idx="107">
                  <c:v>6.3330000000000002</c:v>
                </c:pt>
                <c:pt idx="108">
                  <c:v>6.35</c:v>
                </c:pt>
                <c:pt idx="109">
                  <c:v>5.0460000000000003</c:v>
                </c:pt>
                <c:pt idx="110">
                  <c:v>4.9059999999999997</c:v>
                </c:pt>
                <c:pt idx="111">
                  <c:v>6.72</c:v>
                </c:pt>
                <c:pt idx="112">
                  <c:v>6.7560000000000002</c:v>
                </c:pt>
                <c:pt idx="113">
                  <c:v>7.1269999999999953</c:v>
                </c:pt>
                <c:pt idx="114">
                  <c:v>6.9669999999999996</c:v>
                </c:pt>
                <c:pt idx="115">
                  <c:v>4.8069999999999986</c:v>
                </c:pt>
                <c:pt idx="116">
                  <c:v>5.4489999999999998</c:v>
                </c:pt>
                <c:pt idx="117">
                  <c:v>4.7569999999999997</c:v>
                </c:pt>
                <c:pt idx="118">
                  <c:v>4.5110000000000001</c:v>
                </c:pt>
                <c:pt idx="119">
                  <c:v>5.5229999999999952</c:v>
                </c:pt>
                <c:pt idx="120">
                  <c:v>5.6469999999999967</c:v>
                </c:pt>
                <c:pt idx="121">
                  <c:v>5.9020000000000001</c:v>
                </c:pt>
                <c:pt idx="122">
                  <c:v>4.7770000000000001</c:v>
                </c:pt>
                <c:pt idx="123">
                  <c:v>7.7110000000000003</c:v>
                </c:pt>
                <c:pt idx="124">
                  <c:v>6.3780000000000001</c:v>
                </c:pt>
                <c:pt idx="125">
                  <c:v>6.0129999999999946</c:v>
                </c:pt>
                <c:pt idx="126">
                  <c:v>6.4189999999999996</c:v>
                </c:pt>
                <c:pt idx="127">
                  <c:v>9.3560000000000052</c:v>
                </c:pt>
                <c:pt idx="128">
                  <c:v>5.4239999999999986</c:v>
                </c:pt>
                <c:pt idx="129">
                  <c:v>5.2809999999999997</c:v>
                </c:pt>
                <c:pt idx="130">
                  <c:v>6.9119999999999999</c:v>
                </c:pt>
                <c:pt idx="131">
                  <c:v>4.8899999999999997</c:v>
                </c:pt>
                <c:pt idx="132">
                  <c:v>4.6710000000000003</c:v>
                </c:pt>
                <c:pt idx="133">
                  <c:v>4.67</c:v>
                </c:pt>
                <c:pt idx="134">
                  <c:v>9.2830000000000013</c:v>
                </c:pt>
                <c:pt idx="135">
                  <c:v>4.6199999999999957</c:v>
                </c:pt>
                <c:pt idx="136">
                  <c:v>7.87</c:v>
                </c:pt>
                <c:pt idx="137">
                  <c:v>8.7570000000000014</c:v>
                </c:pt>
                <c:pt idx="138">
                  <c:v>7.992</c:v>
                </c:pt>
              </c:numCache>
            </c:numRef>
          </c:val>
        </c:ser>
        <c:ser>
          <c:idx val="6"/>
          <c:order val="6"/>
          <c:tx>
            <c:strRef>
              <c:f>Global!$H$1</c:f>
              <c:strCache>
                <c:ptCount val="1"/>
                <c:pt idx="0">
                  <c:v>6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Global!$H$2:$H$140</c:f>
              <c:numCache>
                <c:formatCode>General</c:formatCode>
                <c:ptCount val="139"/>
                <c:pt idx="0">
                  <c:v>8.5000000000000006E-2</c:v>
                </c:pt>
                <c:pt idx="1">
                  <c:v>8.5000000000000006E-2</c:v>
                </c:pt>
                <c:pt idx="2">
                  <c:v>4.0000000000000001E-3</c:v>
                </c:pt>
                <c:pt idx="3">
                  <c:v>4.0000000000000001E-3</c:v>
                </c:pt>
                <c:pt idx="4">
                  <c:v>4.0000000000000001E-3</c:v>
                </c:pt>
                <c:pt idx="5">
                  <c:v>12.737</c:v>
                </c:pt>
                <c:pt idx="6">
                  <c:v>8.4920000000000027</c:v>
                </c:pt>
                <c:pt idx="7">
                  <c:v>6.359</c:v>
                </c:pt>
                <c:pt idx="8">
                  <c:v>7.4749999999999996</c:v>
                </c:pt>
                <c:pt idx="9">
                  <c:v>9.2330000000000005</c:v>
                </c:pt>
                <c:pt idx="10">
                  <c:v>9.2630000000000035</c:v>
                </c:pt>
                <c:pt idx="11">
                  <c:v>5.2480000000000002</c:v>
                </c:pt>
                <c:pt idx="12">
                  <c:v>5.968</c:v>
                </c:pt>
                <c:pt idx="13">
                  <c:v>6.1390000000000002</c:v>
                </c:pt>
                <c:pt idx="14">
                  <c:v>5.8029999999999946</c:v>
                </c:pt>
                <c:pt idx="15">
                  <c:v>14.882</c:v>
                </c:pt>
                <c:pt idx="16">
                  <c:v>34.013000000000012</c:v>
                </c:pt>
                <c:pt idx="17">
                  <c:v>5.6760000000000002</c:v>
                </c:pt>
                <c:pt idx="18">
                  <c:v>5.7850000000000001</c:v>
                </c:pt>
                <c:pt idx="19">
                  <c:v>7.2939999999999996</c:v>
                </c:pt>
                <c:pt idx="20">
                  <c:v>8.4210000000000012</c:v>
                </c:pt>
                <c:pt idx="21">
                  <c:v>6.1849999999999952</c:v>
                </c:pt>
                <c:pt idx="22">
                  <c:v>8.5070000000000014</c:v>
                </c:pt>
                <c:pt idx="23">
                  <c:v>6.91</c:v>
                </c:pt>
                <c:pt idx="24">
                  <c:v>4.5030000000000001</c:v>
                </c:pt>
                <c:pt idx="25">
                  <c:v>4.9109999999999996</c:v>
                </c:pt>
                <c:pt idx="26">
                  <c:v>8.7030000000000012</c:v>
                </c:pt>
                <c:pt idx="27">
                  <c:v>11.644</c:v>
                </c:pt>
                <c:pt idx="28">
                  <c:v>14.394</c:v>
                </c:pt>
                <c:pt idx="29">
                  <c:v>5.5669999999999966</c:v>
                </c:pt>
                <c:pt idx="30">
                  <c:v>8.1189999999999998</c:v>
                </c:pt>
                <c:pt idx="31">
                  <c:v>5.8860000000000001</c:v>
                </c:pt>
                <c:pt idx="32">
                  <c:v>5.5880000000000001</c:v>
                </c:pt>
                <c:pt idx="33">
                  <c:v>7.2709999999999999</c:v>
                </c:pt>
                <c:pt idx="34">
                  <c:v>5.21</c:v>
                </c:pt>
                <c:pt idx="35">
                  <c:v>6.5970000000000004</c:v>
                </c:pt>
                <c:pt idx="36">
                  <c:v>8.1690000000000005</c:v>
                </c:pt>
                <c:pt idx="37">
                  <c:v>5.5229999999999952</c:v>
                </c:pt>
                <c:pt idx="38">
                  <c:v>5.4059999999999997</c:v>
                </c:pt>
                <c:pt idx="39">
                  <c:v>7.0069999999999997</c:v>
                </c:pt>
                <c:pt idx="40">
                  <c:v>7.6979999999999951</c:v>
                </c:pt>
                <c:pt idx="41">
                  <c:v>7.5919999999999996</c:v>
                </c:pt>
                <c:pt idx="42">
                  <c:v>8.06</c:v>
                </c:pt>
                <c:pt idx="43">
                  <c:v>5.8419999999999996</c:v>
                </c:pt>
                <c:pt idx="44">
                  <c:v>6.5389999999999997</c:v>
                </c:pt>
                <c:pt idx="45">
                  <c:v>7.9130000000000003</c:v>
                </c:pt>
                <c:pt idx="46">
                  <c:v>36.524000000000001</c:v>
                </c:pt>
                <c:pt idx="47">
                  <c:v>7.1079999999999952</c:v>
                </c:pt>
                <c:pt idx="48">
                  <c:v>14.451000000000001</c:v>
                </c:pt>
                <c:pt idx="49">
                  <c:v>6.274</c:v>
                </c:pt>
                <c:pt idx="50">
                  <c:v>5.1869999999999976</c:v>
                </c:pt>
                <c:pt idx="51">
                  <c:v>6.6849999999999952</c:v>
                </c:pt>
                <c:pt idx="52">
                  <c:v>9.5020000000000007</c:v>
                </c:pt>
                <c:pt idx="53">
                  <c:v>8.1740000000000013</c:v>
                </c:pt>
                <c:pt idx="54">
                  <c:v>9.8479999999999972</c:v>
                </c:pt>
                <c:pt idx="55">
                  <c:v>5.9740000000000002</c:v>
                </c:pt>
                <c:pt idx="56">
                  <c:v>5.9630000000000001</c:v>
                </c:pt>
                <c:pt idx="57">
                  <c:v>6.2460000000000004</c:v>
                </c:pt>
                <c:pt idx="58">
                  <c:v>6.6509999999999954</c:v>
                </c:pt>
                <c:pt idx="59">
                  <c:v>13.811</c:v>
                </c:pt>
                <c:pt idx="60">
                  <c:v>6.0090000000000003</c:v>
                </c:pt>
                <c:pt idx="61">
                  <c:v>8.766</c:v>
                </c:pt>
                <c:pt idx="62">
                  <c:v>6.415</c:v>
                </c:pt>
                <c:pt idx="63">
                  <c:v>7.52</c:v>
                </c:pt>
                <c:pt idx="64">
                  <c:v>8.3230000000000004</c:v>
                </c:pt>
                <c:pt idx="65">
                  <c:v>5.202</c:v>
                </c:pt>
                <c:pt idx="66">
                  <c:v>4.4219999999999997</c:v>
                </c:pt>
                <c:pt idx="67">
                  <c:v>6.0590000000000002</c:v>
                </c:pt>
                <c:pt idx="68">
                  <c:v>4.9550000000000001</c:v>
                </c:pt>
                <c:pt idx="69">
                  <c:v>8.0260000000000016</c:v>
                </c:pt>
                <c:pt idx="70">
                  <c:v>11.907999999999999</c:v>
                </c:pt>
                <c:pt idx="71">
                  <c:v>39.921999999999997</c:v>
                </c:pt>
                <c:pt idx="72">
                  <c:v>6.5419999999999998</c:v>
                </c:pt>
                <c:pt idx="73">
                  <c:v>6.9239999999999986</c:v>
                </c:pt>
                <c:pt idx="74">
                  <c:v>6.4489999999999998</c:v>
                </c:pt>
                <c:pt idx="75">
                  <c:v>7.26</c:v>
                </c:pt>
                <c:pt idx="76">
                  <c:v>8.6030000000000015</c:v>
                </c:pt>
                <c:pt idx="77">
                  <c:v>5.8479999999999954</c:v>
                </c:pt>
                <c:pt idx="78">
                  <c:v>6.2809999999999997</c:v>
                </c:pt>
                <c:pt idx="79">
                  <c:v>4.3079999999999954</c:v>
                </c:pt>
                <c:pt idx="80">
                  <c:v>6.8939999999999966</c:v>
                </c:pt>
                <c:pt idx="81">
                  <c:v>4.9790000000000001</c:v>
                </c:pt>
                <c:pt idx="82">
                  <c:v>4.6710000000000003</c:v>
                </c:pt>
                <c:pt idx="83">
                  <c:v>7.774</c:v>
                </c:pt>
                <c:pt idx="84">
                  <c:v>10.446</c:v>
                </c:pt>
                <c:pt idx="85">
                  <c:v>7.6390000000000002</c:v>
                </c:pt>
                <c:pt idx="86">
                  <c:v>6.681</c:v>
                </c:pt>
                <c:pt idx="87">
                  <c:v>5.5460000000000003</c:v>
                </c:pt>
                <c:pt idx="88">
                  <c:v>5.8529999999999953</c:v>
                </c:pt>
                <c:pt idx="89">
                  <c:v>6.625999999999995</c:v>
                </c:pt>
                <c:pt idx="90">
                  <c:v>5.8659999999999952</c:v>
                </c:pt>
                <c:pt idx="91">
                  <c:v>6.6189999999999953</c:v>
                </c:pt>
                <c:pt idx="92">
                  <c:v>6.0739999999999998</c:v>
                </c:pt>
                <c:pt idx="93">
                  <c:v>6.7130000000000001</c:v>
                </c:pt>
                <c:pt idx="94">
                  <c:v>6.2789999999999999</c:v>
                </c:pt>
                <c:pt idx="95">
                  <c:v>7.3380000000000001</c:v>
                </c:pt>
                <c:pt idx="96">
                  <c:v>5.2210000000000001</c:v>
                </c:pt>
                <c:pt idx="97">
                  <c:v>9.0010000000000012</c:v>
                </c:pt>
                <c:pt idx="98">
                  <c:v>5.907</c:v>
                </c:pt>
                <c:pt idx="99">
                  <c:v>5.5569999999999986</c:v>
                </c:pt>
                <c:pt idx="100">
                  <c:v>6.24</c:v>
                </c:pt>
                <c:pt idx="101">
                  <c:v>5.33</c:v>
                </c:pt>
                <c:pt idx="102">
                  <c:v>8.3370000000000015</c:v>
                </c:pt>
                <c:pt idx="103">
                  <c:v>7.35</c:v>
                </c:pt>
                <c:pt idx="104">
                  <c:v>7.0269999999999966</c:v>
                </c:pt>
                <c:pt idx="105">
                  <c:v>6.0490000000000004</c:v>
                </c:pt>
                <c:pt idx="106">
                  <c:v>4.9109999999999996</c:v>
                </c:pt>
                <c:pt idx="107">
                  <c:v>4.5910000000000002</c:v>
                </c:pt>
                <c:pt idx="108">
                  <c:v>6.4669999999999996</c:v>
                </c:pt>
                <c:pt idx="109">
                  <c:v>6.0350000000000001</c:v>
                </c:pt>
                <c:pt idx="110">
                  <c:v>6.4119999999999999</c:v>
                </c:pt>
                <c:pt idx="111">
                  <c:v>7.6829999999999954</c:v>
                </c:pt>
                <c:pt idx="112">
                  <c:v>5.319</c:v>
                </c:pt>
                <c:pt idx="113">
                  <c:v>5.5939999999999994</c:v>
                </c:pt>
                <c:pt idx="114">
                  <c:v>6.7789999999999999</c:v>
                </c:pt>
                <c:pt idx="115">
                  <c:v>6.0830000000000002</c:v>
                </c:pt>
                <c:pt idx="116">
                  <c:v>5.2619999999999996</c:v>
                </c:pt>
                <c:pt idx="117">
                  <c:v>6.8069999999999986</c:v>
                </c:pt>
                <c:pt idx="118">
                  <c:v>7.1419999999999986</c:v>
                </c:pt>
                <c:pt idx="119">
                  <c:v>6.0030000000000001</c:v>
                </c:pt>
                <c:pt idx="120">
                  <c:v>6.0410000000000004</c:v>
                </c:pt>
                <c:pt idx="121">
                  <c:v>6.2859999999999996</c:v>
                </c:pt>
                <c:pt idx="122">
                  <c:v>6.5590000000000002</c:v>
                </c:pt>
                <c:pt idx="123">
                  <c:v>4.3789999999999996</c:v>
                </c:pt>
                <c:pt idx="124">
                  <c:v>5.89</c:v>
                </c:pt>
                <c:pt idx="125">
                  <c:v>5.5209999999999946</c:v>
                </c:pt>
                <c:pt idx="126">
                  <c:v>4.84</c:v>
                </c:pt>
                <c:pt idx="127">
                  <c:v>5.4420000000000002</c:v>
                </c:pt>
                <c:pt idx="128">
                  <c:v>4.7880000000000003</c:v>
                </c:pt>
                <c:pt idx="129">
                  <c:v>6.1979999999999951</c:v>
                </c:pt>
                <c:pt idx="130">
                  <c:v>5.0139999999999976</c:v>
                </c:pt>
                <c:pt idx="131">
                  <c:v>6.1169999999999964</c:v>
                </c:pt>
                <c:pt idx="132">
                  <c:v>5.5639999999999956</c:v>
                </c:pt>
                <c:pt idx="133">
                  <c:v>5.3199999999999976</c:v>
                </c:pt>
                <c:pt idx="134">
                  <c:v>6.5960000000000001</c:v>
                </c:pt>
                <c:pt idx="135">
                  <c:v>6.4</c:v>
                </c:pt>
                <c:pt idx="136">
                  <c:v>9.0950000000000006</c:v>
                </c:pt>
                <c:pt idx="137">
                  <c:v>7.0129999999999946</c:v>
                </c:pt>
                <c:pt idx="138">
                  <c:v>5.649</c:v>
                </c:pt>
              </c:numCache>
            </c:numRef>
          </c:val>
        </c:ser>
        <c:ser>
          <c:idx val="7"/>
          <c:order val="7"/>
          <c:tx>
            <c:strRef>
              <c:f>Global!$I$1</c:f>
              <c:strCache>
                <c:ptCount val="1"/>
                <c:pt idx="0">
                  <c:v>7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Global!$I$2:$I$140</c:f>
              <c:numCache>
                <c:formatCode>General</c:formatCode>
                <c:ptCount val="139"/>
                <c:pt idx="0">
                  <c:v>6.0999999999999999E-2</c:v>
                </c:pt>
                <c:pt idx="1">
                  <c:v>6.0999999999999999E-2</c:v>
                </c:pt>
                <c:pt idx="2">
                  <c:v>4.0000000000000001E-3</c:v>
                </c:pt>
                <c:pt idx="3">
                  <c:v>1.4999999999999999E-2</c:v>
                </c:pt>
                <c:pt idx="4">
                  <c:v>1.4999999999999999E-2</c:v>
                </c:pt>
                <c:pt idx="5">
                  <c:v>17.815999999999999</c:v>
                </c:pt>
                <c:pt idx="6">
                  <c:v>3.2959999999999998</c:v>
                </c:pt>
                <c:pt idx="7">
                  <c:v>4.641</c:v>
                </c:pt>
                <c:pt idx="8">
                  <c:v>6.6689999999999952</c:v>
                </c:pt>
                <c:pt idx="9">
                  <c:v>6.7219999999999986</c:v>
                </c:pt>
                <c:pt idx="10">
                  <c:v>6.298</c:v>
                </c:pt>
                <c:pt idx="11">
                  <c:v>6.4669999999999996</c:v>
                </c:pt>
                <c:pt idx="12">
                  <c:v>8.5220000000000002</c:v>
                </c:pt>
                <c:pt idx="13">
                  <c:v>20.263000000000002</c:v>
                </c:pt>
                <c:pt idx="14">
                  <c:v>4.71</c:v>
                </c:pt>
                <c:pt idx="15">
                  <c:v>9.1230000000000011</c:v>
                </c:pt>
                <c:pt idx="16">
                  <c:v>5.9119999999999999</c:v>
                </c:pt>
                <c:pt idx="17">
                  <c:v>4.34</c:v>
                </c:pt>
                <c:pt idx="18">
                  <c:v>16.562000000000001</c:v>
                </c:pt>
                <c:pt idx="19">
                  <c:v>7.6869999999999976</c:v>
                </c:pt>
                <c:pt idx="20">
                  <c:v>6.7469999999999999</c:v>
                </c:pt>
                <c:pt idx="21">
                  <c:v>4.9320000000000004</c:v>
                </c:pt>
                <c:pt idx="22">
                  <c:v>6.5529999999999946</c:v>
                </c:pt>
                <c:pt idx="23">
                  <c:v>6.085</c:v>
                </c:pt>
                <c:pt idx="24">
                  <c:v>8.6409999999999982</c:v>
                </c:pt>
                <c:pt idx="25">
                  <c:v>8.1760000000000002</c:v>
                </c:pt>
                <c:pt idx="26">
                  <c:v>10.94</c:v>
                </c:pt>
                <c:pt idx="27">
                  <c:v>4.9589999999999996</c:v>
                </c:pt>
                <c:pt idx="28">
                  <c:v>5.1279999999999939</c:v>
                </c:pt>
                <c:pt idx="29">
                  <c:v>6.7789999999999999</c:v>
                </c:pt>
                <c:pt idx="30">
                  <c:v>11.574999999999999</c:v>
                </c:pt>
                <c:pt idx="31">
                  <c:v>5.8390000000000004</c:v>
                </c:pt>
                <c:pt idx="32">
                  <c:v>6.3259999999999952</c:v>
                </c:pt>
                <c:pt idx="33">
                  <c:v>6.6159999999999952</c:v>
                </c:pt>
                <c:pt idx="34">
                  <c:v>6.06</c:v>
                </c:pt>
                <c:pt idx="35">
                  <c:v>8.4160000000000004</c:v>
                </c:pt>
                <c:pt idx="36">
                  <c:v>5.7990000000000004</c:v>
                </c:pt>
                <c:pt idx="37">
                  <c:v>5.52</c:v>
                </c:pt>
                <c:pt idx="38">
                  <c:v>4.5529999999999946</c:v>
                </c:pt>
                <c:pt idx="39">
                  <c:v>8.0540000000000003</c:v>
                </c:pt>
                <c:pt idx="40">
                  <c:v>6.109</c:v>
                </c:pt>
                <c:pt idx="41">
                  <c:v>6.6049999999999951</c:v>
                </c:pt>
                <c:pt idx="42">
                  <c:v>7.9960000000000004</c:v>
                </c:pt>
                <c:pt idx="43">
                  <c:v>6.4820000000000002</c:v>
                </c:pt>
                <c:pt idx="44">
                  <c:v>9.8330000000000002</c:v>
                </c:pt>
                <c:pt idx="45">
                  <c:v>4.8159999999999954</c:v>
                </c:pt>
                <c:pt idx="46">
                  <c:v>6.3569999999999967</c:v>
                </c:pt>
                <c:pt idx="47">
                  <c:v>17.707000000000001</c:v>
                </c:pt>
                <c:pt idx="48">
                  <c:v>5.9880000000000004</c:v>
                </c:pt>
                <c:pt idx="49">
                  <c:v>6.8229999999999951</c:v>
                </c:pt>
                <c:pt idx="50">
                  <c:v>5.6059999999999954</c:v>
                </c:pt>
                <c:pt idx="51">
                  <c:v>8.3530000000000104</c:v>
                </c:pt>
                <c:pt idx="52">
                  <c:v>5.8369999999999997</c:v>
                </c:pt>
                <c:pt idx="53">
                  <c:v>16</c:v>
                </c:pt>
                <c:pt idx="54">
                  <c:v>5.6129999999999951</c:v>
                </c:pt>
                <c:pt idx="55">
                  <c:v>6.3289999999999953</c:v>
                </c:pt>
                <c:pt idx="56">
                  <c:v>5.99</c:v>
                </c:pt>
                <c:pt idx="57">
                  <c:v>7.569</c:v>
                </c:pt>
                <c:pt idx="58">
                  <c:v>15.223000000000001</c:v>
                </c:pt>
                <c:pt idx="59">
                  <c:v>6.1360000000000001</c:v>
                </c:pt>
                <c:pt idx="60">
                  <c:v>39.484999999999999</c:v>
                </c:pt>
                <c:pt idx="61">
                  <c:v>7.6449999999999951</c:v>
                </c:pt>
                <c:pt idx="62">
                  <c:v>5.9770000000000003</c:v>
                </c:pt>
                <c:pt idx="63">
                  <c:v>7.6939999999999946</c:v>
                </c:pt>
                <c:pt idx="64">
                  <c:v>6.2679999999999954</c:v>
                </c:pt>
                <c:pt idx="65">
                  <c:v>5.7530000000000001</c:v>
                </c:pt>
                <c:pt idx="66">
                  <c:v>6.2869999999999999</c:v>
                </c:pt>
                <c:pt idx="67">
                  <c:v>4.9960000000000004</c:v>
                </c:pt>
                <c:pt idx="68">
                  <c:v>6.1069999999999984</c:v>
                </c:pt>
                <c:pt idx="69">
                  <c:v>6.7770000000000001</c:v>
                </c:pt>
                <c:pt idx="70">
                  <c:v>4.9619999999999997</c:v>
                </c:pt>
                <c:pt idx="71">
                  <c:v>7.319</c:v>
                </c:pt>
                <c:pt idx="72">
                  <c:v>5.6039999999999957</c:v>
                </c:pt>
                <c:pt idx="73">
                  <c:v>5.0910000000000002</c:v>
                </c:pt>
                <c:pt idx="74">
                  <c:v>20.260999999999999</c:v>
                </c:pt>
                <c:pt idx="75">
                  <c:v>12.066000000000001</c:v>
                </c:pt>
                <c:pt idx="76">
                  <c:v>5.72</c:v>
                </c:pt>
                <c:pt idx="77">
                  <c:v>9.5519999999999996</c:v>
                </c:pt>
                <c:pt idx="78">
                  <c:v>7.2069999999999999</c:v>
                </c:pt>
                <c:pt idx="79">
                  <c:v>13.09</c:v>
                </c:pt>
                <c:pt idx="80">
                  <c:v>6.0030000000000001</c:v>
                </c:pt>
                <c:pt idx="81">
                  <c:v>6.4089999999999998</c:v>
                </c:pt>
                <c:pt idx="82">
                  <c:v>7.891</c:v>
                </c:pt>
                <c:pt idx="83">
                  <c:v>5.3689999999999953</c:v>
                </c:pt>
                <c:pt idx="84">
                  <c:v>5.9429999999999996</c:v>
                </c:pt>
                <c:pt idx="85">
                  <c:v>35.497</c:v>
                </c:pt>
                <c:pt idx="86">
                  <c:v>7.01</c:v>
                </c:pt>
                <c:pt idx="87">
                  <c:v>6.0639999999999956</c:v>
                </c:pt>
                <c:pt idx="88">
                  <c:v>5.7</c:v>
                </c:pt>
                <c:pt idx="89">
                  <c:v>5.7859999999999996</c:v>
                </c:pt>
                <c:pt idx="90">
                  <c:v>7.4969999999999999</c:v>
                </c:pt>
                <c:pt idx="91">
                  <c:v>5.5510000000000002</c:v>
                </c:pt>
                <c:pt idx="92">
                  <c:v>6.9059999999999997</c:v>
                </c:pt>
                <c:pt idx="93">
                  <c:v>5.694999999999995</c:v>
                </c:pt>
                <c:pt idx="94">
                  <c:v>6.0190000000000001</c:v>
                </c:pt>
                <c:pt idx="95">
                  <c:v>9.0409999999999986</c:v>
                </c:pt>
                <c:pt idx="96">
                  <c:v>6.0419999999999998</c:v>
                </c:pt>
                <c:pt idx="97">
                  <c:v>5.069</c:v>
                </c:pt>
                <c:pt idx="98">
                  <c:v>6.2</c:v>
                </c:pt>
                <c:pt idx="99">
                  <c:v>5.431</c:v>
                </c:pt>
                <c:pt idx="100">
                  <c:v>6.2850000000000001</c:v>
                </c:pt>
                <c:pt idx="101">
                  <c:v>4.2789999999999999</c:v>
                </c:pt>
                <c:pt idx="102">
                  <c:v>6.7</c:v>
                </c:pt>
                <c:pt idx="103">
                  <c:v>6.0289999999999946</c:v>
                </c:pt>
                <c:pt idx="104">
                  <c:v>5.1869999999999976</c:v>
                </c:pt>
                <c:pt idx="105">
                  <c:v>10.595000000000001</c:v>
                </c:pt>
                <c:pt idx="106">
                  <c:v>8.2179999999999982</c:v>
                </c:pt>
                <c:pt idx="107">
                  <c:v>7.5269999999999966</c:v>
                </c:pt>
                <c:pt idx="108">
                  <c:v>4.5590000000000002</c:v>
                </c:pt>
                <c:pt idx="109">
                  <c:v>14.311</c:v>
                </c:pt>
                <c:pt idx="110">
                  <c:v>9.1640000000000015</c:v>
                </c:pt>
                <c:pt idx="111">
                  <c:v>5.0469999999999997</c:v>
                </c:pt>
                <c:pt idx="112">
                  <c:v>9.4640000000000004</c:v>
                </c:pt>
                <c:pt idx="113">
                  <c:v>12.302</c:v>
                </c:pt>
                <c:pt idx="114">
                  <c:v>6.8629999999999951</c:v>
                </c:pt>
                <c:pt idx="115">
                  <c:v>5.2759999999999998</c:v>
                </c:pt>
                <c:pt idx="116">
                  <c:v>6.351</c:v>
                </c:pt>
                <c:pt idx="117">
                  <c:v>8.0370000000000008</c:v>
                </c:pt>
                <c:pt idx="118">
                  <c:v>6.6989999999999954</c:v>
                </c:pt>
                <c:pt idx="119">
                  <c:v>6.6279999999999939</c:v>
                </c:pt>
                <c:pt idx="120">
                  <c:v>5.8069999999999986</c:v>
                </c:pt>
                <c:pt idx="121">
                  <c:v>7.6979999999999951</c:v>
                </c:pt>
                <c:pt idx="122">
                  <c:v>5.6539999999999946</c:v>
                </c:pt>
                <c:pt idx="123">
                  <c:v>6.3710000000000004</c:v>
                </c:pt>
                <c:pt idx="124">
                  <c:v>6.2290000000000001</c:v>
                </c:pt>
                <c:pt idx="125">
                  <c:v>7.7350000000000003</c:v>
                </c:pt>
                <c:pt idx="126">
                  <c:v>6.6129999999999951</c:v>
                </c:pt>
                <c:pt idx="127">
                  <c:v>13.196999999999999</c:v>
                </c:pt>
                <c:pt idx="128">
                  <c:v>5.9880000000000004</c:v>
                </c:pt>
                <c:pt idx="129">
                  <c:v>5.0679999999999952</c:v>
                </c:pt>
                <c:pt idx="130">
                  <c:v>5.8239999999999954</c:v>
                </c:pt>
                <c:pt idx="131">
                  <c:v>4.9379999999999997</c:v>
                </c:pt>
                <c:pt idx="132">
                  <c:v>5.5669999999999966</c:v>
                </c:pt>
                <c:pt idx="133">
                  <c:v>7.5750000000000002</c:v>
                </c:pt>
                <c:pt idx="134">
                  <c:v>6.3939999999999966</c:v>
                </c:pt>
                <c:pt idx="135">
                  <c:v>4.4729999999999999</c:v>
                </c:pt>
                <c:pt idx="136">
                  <c:v>5.907</c:v>
                </c:pt>
                <c:pt idx="137">
                  <c:v>10.536</c:v>
                </c:pt>
                <c:pt idx="138">
                  <c:v>12.009</c:v>
                </c:pt>
              </c:numCache>
            </c:numRef>
          </c:val>
        </c:ser>
        <c:ser>
          <c:idx val="8"/>
          <c:order val="8"/>
          <c:tx>
            <c:strRef>
              <c:f>Global!$J$1</c:f>
              <c:strCache>
                <c:ptCount val="1"/>
                <c:pt idx="0">
                  <c:v>8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Global!$J$2:$J$140</c:f>
              <c:numCache>
                <c:formatCode>General</c:formatCode>
                <c:ptCount val="139"/>
                <c:pt idx="0">
                  <c:v>6.8000000000000005E-2</c:v>
                </c:pt>
                <c:pt idx="1">
                  <c:v>7.0000000000000001E-3</c:v>
                </c:pt>
                <c:pt idx="2">
                  <c:v>7.0000000000000001E-3</c:v>
                </c:pt>
                <c:pt idx="3">
                  <c:v>7.0000000000000001E-3</c:v>
                </c:pt>
                <c:pt idx="4">
                  <c:v>8.0000000000000002E-3</c:v>
                </c:pt>
                <c:pt idx="5">
                  <c:v>12.760999999999999</c:v>
                </c:pt>
                <c:pt idx="6">
                  <c:v>2.4409999999999998</c:v>
                </c:pt>
                <c:pt idx="7">
                  <c:v>4.7779999999999996</c:v>
                </c:pt>
                <c:pt idx="8">
                  <c:v>5.5449999999999946</c:v>
                </c:pt>
                <c:pt idx="9">
                  <c:v>6.4809999999999999</c:v>
                </c:pt>
                <c:pt idx="10">
                  <c:v>8.3530000000000104</c:v>
                </c:pt>
                <c:pt idx="11">
                  <c:v>8.1260000000000012</c:v>
                </c:pt>
                <c:pt idx="12">
                  <c:v>9.3680000000000003</c:v>
                </c:pt>
                <c:pt idx="13">
                  <c:v>4.8109999999999946</c:v>
                </c:pt>
                <c:pt idx="14">
                  <c:v>5.4029999999999996</c:v>
                </c:pt>
                <c:pt idx="15">
                  <c:v>5.5490000000000004</c:v>
                </c:pt>
                <c:pt idx="16">
                  <c:v>5.2389999999999999</c:v>
                </c:pt>
                <c:pt idx="17">
                  <c:v>5.624999999999992</c:v>
                </c:pt>
                <c:pt idx="18">
                  <c:v>13.298</c:v>
                </c:pt>
                <c:pt idx="19">
                  <c:v>14.512</c:v>
                </c:pt>
                <c:pt idx="20">
                  <c:v>4.9370000000000003</c:v>
                </c:pt>
                <c:pt idx="21">
                  <c:v>6.1339999999999986</c:v>
                </c:pt>
                <c:pt idx="22">
                  <c:v>5.1229999999999949</c:v>
                </c:pt>
                <c:pt idx="23">
                  <c:v>4.9740000000000002</c:v>
                </c:pt>
                <c:pt idx="24">
                  <c:v>9.3260000000000005</c:v>
                </c:pt>
                <c:pt idx="25">
                  <c:v>5.7030000000000003</c:v>
                </c:pt>
                <c:pt idx="26">
                  <c:v>6.1969999999999956</c:v>
                </c:pt>
                <c:pt idx="27">
                  <c:v>5.7130000000000001</c:v>
                </c:pt>
                <c:pt idx="28">
                  <c:v>6.819</c:v>
                </c:pt>
                <c:pt idx="29">
                  <c:v>7.3380000000000001</c:v>
                </c:pt>
                <c:pt idx="30">
                  <c:v>5.5629999999999953</c:v>
                </c:pt>
                <c:pt idx="31">
                  <c:v>6.3419999999999996</c:v>
                </c:pt>
                <c:pt idx="32">
                  <c:v>7.2869999999999999</c:v>
                </c:pt>
                <c:pt idx="33">
                  <c:v>4.8169999999999966</c:v>
                </c:pt>
                <c:pt idx="34">
                  <c:v>6.4119999999999999</c:v>
                </c:pt>
                <c:pt idx="35">
                  <c:v>5.28</c:v>
                </c:pt>
                <c:pt idx="36">
                  <c:v>5.5380000000000003</c:v>
                </c:pt>
                <c:pt idx="37">
                  <c:v>4.9560000000000004</c:v>
                </c:pt>
                <c:pt idx="38">
                  <c:v>5.649</c:v>
                </c:pt>
                <c:pt idx="39">
                  <c:v>8.6920000000000002</c:v>
                </c:pt>
                <c:pt idx="40">
                  <c:v>6.3360000000000003</c:v>
                </c:pt>
                <c:pt idx="41">
                  <c:v>4.8959999999999946</c:v>
                </c:pt>
                <c:pt idx="42">
                  <c:v>7.0990000000000002</c:v>
                </c:pt>
                <c:pt idx="43">
                  <c:v>8.1020000000000003</c:v>
                </c:pt>
                <c:pt idx="44">
                  <c:v>8.2229999999999972</c:v>
                </c:pt>
                <c:pt idx="45">
                  <c:v>5.39</c:v>
                </c:pt>
                <c:pt idx="46">
                  <c:v>4.8149999999999951</c:v>
                </c:pt>
                <c:pt idx="47">
                  <c:v>4.8569999999999967</c:v>
                </c:pt>
                <c:pt idx="48">
                  <c:v>6.173</c:v>
                </c:pt>
                <c:pt idx="49">
                  <c:v>6.867999999999995</c:v>
                </c:pt>
                <c:pt idx="50">
                  <c:v>6.859</c:v>
                </c:pt>
                <c:pt idx="51">
                  <c:v>8.1299999999999972</c:v>
                </c:pt>
                <c:pt idx="52">
                  <c:v>5.8639999999999954</c:v>
                </c:pt>
                <c:pt idx="53">
                  <c:v>4.9509999999999996</c:v>
                </c:pt>
                <c:pt idx="54">
                  <c:v>5.1319999999999997</c:v>
                </c:pt>
                <c:pt idx="55">
                  <c:v>5.7039999999999997</c:v>
                </c:pt>
                <c:pt idx="56">
                  <c:v>5.0949999999999953</c:v>
                </c:pt>
                <c:pt idx="57">
                  <c:v>19.283999999999999</c:v>
                </c:pt>
                <c:pt idx="58">
                  <c:v>6.3219999999999956</c:v>
                </c:pt>
                <c:pt idx="59">
                  <c:v>5.5750000000000002</c:v>
                </c:pt>
                <c:pt idx="60">
                  <c:v>9.452</c:v>
                </c:pt>
                <c:pt idx="61">
                  <c:v>6.3469999999999986</c:v>
                </c:pt>
                <c:pt idx="62">
                  <c:v>7.33</c:v>
                </c:pt>
                <c:pt idx="63">
                  <c:v>5.7880000000000003</c:v>
                </c:pt>
                <c:pt idx="64">
                  <c:v>8.2079999999999984</c:v>
                </c:pt>
                <c:pt idx="65">
                  <c:v>5.8519999999999976</c:v>
                </c:pt>
                <c:pt idx="66">
                  <c:v>6.0709999999999997</c:v>
                </c:pt>
                <c:pt idx="67">
                  <c:v>4.8449999999999953</c:v>
                </c:pt>
                <c:pt idx="68">
                  <c:v>5.41</c:v>
                </c:pt>
                <c:pt idx="69">
                  <c:v>9.8889999999999993</c:v>
                </c:pt>
                <c:pt idx="70">
                  <c:v>8.1660000000000004</c:v>
                </c:pt>
                <c:pt idx="71">
                  <c:v>7.5750000000000002</c:v>
                </c:pt>
                <c:pt idx="72">
                  <c:v>5.2450000000000001</c:v>
                </c:pt>
                <c:pt idx="73">
                  <c:v>5.343</c:v>
                </c:pt>
                <c:pt idx="74">
                  <c:v>5.9039999999999999</c:v>
                </c:pt>
                <c:pt idx="75">
                  <c:v>5.49</c:v>
                </c:pt>
                <c:pt idx="76">
                  <c:v>6.6739999999999986</c:v>
                </c:pt>
                <c:pt idx="77">
                  <c:v>7.6519999999999957</c:v>
                </c:pt>
                <c:pt idx="78">
                  <c:v>7.9359999999999999</c:v>
                </c:pt>
                <c:pt idx="79">
                  <c:v>4.8869999999999996</c:v>
                </c:pt>
                <c:pt idx="80">
                  <c:v>5.9969999999999999</c:v>
                </c:pt>
                <c:pt idx="81">
                  <c:v>6.622999999999994</c:v>
                </c:pt>
                <c:pt idx="82">
                  <c:v>6.0839999999999996</c:v>
                </c:pt>
                <c:pt idx="83">
                  <c:v>5.9690000000000003</c:v>
                </c:pt>
                <c:pt idx="84">
                  <c:v>5.5389999999999997</c:v>
                </c:pt>
                <c:pt idx="85">
                  <c:v>5.0789999999999997</c:v>
                </c:pt>
                <c:pt idx="86">
                  <c:v>5.274</c:v>
                </c:pt>
                <c:pt idx="87">
                  <c:v>11.769</c:v>
                </c:pt>
                <c:pt idx="88">
                  <c:v>5.6679999999999939</c:v>
                </c:pt>
                <c:pt idx="89">
                  <c:v>6.3129999999999953</c:v>
                </c:pt>
                <c:pt idx="90">
                  <c:v>6.5179999999999954</c:v>
                </c:pt>
                <c:pt idx="91">
                  <c:v>4.5890000000000004</c:v>
                </c:pt>
                <c:pt idx="92">
                  <c:v>7.6099999999999977</c:v>
                </c:pt>
                <c:pt idx="93">
                  <c:v>7.4269999999999996</c:v>
                </c:pt>
                <c:pt idx="94">
                  <c:v>7.95</c:v>
                </c:pt>
                <c:pt idx="95">
                  <c:v>6.46</c:v>
                </c:pt>
                <c:pt idx="96">
                  <c:v>5.8810000000000002</c:v>
                </c:pt>
                <c:pt idx="97">
                  <c:v>7.4829999999999997</c:v>
                </c:pt>
                <c:pt idx="98">
                  <c:v>5.6710000000000003</c:v>
                </c:pt>
                <c:pt idx="99">
                  <c:v>6.38</c:v>
                </c:pt>
                <c:pt idx="100">
                  <c:v>4.8239999999999954</c:v>
                </c:pt>
                <c:pt idx="101">
                  <c:v>5.7210000000000001</c:v>
                </c:pt>
                <c:pt idx="102">
                  <c:v>5.3439999999999976</c:v>
                </c:pt>
                <c:pt idx="103">
                  <c:v>6.1159999999999952</c:v>
                </c:pt>
                <c:pt idx="104">
                  <c:v>9.8320000000000007</c:v>
                </c:pt>
                <c:pt idx="105">
                  <c:v>5.5469999999999997</c:v>
                </c:pt>
                <c:pt idx="106">
                  <c:v>5.9960000000000004</c:v>
                </c:pt>
                <c:pt idx="107">
                  <c:v>6.1130000000000004</c:v>
                </c:pt>
                <c:pt idx="108">
                  <c:v>5.3730000000000002</c:v>
                </c:pt>
                <c:pt idx="109">
                  <c:v>3.996999999999999</c:v>
                </c:pt>
                <c:pt idx="110">
                  <c:v>5.1289999999999951</c:v>
                </c:pt>
                <c:pt idx="111">
                  <c:v>14.756</c:v>
                </c:pt>
                <c:pt idx="112">
                  <c:v>9.25</c:v>
                </c:pt>
                <c:pt idx="113">
                  <c:v>6.8010000000000002</c:v>
                </c:pt>
                <c:pt idx="114">
                  <c:v>6.5780000000000003</c:v>
                </c:pt>
                <c:pt idx="115">
                  <c:v>9.01</c:v>
                </c:pt>
                <c:pt idx="116">
                  <c:v>13.028</c:v>
                </c:pt>
                <c:pt idx="117">
                  <c:v>35.18</c:v>
                </c:pt>
                <c:pt idx="118">
                  <c:v>8.5850000000000026</c:v>
                </c:pt>
                <c:pt idx="119">
                  <c:v>6.476</c:v>
                </c:pt>
                <c:pt idx="120">
                  <c:v>5.2859999999999996</c:v>
                </c:pt>
                <c:pt idx="121">
                  <c:v>4.5049999999999946</c:v>
                </c:pt>
                <c:pt idx="122">
                  <c:v>5.9059999999999997</c:v>
                </c:pt>
                <c:pt idx="123">
                  <c:v>5.3169999999999966</c:v>
                </c:pt>
                <c:pt idx="124">
                  <c:v>39.121000000000002</c:v>
                </c:pt>
                <c:pt idx="125">
                  <c:v>4.8390000000000004</c:v>
                </c:pt>
                <c:pt idx="126">
                  <c:v>6.9489999999999998</c:v>
                </c:pt>
                <c:pt idx="127">
                  <c:v>5.0709999999999997</c:v>
                </c:pt>
                <c:pt idx="128">
                  <c:v>5.2269999999999994</c:v>
                </c:pt>
                <c:pt idx="129">
                  <c:v>6.226</c:v>
                </c:pt>
                <c:pt idx="130">
                  <c:v>6.2169999999999996</c:v>
                </c:pt>
                <c:pt idx="131">
                  <c:v>5.6739999999999986</c:v>
                </c:pt>
                <c:pt idx="132">
                  <c:v>4.8819999999999997</c:v>
                </c:pt>
                <c:pt idx="133">
                  <c:v>4.9260000000000002</c:v>
                </c:pt>
                <c:pt idx="134">
                  <c:v>5.3310000000000004</c:v>
                </c:pt>
                <c:pt idx="135">
                  <c:v>5.508</c:v>
                </c:pt>
                <c:pt idx="136">
                  <c:v>5.2960000000000003</c:v>
                </c:pt>
                <c:pt idx="137">
                  <c:v>7.7770000000000001</c:v>
                </c:pt>
                <c:pt idx="138">
                  <c:v>11.076000000000001</c:v>
                </c:pt>
              </c:numCache>
            </c:numRef>
          </c:val>
        </c:ser>
        <c:ser>
          <c:idx val="9"/>
          <c:order val="9"/>
          <c:tx>
            <c:strRef>
              <c:f>Global!$K$1</c:f>
              <c:strCache>
                <c:ptCount val="1"/>
                <c:pt idx="0">
                  <c:v>9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Global!$K$2:$K$140</c:f>
              <c:numCache>
                <c:formatCode>General</c:formatCode>
                <c:ptCount val="139"/>
                <c:pt idx="0">
                  <c:v>0.11700000000000001</c:v>
                </c:pt>
                <c:pt idx="1">
                  <c:v>0.11700000000000001</c:v>
                </c:pt>
                <c:pt idx="2">
                  <c:v>5.0000000000000001E-3</c:v>
                </c:pt>
                <c:pt idx="3">
                  <c:v>5.0000000000000001E-3</c:v>
                </c:pt>
                <c:pt idx="4">
                  <c:v>8.0000000000000002E-3</c:v>
                </c:pt>
                <c:pt idx="5">
                  <c:v>10.226000000000001</c:v>
                </c:pt>
                <c:pt idx="6">
                  <c:v>3.149</c:v>
                </c:pt>
                <c:pt idx="7">
                  <c:v>3.8370000000000002</c:v>
                </c:pt>
                <c:pt idx="8">
                  <c:v>7.9429999999999996</c:v>
                </c:pt>
                <c:pt idx="9">
                  <c:v>7.6679999999999939</c:v>
                </c:pt>
                <c:pt idx="10">
                  <c:v>6.5750000000000002</c:v>
                </c:pt>
                <c:pt idx="11">
                  <c:v>13.836</c:v>
                </c:pt>
                <c:pt idx="12">
                  <c:v>5.6219999999999946</c:v>
                </c:pt>
                <c:pt idx="13">
                  <c:v>5.624999999999992</c:v>
                </c:pt>
                <c:pt idx="14">
                  <c:v>10.234999999999999</c:v>
                </c:pt>
                <c:pt idx="15">
                  <c:v>5.8179999999999952</c:v>
                </c:pt>
                <c:pt idx="16">
                  <c:v>6.4729999999999999</c:v>
                </c:pt>
                <c:pt idx="17">
                  <c:v>8.4270000000000014</c:v>
                </c:pt>
                <c:pt idx="18">
                  <c:v>5.9180000000000001</c:v>
                </c:pt>
                <c:pt idx="19">
                  <c:v>5.6499999999999977</c:v>
                </c:pt>
                <c:pt idx="20">
                  <c:v>10.737</c:v>
                </c:pt>
                <c:pt idx="21">
                  <c:v>9.620000000000001</c:v>
                </c:pt>
                <c:pt idx="22">
                  <c:v>4.8010000000000002</c:v>
                </c:pt>
                <c:pt idx="23">
                  <c:v>6.5549999999999953</c:v>
                </c:pt>
                <c:pt idx="24">
                  <c:v>5.633</c:v>
                </c:pt>
                <c:pt idx="25">
                  <c:v>7.5659999999999954</c:v>
                </c:pt>
                <c:pt idx="26">
                  <c:v>7.5639999999999956</c:v>
                </c:pt>
                <c:pt idx="27">
                  <c:v>5.4530000000000003</c:v>
                </c:pt>
                <c:pt idx="28">
                  <c:v>8.9030000000000005</c:v>
                </c:pt>
                <c:pt idx="29">
                  <c:v>6.58</c:v>
                </c:pt>
                <c:pt idx="30">
                  <c:v>4.3899999999999997</c:v>
                </c:pt>
                <c:pt idx="31">
                  <c:v>7.0730000000000004</c:v>
                </c:pt>
                <c:pt idx="32">
                  <c:v>5.383</c:v>
                </c:pt>
                <c:pt idx="33">
                  <c:v>5.0990000000000002</c:v>
                </c:pt>
                <c:pt idx="34">
                  <c:v>9.5150000000000006</c:v>
                </c:pt>
                <c:pt idx="35">
                  <c:v>5.0609999999999946</c:v>
                </c:pt>
                <c:pt idx="36">
                  <c:v>5.2</c:v>
                </c:pt>
                <c:pt idx="37">
                  <c:v>4.8390000000000004</c:v>
                </c:pt>
                <c:pt idx="38">
                  <c:v>5.1249999999999938</c:v>
                </c:pt>
                <c:pt idx="39">
                  <c:v>5.3609999999999953</c:v>
                </c:pt>
                <c:pt idx="40">
                  <c:v>5.2489999999999997</c:v>
                </c:pt>
                <c:pt idx="41">
                  <c:v>4.8569999999999967</c:v>
                </c:pt>
                <c:pt idx="42">
                  <c:v>5.4960000000000004</c:v>
                </c:pt>
                <c:pt idx="43">
                  <c:v>7.624999999999992</c:v>
                </c:pt>
                <c:pt idx="44">
                  <c:v>7.726</c:v>
                </c:pt>
                <c:pt idx="45">
                  <c:v>6.1019999999999994</c:v>
                </c:pt>
                <c:pt idx="46">
                  <c:v>4.5649999999999951</c:v>
                </c:pt>
                <c:pt idx="47">
                  <c:v>5.9139999999999997</c:v>
                </c:pt>
                <c:pt idx="48">
                  <c:v>7.3339999999999996</c:v>
                </c:pt>
                <c:pt idx="49">
                  <c:v>4.9619999999999997</c:v>
                </c:pt>
                <c:pt idx="50">
                  <c:v>9.7869999999999973</c:v>
                </c:pt>
                <c:pt idx="51">
                  <c:v>6.5229999999999952</c:v>
                </c:pt>
                <c:pt idx="52">
                  <c:v>6.3149999999999951</c:v>
                </c:pt>
                <c:pt idx="53">
                  <c:v>5.1219999999999946</c:v>
                </c:pt>
                <c:pt idx="54">
                  <c:v>8.17</c:v>
                </c:pt>
                <c:pt idx="55">
                  <c:v>4.9320000000000004</c:v>
                </c:pt>
                <c:pt idx="56">
                  <c:v>4.7930000000000001</c:v>
                </c:pt>
                <c:pt idx="57">
                  <c:v>4.6469999999999967</c:v>
                </c:pt>
                <c:pt idx="58">
                  <c:v>41.593000000000011</c:v>
                </c:pt>
                <c:pt idx="59">
                  <c:v>6.5119999999999996</c:v>
                </c:pt>
                <c:pt idx="60">
                  <c:v>5.2239999999999984</c:v>
                </c:pt>
                <c:pt idx="61">
                  <c:v>6.5939999999999994</c:v>
                </c:pt>
                <c:pt idx="62">
                  <c:v>4.7850000000000001</c:v>
                </c:pt>
                <c:pt idx="63">
                  <c:v>5.3139999999999956</c:v>
                </c:pt>
                <c:pt idx="64">
                  <c:v>5.0649999999999951</c:v>
                </c:pt>
                <c:pt idx="65">
                  <c:v>5.7229999999999954</c:v>
                </c:pt>
                <c:pt idx="66">
                  <c:v>4.8019999999999996</c:v>
                </c:pt>
                <c:pt idx="67">
                  <c:v>6.1279999999999939</c:v>
                </c:pt>
                <c:pt idx="68">
                  <c:v>5.7469999999999999</c:v>
                </c:pt>
                <c:pt idx="69">
                  <c:v>4.2629999999999946</c:v>
                </c:pt>
                <c:pt idx="70">
                  <c:v>6.6339999999999977</c:v>
                </c:pt>
                <c:pt idx="71">
                  <c:v>4.8739999999999997</c:v>
                </c:pt>
                <c:pt idx="72">
                  <c:v>5.7610000000000001</c:v>
                </c:pt>
                <c:pt idx="73">
                  <c:v>5.6219999999999946</c:v>
                </c:pt>
                <c:pt idx="74">
                  <c:v>6.3039999999999976</c:v>
                </c:pt>
                <c:pt idx="75">
                  <c:v>14.066000000000001</c:v>
                </c:pt>
                <c:pt idx="76">
                  <c:v>7.0439999999999996</c:v>
                </c:pt>
                <c:pt idx="77">
                  <c:v>5.0259999999999954</c:v>
                </c:pt>
                <c:pt idx="78">
                  <c:v>8.6279999999999983</c:v>
                </c:pt>
                <c:pt idx="79">
                  <c:v>4.4729999999999999</c:v>
                </c:pt>
                <c:pt idx="80">
                  <c:v>6.3559999999999954</c:v>
                </c:pt>
                <c:pt idx="81">
                  <c:v>34.791000000000011</c:v>
                </c:pt>
                <c:pt idx="82">
                  <c:v>4.7229999999999954</c:v>
                </c:pt>
                <c:pt idx="83">
                  <c:v>30.526</c:v>
                </c:pt>
                <c:pt idx="84">
                  <c:v>10.750999999999999</c:v>
                </c:pt>
                <c:pt idx="85">
                  <c:v>5.78</c:v>
                </c:pt>
                <c:pt idx="86">
                  <c:v>5.6849999999999952</c:v>
                </c:pt>
                <c:pt idx="87">
                  <c:v>4.9420000000000002</c:v>
                </c:pt>
                <c:pt idx="88">
                  <c:v>5.7830000000000004</c:v>
                </c:pt>
                <c:pt idx="89">
                  <c:v>4.6529999999999951</c:v>
                </c:pt>
                <c:pt idx="90">
                  <c:v>5.6679999999999939</c:v>
                </c:pt>
                <c:pt idx="91">
                  <c:v>7.2439999999999998</c:v>
                </c:pt>
                <c:pt idx="92">
                  <c:v>4.4370000000000003</c:v>
                </c:pt>
                <c:pt idx="93">
                  <c:v>5.2880000000000003</c:v>
                </c:pt>
                <c:pt idx="94">
                  <c:v>7.34</c:v>
                </c:pt>
                <c:pt idx="95">
                  <c:v>13.661</c:v>
                </c:pt>
                <c:pt idx="96">
                  <c:v>7.5419999999999998</c:v>
                </c:pt>
                <c:pt idx="97">
                  <c:v>7.0569999999999986</c:v>
                </c:pt>
                <c:pt idx="98">
                  <c:v>7.7549999999999946</c:v>
                </c:pt>
                <c:pt idx="99">
                  <c:v>5.3330000000000002</c:v>
                </c:pt>
                <c:pt idx="100">
                  <c:v>5.4820000000000002</c:v>
                </c:pt>
                <c:pt idx="101">
                  <c:v>4.9450000000000003</c:v>
                </c:pt>
                <c:pt idx="102">
                  <c:v>7.4720000000000004</c:v>
                </c:pt>
                <c:pt idx="103">
                  <c:v>5.2610000000000001</c:v>
                </c:pt>
                <c:pt idx="104">
                  <c:v>4.9210000000000003</c:v>
                </c:pt>
                <c:pt idx="105">
                  <c:v>6.1710000000000003</c:v>
                </c:pt>
                <c:pt idx="106">
                  <c:v>5.3780000000000001</c:v>
                </c:pt>
                <c:pt idx="107">
                  <c:v>5.2830000000000004</c:v>
                </c:pt>
                <c:pt idx="108">
                  <c:v>5.7850000000000001</c:v>
                </c:pt>
                <c:pt idx="109">
                  <c:v>6.18</c:v>
                </c:pt>
                <c:pt idx="110">
                  <c:v>6.8760000000000003</c:v>
                </c:pt>
                <c:pt idx="111">
                  <c:v>6.452</c:v>
                </c:pt>
                <c:pt idx="112">
                  <c:v>5.1130000000000004</c:v>
                </c:pt>
                <c:pt idx="113">
                  <c:v>6.1839999999999966</c:v>
                </c:pt>
                <c:pt idx="114">
                  <c:v>7.9560000000000004</c:v>
                </c:pt>
                <c:pt idx="115">
                  <c:v>7.3539999999999957</c:v>
                </c:pt>
                <c:pt idx="116">
                  <c:v>5.4390000000000001</c:v>
                </c:pt>
                <c:pt idx="117">
                  <c:v>6.0330000000000004</c:v>
                </c:pt>
                <c:pt idx="118">
                  <c:v>5.1499999999999986</c:v>
                </c:pt>
                <c:pt idx="119">
                  <c:v>4.944</c:v>
                </c:pt>
                <c:pt idx="120">
                  <c:v>14.856</c:v>
                </c:pt>
                <c:pt idx="121">
                  <c:v>4.915</c:v>
                </c:pt>
                <c:pt idx="122">
                  <c:v>8.4320000000000004</c:v>
                </c:pt>
                <c:pt idx="123">
                  <c:v>6.1479999999999952</c:v>
                </c:pt>
                <c:pt idx="124">
                  <c:v>8.1940000000000008</c:v>
                </c:pt>
                <c:pt idx="125">
                  <c:v>5.7309999999999999</c:v>
                </c:pt>
                <c:pt idx="126">
                  <c:v>5.4589999999999996</c:v>
                </c:pt>
                <c:pt idx="127">
                  <c:v>6.758</c:v>
                </c:pt>
                <c:pt idx="128">
                  <c:v>7.1469999999999976</c:v>
                </c:pt>
                <c:pt idx="129">
                  <c:v>4.3659999999999952</c:v>
                </c:pt>
                <c:pt idx="130">
                  <c:v>7.2679999999999954</c:v>
                </c:pt>
                <c:pt idx="131">
                  <c:v>5.3239999999999954</c:v>
                </c:pt>
                <c:pt idx="132">
                  <c:v>5.468</c:v>
                </c:pt>
                <c:pt idx="133">
                  <c:v>5.492</c:v>
                </c:pt>
                <c:pt idx="134">
                  <c:v>7.624999999999992</c:v>
                </c:pt>
                <c:pt idx="135">
                  <c:v>7.0419999999999998</c:v>
                </c:pt>
                <c:pt idx="136">
                  <c:v>5.4980000000000002</c:v>
                </c:pt>
                <c:pt idx="137">
                  <c:v>4.7949999999999946</c:v>
                </c:pt>
                <c:pt idx="138">
                  <c:v>8.3760000000000012</c:v>
                </c:pt>
              </c:numCache>
            </c:numRef>
          </c:val>
        </c:ser>
        <c:ser>
          <c:idx val="10"/>
          <c:order val="10"/>
          <c:tx>
            <c:strRef>
              <c:f>Global!$L$1</c:f>
              <c:strCache>
                <c:ptCount val="1"/>
                <c:pt idx="0">
                  <c:v>10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Global!$L$2:$L$140</c:f>
              <c:numCache>
                <c:formatCode>General</c:formatCode>
                <c:ptCount val="139"/>
                <c:pt idx="0">
                  <c:v>0.14699999999999999</c:v>
                </c:pt>
                <c:pt idx="1">
                  <c:v>0.14699999999999999</c:v>
                </c:pt>
                <c:pt idx="2">
                  <c:v>5.0000000000000001E-3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20.47</c:v>
                </c:pt>
                <c:pt idx="6">
                  <c:v>4.7679999999999954</c:v>
                </c:pt>
                <c:pt idx="7">
                  <c:v>4.4569999999999999</c:v>
                </c:pt>
                <c:pt idx="8">
                  <c:v>6.766</c:v>
                </c:pt>
                <c:pt idx="9">
                  <c:v>6.07</c:v>
                </c:pt>
                <c:pt idx="10">
                  <c:v>8.1880000000000006</c:v>
                </c:pt>
                <c:pt idx="11">
                  <c:v>5.8769999999999998</c:v>
                </c:pt>
                <c:pt idx="12">
                  <c:v>6.0990000000000002</c:v>
                </c:pt>
                <c:pt idx="13">
                  <c:v>6.1929999999999952</c:v>
                </c:pt>
                <c:pt idx="14">
                  <c:v>7.6109999999999953</c:v>
                </c:pt>
                <c:pt idx="15">
                  <c:v>6.4210000000000003</c:v>
                </c:pt>
                <c:pt idx="16">
                  <c:v>5.14</c:v>
                </c:pt>
                <c:pt idx="17">
                  <c:v>7.95</c:v>
                </c:pt>
                <c:pt idx="18">
                  <c:v>6.4160000000000004</c:v>
                </c:pt>
                <c:pt idx="19">
                  <c:v>6.1239999999999952</c:v>
                </c:pt>
                <c:pt idx="20">
                  <c:v>5.6459999999999946</c:v>
                </c:pt>
                <c:pt idx="21">
                  <c:v>5.641</c:v>
                </c:pt>
                <c:pt idx="22">
                  <c:v>12.613</c:v>
                </c:pt>
                <c:pt idx="23">
                  <c:v>6.1249999999999938</c:v>
                </c:pt>
                <c:pt idx="24">
                  <c:v>8.0790000000000006</c:v>
                </c:pt>
                <c:pt idx="25">
                  <c:v>4.5669999999999966</c:v>
                </c:pt>
                <c:pt idx="26">
                  <c:v>4.9109999999999996</c:v>
                </c:pt>
                <c:pt idx="27">
                  <c:v>5.8619999999999957</c:v>
                </c:pt>
                <c:pt idx="28">
                  <c:v>6.5380000000000003</c:v>
                </c:pt>
                <c:pt idx="29">
                  <c:v>6.7889999999999997</c:v>
                </c:pt>
                <c:pt idx="30">
                  <c:v>5.7210000000000001</c:v>
                </c:pt>
                <c:pt idx="31">
                  <c:v>8.5050000000000008</c:v>
                </c:pt>
                <c:pt idx="32">
                  <c:v>6.2869999999999999</c:v>
                </c:pt>
                <c:pt idx="33">
                  <c:v>7.8730000000000002</c:v>
                </c:pt>
                <c:pt idx="34">
                  <c:v>8.7269999999999985</c:v>
                </c:pt>
                <c:pt idx="35">
                  <c:v>40.869</c:v>
                </c:pt>
                <c:pt idx="36">
                  <c:v>7.4539999999999997</c:v>
                </c:pt>
                <c:pt idx="37">
                  <c:v>6.6360000000000001</c:v>
                </c:pt>
                <c:pt idx="38">
                  <c:v>5.718</c:v>
                </c:pt>
                <c:pt idx="39">
                  <c:v>7.3159999999999954</c:v>
                </c:pt>
                <c:pt idx="40">
                  <c:v>7.1629999999999949</c:v>
                </c:pt>
                <c:pt idx="41">
                  <c:v>5.9180000000000001</c:v>
                </c:pt>
                <c:pt idx="42">
                  <c:v>5.5169999999999986</c:v>
                </c:pt>
                <c:pt idx="43">
                  <c:v>5.7709999999999999</c:v>
                </c:pt>
                <c:pt idx="44">
                  <c:v>6.7939999999999996</c:v>
                </c:pt>
                <c:pt idx="45">
                  <c:v>5.0869999999999997</c:v>
                </c:pt>
                <c:pt idx="46">
                  <c:v>12.507999999999999</c:v>
                </c:pt>
                <c:pt idx="47">
                  <c:v>4.9450000000000003</c:v>
                </c:pt>
                <c:pt idx="48">
                  <c:v>5.0279999999999951</c:v>
                </c:pt>
                <c:pt idx="49">
                  <c:v>5.9660000000000002</c:v>
                </c:pt>
                <c:pt idx="50">
                  <c:v>5.7190000000000003</c:v>
                </c:pt>
                <c:pt idx="51">
                  <c:v>5.766</c:v>
                </c:pt>
                <c:pt idx="52">
                  <c:v>5.2669999999999986</c:v>
                </c:pt>
                <c:pt idx="53">
                  <c:v>6.5060000000000002</c:v>
                </c:pt>
                <c:pt idx="54">
                  <c:v>4.8179999999999952</c:v>
                </c:pt>
                <c:pt idx="55">
                  <c:v>8.2170000000000005</c:v>
                </c:pt>
                <c:pt idx="56">
                  <c:v>5.5910000000000002</c:v>
                </c:pt>
                <c:pt idx="57">
                  <c:v>6.2160000000000002</c:v>
                </c:pt>
                <c:pt idx="58">
                  <c:v>5.2430000000000003</c:v>
                </c:pt>
                <c:pt idx="59">
                  <c:v>5.9710000000000001</c:v>
                </c:pt>
                <c:pt idx="60">
                  <c:v>6.8079999999999954</c:v>
                </c:pt>
                <c:pt idx="61">
                  <c:v>6.64</c:v>
                </c:pt>
                <c:pt idx="62">
                  <c:v>4.7869999999999999</c:v>
                </c:pt>
                <c:pt idx="63">
                  <c:v>6.3599999999999977</c:v>
                </c:pt>
                <c:pt idx="64">
                  <c:v>7.3959999999999946</c:v>
                </c:pt>
                <c:pt idx="65">
                  <c:v>7.4550000000000001</c:v>
                </c:pt>
                <c:pt idx="66">
                  <c:v>4.6539999999999946</c:v>
                </c:pt>
                <c:pt idx="67">
                  <c:v>5.1459999999999946</c:v>
                </c:pt>
                <c:pt idx="68">
                  <c:v>9.0050000000000008</c:v>
                </c:pt>
                <c:pt idx="69">
                  <c:v>4.3029999999999946</c:v>
                </c:pt>
                <c:pt idx="70">
                  <c:v>5.55</c:v>
                </c:pt>
                <c:pt idx="71">
                  <c:v>7.9320000000000004</c:v>
                </c:pt>
                <c:pt idx="72">
                  <c:v>7.7990000000000004</c:v>
                </c:pt>
                <c:pt idx="73">
                  <c:v>5.3149999999999951</c:v>
                </c:pt>
                <c:pt idx="74">
                  <c:v>5.2639999999999976</c:v>
                </c:pt>
                <c:pt idx="75">
                  <c:v>5.3049999999999953</c:v>
                </c:pt>
                <c:pt idx="76">
                  <c:v>6.085</c:v>
                </c:pt>
                <c:pt idx="77">
                  <c:v>5.3069999999999986</c:v>
                </c:pt>
                <c:pt idx="78">
                  <c:v>7.6059999999999954</c:v>
                </c:pt>
                <c:pt idx="79">
                  <c:v>4.9279999999999946</c:v>
                </c:pt>
                <c:pt idx="80">
                  <c:v>4.6819999999999986</c:v>
                </c:pt>
                <c:pt idx="81">
                  <c:v>4.7859999999999996</c:v>
                </c:pt>
                <c:pt idx="82">
                  <c:v>7.92</c:v>
                </c:pt>
                <c:pt idx="83">
                  <c:v>6.8229999999999951</c:v>
                </c:pt>
                <c:pt idx="84">
                  <c:v>7.0569999999999986</c:v>
                </c:pt>
                <c:pt idx="85">
                  <c:v>5.5010000000000003</c:v>
                </c:pt>
                <c:pt idx="86">
                  <c:v>6.399</c:v>
                </c:pt>
                <c:pt idx="87">
                  <c:v>6.0759999999999996</c:v>
                </c:pt>
                <c:pt idx="88">
                  <c:v>5.2290000000000001</c:v>
                </c:pt>
                <c:pt idx="89">
                  <c:v>12.516</c:v>
                </c:pt>
                <c:pt idx="90">
                  <c:v>7.3259999999999952</c:v>
                </c:pt>
                <c:pt idx="91">
                  <c:v>17.227</c:v>
                </c:pt>
                <c:pt idx="92">
                  <c:v>9.3410000000000011</c:v>
                </c:pt>
                <c:pt idx="93">
                  <c:v>13.351000000000001</c:v>
                </c:pt>
                <c:pt idx="94">
                  <c:v>8.0730000000000004</c:v>
                </c:pt>
                <c:pt idx="95">
                  <c:v>6.5369999999999999</c:v>
                </c:pt>
                <c:pt idx="96">
                  <c:v>6.3490000000000002</c:v>
                </c:pt>
                <c:pt idx="97">
                  <c:v>5.7809999999999997</c:v>
                </c:pt>
                <c:pt idx="98">
                  <c:v>6.0369999999999999</c:v>
                </c:pt>
                <c:pt idx="99">
                  <c:v>12.917</c:v>
                </c:pt>
                <c:pt idx="100">
                  <c:v>7.4530000000000003</c:v>
                </c:pt>
                <c:pt idx="101">
                  <c:v>7.5049999999999946</c:v>
                </c:pt>
                <c:pt idx="102">
                  <c:v>5.3789999999999996</c:v>
                </c:pt>
                <c:pt idx="103">
                  <c:v>4.1649999999999938</c:v>
                </c:pt>
                <c:pt idx="104">
                  <c:v>5.101</c:v>
                </c:pt>
                <c:pt idx="105">
                  <c:v>4.343</c:v>
                </c:pt>
                <c:pt idx="106">
                  <c:v>5.0469999999999997</c:v>
                </c:pt>
                <c:pt idx="107">
                  <c:v>7.2939999999999996</c:v>
                </c:pt>
                <c:pt idx="108">
                  <c:v>7.0960000000000001</c:v>
                </c:pt>
                <c:pt idx="109">
                  <c:v>5.8479999999999954</c:v>
                </c:pt>
                <c:pt idx="110">
                  <c:v>4.5179999999999954</c:v>
                </c:pt>
                <c:pt idx="111">
                  <c:v>5.6929999999999952</c:v>
                </c:pt>
                <c:pt idx="112">
                  <c:v>6.468</c:v>
                </c:pt>
                <c:pt idx="113">
                  <c:v>6.7380000000000004</c:v>
                </c:pt>
                <c:pt idx="114">
                  <c:v>7.1349999999999953</c:v>
                </c:pt>
                <c:pt idx="115">
                  <c:v>5.3239999999999954</c:v>
                </c:pt>
                <c:pt idx="116">
                  <c:v>6.95</c:v>
                </c:pt>
                <c:pt idx="117">
                  <c:v>7.4829999999999997</c:v>
                </c:pt>
                <c:pt idx="118">
                  <c:v>5.1710000000000003</c:v>
                </c:pt>
                <c:pt idx="119">
                  <c:v>5.68</c:v>
                </c:pt>
                <c:pt idx="120">
                  <c:v>4.5049999999999946</c:v>
                </c:pt>
                <c:pt idx="121">
                  <c:v>5.9290000000000003</c:v>
                </c:pt>
                <c:pt idx="122">
                  <c:v>5.0990000000000002</c:v>
                </c:pt>
                <c:pt idx="123">
                  <c:v>5.8919999999999986</c:v>
                </c:pt>
                <c:pt idx="124">
                  <c:v>4.9820000000000002</c:v>
                </c:pt>
                <c:pt idx="125">
                  <c:v>6.8469999999999986</c:v>
                </c:pt>
                <c:pt idx="126">
                  <c:v>6.1639999999999953</c:v>
                </c:pt>
                <c:pt idx="127">
                  <c:v>5.0599999999999996</c:v>
                </c:pt>
                <c:pt idx="128">
                  <c:v>5.0469999999999997</c:v>
                </c:pt>
                <c:pt idx="129">
                  <c:v>7.3929999999999954</c:v>
                </c:pt>
                <c:pt idx="130">
                  <c:v>4.492</c:v>
                </c:pt>
                <c:pt idx="131">
                  <c:v>4.3109999999999946</c:v>
                </c:pt>
                <c:pt idx="132">
                  <c:v>5.5979999999999954</c:v>
                </c:pt>
                <c:pt idx="133">
                  <c:v>5.3439999999999976</c:v>
                </c:pt>
                <c:pt idx="134">
                  <c:v>4.6710000000000003</c:v>
                </c:pt>
                <c:pt idx="135">
                  <c:v>5.7869999999999999</c:v>
                </c:pt>
                <c:pt idx="136">
                  <c:v>4.476</c:v>
                </c:pt>
                <c:pt idx="137">
                  <c:v>6.548</c:v>
                </c:pt>
                <c:pt idx="138">
                  <c:v>9.8740000000000006</c:v>
                </c:pt>
              </c:numCache>
            </c:numRef>
          </c:val>
        </c:ser>
        <c:ser>
          <c:idx val="11"/>
          <c:order val="11"/>
          <c:tx>
            <c:strRef>
              <c:f>Global!$M$1</c:f>
              <c:strCache>
                <c:ptCount val="1"/>
                <c:pt idx="0">
                  <c:v>11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Global!$M$2:$M$140</c:f>
              <c:numCache>
                <c:formatCode>General</c:formatCode>
                <c:ptCount val="139"/>
                <c:pt idx="0">
                  <c:v>8.0000000000000002E-3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8.0000000000000002E-3</c:v>
                </c:pt>
                <c:pt idx="4">
                  <c:v>5.0000000000000001E-3</c:v>
                </c:pt>
                <c:pt idx="5">
                  <c:v>11.502000000000001</c:v>
                </c:pt>
                <c:pt idx="6">
                  <c:v>3.8109999999999991</c:v>
                </c:pt>
                <c:pt idx="7">
                  <c:v>4.0629999999999953</c:v>
                </c:pt>
                <c:pt idx="8">
                  <c:v>6.8330000000000002</c:v>
                </c:pt>
                <c:pt idx="9">
                  <c:v>6.3760000000000003</c:v>
                </c:pt>
                <c:pt idx="10">
                  <c:v>8.77</c:v>
                </c:pt>
                <c:pt idx="11">
                  <c:v>8.3000000000000007</c:v>
                </c:pt>
                <c:pt idx="12">
                  <c:v>6.9119999999999999</c:v>
                </c:pt>
                <c:pt idx="13">
                  <c:v>7.2880000000000003</c:v>
                </c:pt>
                <c:pt idx="14">
                  <c:v>6.335</c:v>
                </c:pt>
                <c:pt idx="15">
                  <c:v>6.5960000000000001</c:v>
                </c:pt>
                <c:pt idx="16">
                  <c:v>6.89</c:v>
                </c:pt>
                <c:pt idx="17">
                  <c:v>5.4649999999999954</c:v>
                </c:pt>
                <c:pt idx="18">
                  <c:v>5.5169999999999986</c:v>
                </c:pt>
                <c:pt idx="19">
                  <c:v>6.2380000000000004</c:v>
                </c:pt>
                <c:pt idx="20">
                  <c:v>5.53</c:v>
                </c:pt>
                <c:pt idx="21">
                  <c:v>5.2729999999999997</c:v>
                </c:pt>
                <c:pt idx="22">
                  <c:v>5.4080000000000004</c:v>
                </c:pt>
                <c:pt idx="23">
                  <c:v>5.367999999999995</c:v>
                </c:pt>
                <c:pt idx="24">
                  <c:v>18.228999999999999</c:v>
                </c:pt>
                <c:pt idx="25">
                  <c:v>5.5359999999999996</c:v>
                </c:pt>
                <c:pt idx="26">
                  <c:v>7.024999999999995</c:v>
                </c:pt>
                <c:pt idx="27">
                  <c:v>5.7690000000000001</c:v>
                </c:pt>
                <c:pt idx="28">
                  <c:v>5.6319999999999997</c:v>
                </c:pt>
                <c:pt idx="29">
                  <c:v>5.8149999999999951</c:v>
                </c:pt>
                <c:pt idx="30">
                  <c:v>5.6769999999999996</c:v>
                </c:pt>
                <c:pt idx="31">
                  <c:v>5.319</c:v>
                </c:pt>
                <c:pt idx="32">
                  <c:v>6.5</c:v>
                </c:pt>
                <c:pt idx="33">
                  <c:v>5.7919999999999998</c:v>
                </c:pt>
                <c:pt idx="34">
                  <c:v>8.5409999999999986</c:v>
                </c:pt>
                <c:pt idx="35">
                  <c:v>5.2220000000000004</c:v>
                </c:pt>
                <c:pt idx="36">
                  <c:v>7.008</c:v>
                </c:pt>
                <c:pt idx="37">
                  <c:v>6.6639999999999953</c:v>
                </c:pt>
                <c:pt idx="38">
                  <c:v>6.0219999999999976</c:v>
                </c:pt>
                <c:pt idx="39">
                  <c:v>7.29</c:v>
                </c:pt>
                <c:pt idx="40">
                  <c:v>5.2050000000000001</c:v>
                </c:pt>
                <c:pt idx="41">
                  <c:v>5.7889999999999997</c:v>
                </c:pt>
                <c:pt idx="42">
                  <c:v>5.6589999999999954</c:v>
                </c:pt>
                <c:pt idx="43">
                  <c:v>5.6419999999999977</c:v>
                </c:pt>
                <c:pt idx="44">
                  <c:v>8.7900000000000009</c:v>
                </c:pt>
                <c:pt idx="45">
                  <c:v>5.9169999999999998</c:v>
                </c:pt>
                <c:pt idx="46">
                  <c:v>7.1310000000000002</c:v>
                </c:pt>
                <c:pt idx="47">
                  <c:v>7.601</c:v>
                </c:pt>
                <c:pt idx="48">
                  <c:v>4.1159999999999952</c:v>
                </c:pt>
                <c:pt idx="49">
                  <c:v>10.172000000000001</c:v>
                </c:pt>
                <c:pt idx="50">
                  <c:v>6.2690000000000001</c:v>
                </c:pt>
                <c:pt idx="51">
                  <c:v>5.1419999999999986</c:v>
                </c:pt>
                <c:pt idx="52">
                  <c:v>7.6989999999999954</c:v>
                </c:pt>
                <c:pt idx="53">
                  <c:v>4.9290000000000003</c:v>
                </c:pt>
                <c:pt idx="54">
                  <c:v>5.7389999999999999</c:v>
                </c:pt>
                <c:pt idx="55">
                  <c:v>5.6639999999999953</c:v>
                </c:pt>
                <c:pt idx="56">
                  <c:v>6.5490000000000004</c:v>
                </c:pt>
                <c:pt idx="57">
                  <c:v>5.476</c:v>
                </c:pt>
                <c:pt idx="58">
                  <c:v>5.43</c:v>
                </c:pt>
                <c:pt idx="59">
                  <c:v>4.9050000000000002</c:v>
                </c:pt>
                <c:pt idx="60">
                  <c:v>5.9489999999999998</c:v>
                </c:pt>
                <c:pt idx="61">
                  <c:v>5.4050000000000002</c:v>
                </c:pt>
                <c:pt idx="62">
                  <c:v>5.9429999999999996</c:v>
                </c:pt>
                <c:pt idx="63">
                  <c:v>8.1770000000000014</c:v>
                </c:pt>
                <c:pt idx="64">
                  <c:v>5.7649999999999952</c:v>
                </c:pt>
                <c:pt idx="65">
                  <c:v>8.8940000000000001</c:v>
                </c:pt>
                <c:pt idx="66">
                  <c:v>5.5309999999999997</c:v>
                </c:pt>
                <c:pt idx="67">
                  <c:v>6.2679999999999954</c:v>
                </c:pt>
                <c:pt idx="68">
                  <c:v>4.2370000000000001</c:v>
                </c:pt>
                <c:pt idx="69">
                  <c:v>7.5019999999999998</c:v>
                </c:pt>
                <c:pt idx="70">
                  <c:v>8.5040000000000013</c:v>
                </c:pt>
                <c:pt idx="71">
                  <c:v>5.5069999999999997</c:v>
                </c:pt>
                <c:pt idx="72">
                  <c:v>8.1460000000000008</c:v>
                </c:pt>
                <c:pt idx="73">
                  <c:v>4.8069999999999986</c:v>
                </c:pt>
                <c:pt idx="74">
                  <c:v>5.8380000000000001</c:v>
                </c:pt>
                <c:pt idx="75">
                  <c:v>6.0759999999999996</c:v>
                </c:pt>
                <c:pt idx="76">
                  <c:v>8.3510000000000026</c:v>
                </c:pt>
                <c:pt idx="77">
                  <c:v>5.662999999999994</c:v>
                </c:pt>
                <c:pt idx="78">
                  <c:v>5.3129999999999953</c:v>
                </c:pt>
                <c:pt idx="79">
                  <c:v>7.7869999999999999</c:v>
                </c:pt>
                <c:pt idx="80">
                  <c:v>6.0659999999999954</c:v>
                </c:pt>
                <c:pt idx="81">
                  <c:v>7.1639999999999953</c:v>
                </c:pt>
                <c:pt idx="82">
                  <c:v>6.8390000000000004</c:v>
                </c:pt>
                <c:pt idx="83">
                  <c:v>6.43</c:v>
                </c:pt>
                <c:pt idx="84">
                  <c:v>6.98</c:v>
                </c:pt>
                <c:pt idx="85">
                  <c:v>5.335</c:v>
                </c:pt>
                <c:pt idx="86">
                  <c:v>7.3339999999999996</c:v>
                </c:pt>
                <c:pt idx="87">
                  <c:v>4.8019999999999996</c:v>
                </c:pt>
                <c:pt idx="88">
                  <c:v>5.8539999999999957</c:v>
                </c:pt>
                <c:pt idx="89">
                  <c:v>4.8410000000000002</c:v>
                </c:pt>
                <c:pt idx="90">
                  <c:v>6.6669999999999954</c:v>
                </c:pt>
                <c:pt idx="91">
                  <c:v>5.864999999999994</c:v>
                </c:pt>
                <c:pt idx="92">
                  <c:v>5.3619999999999957</c:v>
                </c:pt>
                <c:pt idx="93">
                  <c:v>4.7519999999999998</c:v>
                </c:pt>
                <c:pt idx="94">
                  <c:v>5.5649999999999951</c:v>
                </c:pt>
                <c:pt idx="95">
                  <c:v>5.9779999999999998</c:v>
                </c:pt>
                <c:pt idx="96">
                  <c:v>6.3330000000000002</c:v>
                </c:pt>
                <c:pt idx="97">
                  <c:v>5.6969999999999956</c:v>
                </c:pt>
                <c:pt idx="98">
                  <c:v>5.52</c:v>
                </c:pt>
                <c:pt idx="99">
                  <c:v>5.4489999999999998</c:v>
                </c:pt>
                <c:pt idx="100">
                  <c:v>4.9800000000000004</c:v>
                </c:pt>
                <c:pt idx="101">
                  <c:v>8.2779999999999987</c:v>
                </c:pt>
                <c:pt idx="102">
                  <c:v>8.7730000000000015</c:v>
                </c:pt>
                <c:pt idx="103">
                  <c:v>7.1679999999999939</c:v>
                </c:pt>
                <c:pt idx="104">
                  <c:v>5.2560000000000002</c:v>
                </c:pt>
                <c:pt idx="105">
                  <c:v>5.54</c:v>
                </c:pt>
                <c:pt idx="106">
                  <c:v>5.3039999999999976</c:v>
                </c:pt>
                <c:pt idx="107">
                  <c:v>7.662999999999994</c:v>
                </c:pt>
                <c:pt idx="108">
                  <c:v>6.9969999999999999</c:v>
                </c:pt>
                <c:pt idx="109">
                  <c:v>4.662999999999994</c:v>
                </c:pt>
                <c:pt idx="110">
                  <c:v>5.03</c:v>
                </c:pt>
                <c:pt idx="111">
                  <c:v>7.28</c:v>
                </c:pt>
                <c:pt idx="112">
                  <c:v>5.6619999999999946</c:v>
                </c:pt>
                <c:pt idx="113">
                  <c:v>6.0759999999999996</c:v>
                </c:pt>
                <c:pt idx="114">
                  <c:v>6.2519999999999998</c:v>
                </c:pt>
                <c:pt idx="115">
                  <c:v>6.07</c:v>
                </c:pt>
                <c:pt idx="116">
                  <c:v>7.6639999999999953</c:v>
                </c:pt>
                <c:pt idx="117">
                  <c:v>7.8360000000000003</c:v>
                </c:pt>
                <c:pt idx="118">
                  <c:v>5.48</c:v>
                </c:pt>
                <c:pt idx="119">
                  <c:v>5.6390000000000002</c:v>
                </c:pt>
                <c:pt idx="120">
                  <c:v>8.9330000000000016</c:v>
                </c:pt>
                <c:pt idx="121">
                  <c:v>5.3959999999999946</c:v>
                </c:pt>
                <c:pt idx="122">
                  <c:v>7.0590000000000002</c:v>
                </c:pt>
                <c:pt idx="123">
                  <c:v>11.654</c:v>
                </c:pt>
                <c:pt idx="124">
                  <c:v>9.1810000000000009</c:v>
                </c:pt>
                <c:pt idx="125">
                  <c:v>5.9420000000000002</c:v>
                </c:pt>
                <c:pt idx="126">
                  <c:v>8.4280000000000008</c:v>
                </c:pt>
                <c:pt idx="127">
                  <c:v>5.98</c:v>
                </c:pt>
                <c:pt idx="128">
                  <c:v>8.2970000000000006</c:v>
                </c:pt>
                <c:pt idx="129">
                  <c:v>8.7909999999999986</c:v>
                </c:pt>
                <c:pt idx="130">
                  <c:v>7.7089999999999996</c:v>
                </c:pt>
                <c:pt idx="131">
                  <c:v>4.9059999999999997</c:v>
                </c:pt>
                <c:pt idx="132">
                  <c:v>4.6349999999999953</c:v>
                </c:pt>
                <c:pt idx="133">
                  <c:v>7.1449999999999951</c:v>
                </c:pt>
                <c:pt idx="134">
                  <c:v>6.2939999999999996</c:v>
                </c:pt>
                <c:pt idx="135">
                  <c:v>5.1929999999999952</c:v>
                </c:pt>
                <c:pt idx="136">
                  <c:v>7.7770000000000001</c:v>
                </c:pt>
                <c:pt idx="137">
                  <c:v>7.0380000000000003</c:v>
                </c:pt>
                <c:pt idx="138">
                  <c:v>8.7409999999999997</c:v>
                </c:pt>
              </c:numCache>
            </c:numRef>
          </c:val>
        </c:ser>
        <c:ser>
          <c:idx val="12"/>
          <c:order val="12"/>
          <c:tx>
            <c:strRef>
              <c:f>Global!$N$1</c:f>
              <c:strCache>
                <c:ptCount val="1"/>
                <c:pt idx="0">
                  <c:v>12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Global!$N$2:$N$140</c:f>
              <c:numCache>
                <c:formatCode>General</c:formatCode>
                <c:ptCount val="139"/>
                <c:pt idx="0">
                  <c:v>8.9999999999999993E-3</c:v>
                </c:pt>
                <c:pt idx="1">
                  <c:v>8.9999999999999993E-3</c:v>
                </c:pt>
                <c:pt idx="2">
                  <c:v>8.9999999999999993E-3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10.083</c:v>
                </c:pt>
                <c:pt idx="6">
                  <c:v>7.9260000000000002</c:v>
                </c:pt>
                <c:pt idx="7">
                  <c:v>5.3719999999999999</c:v>
                </c:pt>
                <c:pt idx="8">
                  <c:v>7.5380000000000003</c:v>
                </c:pt>
                <c:pt idx="9">
                  <c:v>6.2910000000000004</c:v>
                </c:pt>
                <c:pt idx="10">
                  <c:v>5.8890000000000002</c:v>
                </c:pt>
                <c:pt idx="11">
                  <c:v>7.2880000000000003</c:v>
                </c:pt>
                <c:pt idx="12">
                  <c:v>5.5229999999999952</c:v>
                </c:pt>
                <c:pt idx="13">
                  <c:v>5.1559999999999953</c:v>
                </c:pt>
                <c:pt idx="14">
                  <c:v>5.2439999999999998</c:v>
                </c:pt>
                <c:pt idx="15">
                  <c:v>5.1979999999999951</c:v>
                </c:pt>
                <c:pt idx="16">
                  <c:v>8.1220000000000017</c:v>
                </c:pt>
                <c:pt idx="17">
                  <c:v>5.6159999999999952</c:v>
                </c:pt>
                <c:pt idx="18">
                  <c:v>5.1859999999999946</c:v>
                </c:pt>
                <c:pt idx="19">
                  <c:v>6.0369999999999999</c:v>
                </c:pt>
                <c:pt idx="20">
                  <c:v>4.7859999999999996</c:v>
                </c:pt>
                <c:pt idx="21">
                  <c:v>5.7080000000000002</c:v>
                </c:pt>
                <c:pt idx="22">
                  <c:v>6.7519999999999998</c:v>
                </c:pt>
                <c:pt idx="23">
                  <c:v>6.1289999999999951</c:v>
                </c:pt>
                <c:pt idx="24">
                  <c:v>6.218</c:v>
                </c:pt>
                <c:pt idx="25">
                  <c:v>4.524999999999995</c:v>
                </c:pt>
                <c:pt idx="26">
                  <c:v>4.3519999999999976</c:v>
                </c:pt>
                <c:pt idx="27">
                  <c:v>5.6159999999999952</c:v>
                </c:pt>
                <c:pt idx="28">
                  <c:v>6.4009999999999998</c:v>
                </c:pt>
                <c:pt idx="29">
                  <c:v>5.9859999999999998</c:v>
                </c:pt>
                <c:pt idx="30">
                  <c:v>6.4109999999999996</c:v>
                </c:pt>
                <c:pt idx="31">
                  <c:v>5.4169999999999998</c:v>
                </c:pt>
                <c:pt idx="32">
                  <c:v>4.8959999999999946</c:v>
                </c:pt>
                <c:pt idx="33">
                  <c:v>6.3860000000000001</c:v>
                </c:pt>
                <c:pt idx="34">
                  <c:v>6.6829999999999954</c:v>
                </c:pt>
                <c:pt idx="35">
                  <c:v>6.04</c:v>
                </c:pt>
                <c:pt idx="36">
                  <c:v>5.1529999999999951</c:v>
                </c:pt>
                <c:pt idx="37">
                  <c:v>5.9130000000000003</c:v>
                </c:pt>
                <c:pt idx="38">
                  <c:v>5.0169999999999986</c:v>
                </c:pt>
                <c:pt idx="39">
                  <c:v>8.4550000000000001</c:v>
                </c:pt>
                <c:pt idx="40">
                  <c:v>4.101</c:v>
                </c:pt>
                <c:pt idx="41">
                  <c:v>4.6719999999999997</c:v>
                </c:pt>
                <c:pt idx="42">
                  <c:v>5.0090000000000003</c:v>
                </c:pt>
                <c:pt idx="43">
                  <c:v>4.2530000000000001</c:v>
                </c:pt>
                <c:pt idx="44">
                  <c:v>5.4059999999999997</c:v>
                </c:pt>
                <c:pt idx="45">
                  <c:v>4.742</c:v>
                </c:pt>
                <c:pt idx="46">
                  <c:v>5.22</c:v>
                </c:pt>
                <c:pt idx="47">
                  <c:v>6.5490000000000004</c:v>
                </c:pt>
                <c:pt idx="48">
                  <c:v>5.1119999999999974</c:v>
                </c:pt>
                <c:pt idx="49">
                  <c:v>4.83</c:v>
                </c:pt>
                <c:pt idx="50">
                  <c:v>5.117999999999995</c:v>
                </c:pt>
                <c:pt idx="51">
                  <c:v>6.56</c:v>
                </c:pt>
                <c:pt idx="52">
                  <c:v>5.2539999999999996</c:v>
                </c:pt>
                <c:pt idx="53">
                  <c:v>7.18</c:v>
                </c:pt>
                <c:pt idx="54">
                  <c:v>5.0430000000000001</c:v>
                </c:pt>
                <c:pt idx="55">
                  <c:v>7.1469999999999976</c:v>
                </c:pt>
                <c:pt idx="56">
                  <c:v>6.7269999999999976</c:v>
                </c:pt>
                <c:pt idx="57">
                  <c:v>10.305</c:v>
                </c:pt>
                <c:pt idx="58">
                  <c:v>5.1779999999999946</c:v>
                </c:pt>
                <c:pt idx="59">
                  <c:v>8.1010000000000009</c:v>
                </c:pt>
                <c:pt idx="60">
                  <c:v>5.52</c:v>
                </c:pt>
                <c:pt idx="61">
                  <c:v>37.717000000000013</c:v>
                </c:pt>
                <c:pt idx="62">
                  <c:v>15.773999999999999</c:v>
                </c:pt>
                <c:pt idx="63">
                  <c:v>11.288</c:v>
                </c:pt>
                <c:pt idx="64">
                  <c:v>5.7069999999999999</c:v>
                </c:pt>
                <c:pt idx="65">
                  <c:v>5.6529999999999951</c:v>
                </c:pt>
                <c:pt idx="66">
                  <c:v>5.1449999999999951</c:v>
                </c:pt>
                <c:pt idx="67">
                  <c:v>12.039</c:v>
                </c:pt>
                <c:pt idx="68">
                  <c:v>7.851</c:v>
                </c:pt>
                <c:pt idx="69">
                  <c:v>5.0129999999999946</c:v>
                </c:pt>
                <c:pt idx="70">
                  <c:v>4.8569999999999967</c:v>
                </c:pt>
                <c:pt idx="71">
                  <c:v>5.2939999999999996</c:v>
                </c:pt>
                <c:pt idx="72">
                  <c:v>6.8839999999999986</c:v>
                </c:pt>
                <c:pt idx="73">
                  <c:v>5.7269999999999976</c:v>
                </c:pt>
                <c:pt idx="74">
                  <c:v>4.3869999999999996</c:v>
                </c:pt>
                <c:pt idx="75">
                  <c:v>5.5510000000000002</c:v>
                </c:pt>
                <c:pt idx="76">
                  <c:v>6.7939999999999996</c:v>
                </c:pt>
                <c:pt idx="77">
                  <c:v>7.4180000000000001</c:v>
                </c:pt>
                <c:pt idx="78">
                  <c:v>6.3360000000000003</c:v>
                </c:pt>
                <c:pt idx="79">
                  <c:v>7.6529999999999951</c:v>
                </c:pt>
                <c:pt idx="80">
                  <c:v>7.1849999999999952</c:v>
                </c:pt>
                <c:pt idx="81">
                  <c:v>6.654999999999994</c:v>
                </c:pt>
                <c:pt idx="82">
                  <c:v>7.624999999999992</c:v>
                </c:pt>
                <c:pt idx="83">
                  <c:v>5.2939999999999996</c:v>
                </c:pt>
                <c:pt idx="84">
                  <c:v>5.7309999999999999</c:v>
                </c:pt>
                <c:pt idx="85">
                  <c:v>6.21</c:v>
                </c:pt>
                <c:pt idx="86">
                  <c:v>6.133</c:v>
                </c:pt>
                <c:pt idx="87">
                  <c:v>4.4039999999999999</c:v>
                </c:pt>
                <c:pt idx="88">
                  <c:v>6.4580000000000002</c:v>
                </c:pt>
                <c:pt idx="89">
                  <c:v>7.0979999999999954</c:v>
                </c:pt>
                <c:pt idx="90">
                  <c:v>4.6239999999999952</c:v>
                </c:pt>
                <c:pt idx="91">
                  <c:v>6.1210000000000004</c:v>
                </c:pt>
                <c:pt idx="92">
                  <c:v>6.5780000000000003</c:v>
                </c:pt>
                <c:pt idx="93">
                  <c:v>6.7649999999999952</c:v>
                </c:pt>
                <c:pt idx="94">
                  <c:v>8.0010000000000012</c:v>
                </c:pt>
                <c:pt idx="95">
                  <c:v>6.4089999999999998</c:v>
                </c:pt>
                <c:pt idx="96">
                  <c:v>5.0960000000000001</c:v>
                </c:pt>
                <c:pt idx="97">
                  <c:v>4.7590000000000003</c:v>
                </c:pt>
                <c:pt idx="98">
                  <c:v>5.9960000000000004</c:v>
                </c:pt>
                <c:pt idx="99">
                  <c:v>7.5810000000000004</c:v>
                </c:pt>
                <c:pt idx="100">
                  <c:v>7.0750000000000002</c:v>
                </c:pt>
                <c:pt idx="101">
                  <c:v>6.1609999999999951</c:v>
                </c:pt>
                <c:pt idx="102">
                  <c:v>6.5209999999999946</c:v>
                </c:pt>
                <c:pt idx="103">
                  <c:v>6.0539999999999976</c:v>
                </c:pt>
                <c:pt idx="104">
                  <c:v>8.67</c:v>
                </c:pt>
                <c:pt idx="105">
                  <c:v>4.532</c:v>
                </c:pt>
                <c:pt idx="106">
                  <c:v>4.976</c:v>
                </c:pt>
                <c:pt idx="107">
                  <c:v>5.4619999999999997</c:v>
                </c:pt>
                <c:pt idx="108">
                  <c:v>7.6539999999999946</c:v>
                </c:pt>
                <c:pt idx="109">
                  <c:v>6.3769999999999998</c:v>
                </c:pt>
                <c:pt idx="110">
                  <c:v>5.3730000000000002</c:v>
                </c:pt>
                <c:pt idx="111">
                  <c:v>7.9980000000000002</c:v>
                </c:pt>
                <c:pt idx="112">
                  <c:v>12.122999999999999</c:v>
                </c:pt>
                <c:pt idx="113">
                  <c:v>5.9130000000000003</c:v>
                </c:pt>
                <c:pt idx="114">
                  <c:v>9.1469999999999985</c:v>
                </c:pt>
                <c:pt idx="115">
                  <c:v>4.702</c:v>
                </c:pt>
                <c:pt idx="116">
                  <c:v>6.7750000000000004</c:v>
                </c:pt>
                <c:pt idx="117">
                  <c:v>5.984</c:v>
                </c:pt>
                <c:pt idx="118">
                  <c:v>4.9649999999999954</c:v>
                </c:pt>
                <c:pt idx="119">
                  <c:v>7.1849999999999952</c:v>
                </c:pt>
                <c:pt idx="120">
                  <c:v>4.6319999999999997</c:v>
                </c:pt>
                <c:pt idx="121">
                  <c:v>5.0890000000000004</c:v>
                </c:pt>
                <c:pt idx="122">
                  <c:v>16.353000000000009</c:v>
                </c:pt>
                <c:pt idx="123">
                  <c:v>5.8119999999999976</c:v>
                </c:pt>
                <c:pt idx="124">
                  <c:v>5.9269999999999996</c:v>
                </c:pt>
                <c:pt idx="125">
                  <c:v>5.3919999999999986</c:v>
                </c:pt>
                <c:pt idx="126">
                  <c:v>7.5069999999999997</c:v>
                </c:pt>
                <c:pt idx="127">
                  <c:v>4.657999999999995</c:v>
                </c:pt>
                <c:pt idx="128">
                  <c:v>6.117999999999995</c:v>
                </c:pt>
                <c:pt idx="129">
                  <c:v>4.5890000000000004</c:v>
                </c:pt>
                <c:pt idx="130">
                  <c:v>5.4290000000000003</c:v>
                </c:pt>
                <c:pt idx="131">
                  <c:v>6.9669999999999996</c:v>
                </c:pt>
                <c:pt idx="132">
                  <c:v>11.118</c:v>
                </c:pt>
                <c:pt idx="133">
                  <c:v>6.7450000000000001</c:v>
                </c:pt>
                <c:pt idx="134">
                  <c:v>5.1119999999999974</c:v>
                </c:pt>
                <c:pt idx="135">
                  <c:v>8.3249999999999993</c:v>
                </c:pt>
                <c:pt idx="136">
                  <c:v>4.859</c:v>
                </c:pt>
                <c:pt idx="137">
                  <c:v>5.6209999999999951</c:v>
                </c:pt>
                <c:pt idx="138">
                  <c:v>7.8609999999999953</c:v>
                </c:pt>
              </c:numCache>
            </c:numRef>
          </c:val>
        </c:ser>
        <c:ser>
          <c:idx val="13"/>
          <c:order val="13"/>
          <c:tx>
            <c:strRef>
              <c:f>Global!$O$1</c:f>
              <c:strCache>
                <c:ptCount val="1"/>
                <c:pt idx="0">
                  <c:v>13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Global!$O$2:$O$140</c:f>
              <c:numCache>
                <c:formatCode>General</c:formatCode>
                <c:ptCount val="139"/>
                <c:pt idx="0">
                  <c:v>1.2999999999999999E-2</c:v>
                </c:pt>
                <c:pt idx="1">
                  <c:v>1.2999999999999999E-2</c:v>
                </c:pt>
                <c:pt idx="2">
                  <c:v>1.2999999999999999E-2</c:v>
                </c:pt>
                <c:pt idx="3">
                  <c:v>8.9999999999999993E-3</c:v>
                </c:pt>
                <c:pt idx="4">
                  <c:v>4.0000000000000001E-3</c:v>
                </c:pt>
                <c:pt idx="5">
                  <c:v>20.898</c:v>
                </c:pt>
                <c:pt idx="6">
                  <c:v>4.4589999999999996</c:v>
                </c:pt>
                <c:pt idx="7">
                  <c:v>4.43</c:v>
                </c:pt>
                <c:pt idx="8">
                  <c:v>7.04</c:v>
                </c:pt>
                <c:pt idx="9">
                  <c:v>7.351</c:v>
                </c:pt>
                <c:pt idx="10">
                  <c:v>5.5609999999999946</c:v>
                </c:pt>
                <c:pt idx="11">
                  <c:v>6.3259999999999952</c:v>
                </c:pt>
                <c:pt idx="12">
                  <c:v>4.944</c:v>
                </c:pt>
                <c:pt idx="13">
                  <c:v>5.8969999999999976</c:v>
                </c:pt>
                <c:pt idx="14">
                  <c:v>8.8720000000000052</c:v>
                </c:pt>
                <c:pt idx="15">
                  <c:v>5.5139999999999976</c:v>
                </c:pt>
                <c:pt idx="16">
                  <c:v>5.7439999999999998</c:v>
                </c:pt>
                <c:pt idx="17">
                  <c:v>5.6129999999999951</c:v>
                </c:pt>
                <c:pt idx="18">
                  <c:v>5.53</c:v>
                </c:pt>
                <c:pt idx="19">
                  <c:v>5.9130000000000003</c:v>
                </c:pt>
                <c:pt idx="20">
                  <c:v>5.55</c:v>
                </c:pt>
                <c:pt idx="21">
                  <c:v>7.157999999999995</c:v>
                </c:pt>
                <c:pt idx="22">
                  <c:v>10.227</c:v>
                </c:pt>
                <c:pt idx="23">
                  <c:v>5.4639999999999986</c:v>
                </c:pt>
                <c:pt idx="24">
                  <c:v>4.9859999999999998</c:v>
                </c:pt>
                <c:pt idx="25">
                  <c:v>5.3419999999999996</c:v>
                </c:pt>
                <c:pt idx="26">
                  <c:v>4.7290000000000001</c:v>
                </c:pt>
                <c:pt idx="27">
                  <c:v>6.6869999999999976</c:v>
                </c:pt>
                <c:pt idx="28">
                  <c:v>4.3939999999999966</c:v>
                </c:pt>
                <c:pt idx="29">
                  <c:v>5.1719999999999997</c:v>
                </c:pt>
                <c:pt idx="30">
                  <c:v>6.7110000000000003</c:v>
                </c:pt>
                <c:pt idx="31">
                  <c:v>4.1459999999999946</c:v>
                </c:pt>
                <c:pt idx="32">
                  <c:v>5.0430000000000001</c:v>
                </c:pt>
                <c:pt idx="33">
                  <c:v>6.5649999999999951</c:v>
                </c:pt>
                <c:pt idx="34">
                  <c:v>5.3969999999999976</c:v>
                </c:pt>
                <c:pt idx="35">
                  <c:v>5.1029999999999953</c:v>
                </c:pt>
                <c:pt idx="36">
                  <c:v>4.6349999999999953</c:v>
                </c:pt>
                <c:pt idx="37">
                  <c:v>4.2300000000000004</c:v>
                </c:pt>
                <c:pt idx="38">
                  <c:v>7.1310000000000002</c:v>
                </c:pt>
                <c:pt idx="39">
                  <c:v>6.5949999999999953</c:v>
                </c:pt>
                <c:pt idx="40">
                  <c:v>6.0839999999999996</c:v>
                </c:pt>
                <c:pt idx="41">
                  <c:v>7.476</c:v>
                </c:pt>
                <c:pt idx="42">
                  <c:v>8.2750000000000004</c:v>
                </c:pt>
                <c:pt idx="43">
                  <c:v>5.6929999999999952</c:v>
                </c:pt>
                <c:pt idx="44">
                  <c:v>6.782</c:v>
                </c:pt>
                <c:pt idx="45">
                  <c:v>5.2850000000000001</c:v>
                </c:pt>
                <c:pt idx="46">
                  <c:v>6.5949999999999953</c:v>
                </c:pt>
                <c:pt idx="47">
                  <c:v>5.2350000000000003</c:v>
                </c:pt>
                <c:pt idx="48">
                  <c:v>7.3769999999999998</c:v>
                </c:pt>
                <c:pt idx="49">
                  <c:v>6.38</c:v>
                </c:pt>
                <c:pt idx="50">
                  <c:v>6.7329999999999997</c:v>
                </c:pt>
                <c:pt idx="51">
                  <c:v>6.5679999999999952</c:v>
                </c:pt>
                <c:pt idx="52">
                  <c:v>6.0839999999999996</c:v>
                </c:pt>
                <c:pt idx="53">
                  <c:v>6.0529999999999946</c:v>
                </c:pt>
                <c:pt idx="54">
                  <c:v>5.508</c:v>
                </c:pt>
                <c:pt idx="55">
                  <c:v>4.99</c:v>
                </c:pt>
                <c:pt idx="56">
                  <c:v>6.0119999999999996</c:v>
                </c:pt>
                <c:pt idx="57">
                  <c:v>7.7789999999999999</c:v>
                </c:pt>
                <c:pt idx="58">
                  <c:v>6.2530000000000001</c:v>
                </c:pt>
                <c:pt idx="59">
                  <c:v>6.81</c:v>
                </c:pt>
                <c:pt idx="60">
                  <c:v>4.76</c:v>
                </c:pt>
                <c:pt idx="61">
                  <c:v>4.9930000000000003</c:v>
                </c:pt>
                <c:pt idx="62">
                  <c:v>6.88</c:v>
                </c:pt>
                <c:pt idx="63">
                  <c:v>5.18</c:v>
                </c:pt>
                <c:pt idx="64">
                  <c:v>5.5179999999999954</c:v>
                </c:pt>
                <c:pt idx="65">
                  <c:v>6.1599999999999966</c:v>
                </c:pt>
                <c:pt idx="66">
                  <c:v>9.282</c:v>
                </c:pt>
                <c:pt idx="67">
                  <c:v>5.9420000000000002</c:v>
                </c:pt>
                <c:pt idx="68">
                  <c:v>4.5869999999999997</c:v>
                </c:pt>
                <c:pt idx="69">
                  <c:v>5.43</c:v>
                </c:pt>
                <c:pt idx="70">
                  <c:v>8.4540000000000006</c:v>
                </c:pt>
                <c:pt idx="71">
                  <c:v>5.64</c:v>
                </c:pt>
                <c:pt idx="72">
                  <c:v>4.7219999999999986</c:v>
                </c:pt>
                <c:pt idx="73">
                  <c:v>6.4249999999999954</c:v>
                </c:pt>
                <c:pt idx="74">
                  <c:v>6.2269999999999994</c:v>
                </c:pt>
                <c:pt idx="75">
                  <c:v>5.915</c:v>
                </c:pt>
                <c:pt idx="76">
                  <c:v>8.5780000000000012</c:v>
                </c:pt>
                <c:pt idx="77">
                  <c:v>5.5279999999999951</c:v>
                </c:pt>
                <c:pt idx="78">
                  <c:v>5.5979999999999954</c:v>
                </c:pt>
                <c:pt idx="79">
                  <c:v>7.2149999999999954</c:v>
                </c:pt>
                <c:pt idx="80">
                  <c:v>5.3529999999999953</c:v>
                </c:pt>
                <c:pt idx="81">
                  <c:v>4.7469999999999999</c:v>
                </c:pt>
                <c:pt idx="82">
                  <c:v>7.7060000000000004</c:v>
                </c:pt>
                <c:pt idx="83">
                  <c:v>5.0960000000000001</c:v>
                </c:pt>
                <c:pt idx="84">
                  <c:v>5.6969999999999956</c:v>
                </c:pt>
                <c:pt idx="85">
                  <c:v>5.2770000000000001</c:v>
                </c:pt>
                <c:pt idx="86">
                  <c:v>4.3419999999999996</c:v>
                </c:pt>
                <c:pt idx="87">
                  <c:v>12.375999999999999</c:v>
                </c:pt>
                <c:pt idx="88">
                  <c:v>4.8519999999999976</c:v>
                </c:pt>
                <c:pt idx="89">
                  <c:v>5.4279999999999946</c:v>
                </c:pt>
                <c:pt idx="90">
                  <c:v>7.3810000000000002</c:v>
                </c:pt>
                <c:pt idx="91">
                  <c:v>7.1029999999999953</c:v>
                </c:pt>
                <c:pt idx="92">
                  <c:v>5.3949999999999951</c:v>
                </c:pt>
                <c:pt idx="93">
                  <c:v>7.2140000000000004</c:v>
                </c:pt>
                <c:pt idx="94">
                  <c:v>8.2630000000000035</c:v>
                </c:pt>
                <c:pt idx="95">
                  <c:v>7.07</c:v>
                </c:pt>
                <c:pt idx="96">
                  <c:v>5.577</c:v>
                </c:pt>
                <c:pt idx="97">
                  <c:v>6.9239999999999986</c:v>
                </c:pt>
                <c:pt idx="98">
                  <c:v>5.2759999999999998</c:v>
                </c:pt>
                <c:pt idx="99">
                  <c:v>4.1199999999999974</c:v>
                </c:pt>
                <c:pt idx="100">
                  <c:v>9.5210000000000008</c:v>
                </c:pt>
                <c:pt idx="101">
                  <c:v>5.4889999999999999</c:v>
                </c:pt>
                <c:pt idx="102">
                  <c:v>4.9720000000000004</c:v>
                </c:pt>
                <c:pt idx="103">
                  <c:v>5.5039999999999996</c:v>
                </c:pt>
                <c:pt idx="104">
                  <c:v>5.077</c:v>
                </c:pt>
                <c:pt idx="105">
                  <c:v>6.0090000000000003</c:v>
                </c:pt>
                <c:pt idx="106">
                  <c:v>33.077000000000012</c:v>
                </c:pt>
                <c:pt idx="107">
                  <c:v>4.8269999999999946</c:v>
                </c:pt>
                <c:pt idx="108">
                  <c:v>5.3849999999999953</c:v>
                </c:pt>
                <c:pt idx="109">
                  <c:v>4.5679999999999952</c:v>
                </c:pt>
                <c:pt idx="110">
                  <c:v>5.4329999999999998</c:v>
                </c:pt>
                <c:pt idx="111">
                  <c:v>4.6909999999999954</c:v>
                </c:pt>
                <c:pt idx="112">
                  <c:v>8.9980000000000011</c:v>
                </c:pt>
                <c:pt idx="113">
                  <c:v>5.7219999999999986</c:v>
                </c:pt>
                <c:pt idx="114">
                  <c:v>7.5890000000000004</c:v>
                </c:pt>
                <c:pt idx="115">
                  <c:v>7.4219999999999997</c:v>
                </c:pt>
                <c:pt idx="116">
                  <c:v>5.6609999999999951</c:v>
                </c:pt>
                <c:pt idx="117">
                  <c:v>5.2069999999999999</c:v>
                </c:pt>
                <c:pt idx="118">
                  <c:v>5.3959999999999946</c:v>
                </c:pt>
                <c:pt idx="119">
                  <c:v>7.9639999999999986</c:v>
                </c:pt>
                <c:pt idx="120">
                  <c:v>5.1549999999999949</c:v>
                </c:pt>
                <c:pt idx="121">
                  <c:v>4.4889999999999999</c:v>
                </c:pt>
                <c:pt idx="122">
                  <c:v>6.085</c:v>
                </c:pt>
                <c:pt idx="123">
                  <c:v>4.7930000000000001</c:v>
                </c:pt>
                <c:pt idx="124">
                  <c:v>5.5179999999999954</c:v>
                </c:pt>
                <c:pt idx="125">
                  <c:v>4.7009999999999996</c:v>
                </c:pt>
                <c:pt idx="126">
                  <c:v>36.537000000000013</c:v>
                </c:pt>
                <c:pt idx="127">
                  <c:v>6.2669999999999986</c:v>
                </c:pt>
                <c:pt idx="128">
                  <c:v>5.63</c:v>
                </c:pt>
                <c:pt idx="129">
                  <c:v>6.7990000000000004</c:v>
                </c:pt>
                <c:pt idx="130">
                  <c:v>9.5120000000000005</c:v>
                </c:pt>
                <c:pt idx="131">
                  <c:v>6.1419999999999986</c:v>
                </c:pt>
                <c:pt idx="132">
                  <c:v>8.077</c:v>
                </c:pt>
                <c:pt idx="133">
                  <c:v>40.164999999999999</c:v>
                </c:pt>
                <c:pt idx="134">
                  <c:v>5.6219999999999946</c:v>
                </c:pt>
                <c:pt idx="135">
                  <c:v>8.1020000000000003</c:v>
                </c:pt>
                <c:pt idx="136">
                  <c:v>5.9139999999999997</c:v>
                </c:pt>
                <c:pt idx="137">
                  <c:v>5.5179999999999954</c:v>
                </c:pt>
                <c:pt idx="138">
                  <c:v>4.9509999999999996</c:v>
                </c:pt>
              </c:numCache>
            </c:numRef>
          </c:val>
        </c:ser>
        <c:ser>
          <c:idx val="14"/>
          <c:order val="14"/>
          <c:tx>
            <c:strRef>
              <c:f>Global!$P$1</c:f>
              <c:strCache>
                <c:ptCount val="1"/>
                <c:pt idx="0">
                  <c:v>14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Global!$P$2:$P$140</c:f>
              <c:numCache>
                <c:formatCode>General</c:formatCode>
                <c:ptCount val="139"/>
                <c:pt idx="0">
                  <c:v>0.156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4.8019999999999996</c:v>
                </c:pt>
                <c:pt idx="6">
                  <c:v>27.728000000000002</c:v>
                </c:pt>
                <c:pt idx="7">
                  <c:v>5.8390000000000004</c:v>
                </c:pt>
                <c:pt idx="8">
                  <c:v>5.4359999999999999</c:v>
                </c:pt>
                <c:pt idx="9">
                  <c:v>6.6209999999999951</c:v>
                </c:pt>
                <c:pt idx="10">
                  <c:v>5.843</c:v>
                </c:pt>
                <c:pt idx="11">
                  <c:v>5.9450000000000003</c:v>
                </c:pt>
                <c:pt idx="12">
                  <c:v>5.423</c:v>
                </c:pt>
                <c:pt idx="13">
                  <c:v>5.6109999999999953</c:v>
                </c:pt>
                <c:pt idx="14">
                  <c:v>7.0659999999999954</c:v>
                </c:pt>
                <c:pt idx="15">
                  <c:v>9.5260000000000016</c:v>
                </c:pt>
                <c:pt idx="16">
                  <c:v>6.4509999999999996</c:v>
                </c:pt>
                <c:pt idx="17">
                  <c:v>5.0649999999999951</c:v>
                </c:pt>
                <c:pt idx="18">
                  <c:v>7.6849999999999952</c:v>
                </c:pt>
                <c:pt idx="19">
                  <c:v>10.287000000000001</c:v>
                </c:pt>
                <c:pt idx="20">
                  <c:v>5.5279999999999951</c:v>
                </c:pt>
                <c:pt idx="21">
                  <c:v>5.7009999999999996</c:v>
                </c:pt>
                <c:pt idx="22">
                  <c:v>44.356999999999999</c:v>
                </c:pt>
                <c:pt idx="23">
                  <c:v>5.71</c:v>
                </c:pt>
                <c:pt idx="24">
                  <c:v>5.0619999999999976</c:v>
                </c:pt>
                <c:pt idx="25">
                  <c:v>6.7869999999999999</c:v>
                </c:pt>
                <c:pt idx="26">
                  <c:v>5.6390000000000002</c:v>
                </c:pt>
                <c:pt idx="27">
                  <c:v>6.8169999999999966</c:v>
                </c:pt>
                <c:pt idx="28">
                  <c:v>5.2850000000000001</c:v>
                </c:pt>
                <c:pt idx="29">
                  <c:v>8.0500000000000007</c:v>
                </c:pt>
                <c:pt idx="30">
                  <c:v>5.6039999999999957</c:v>
                </c:pt>
                <c:pt idx="31">
                  <c:v>5.5369999999999999</c:v>
                </c:pt>
                <c:pt idx="32">
                  <c:v>8.0350000000000001</c:v>
                </c:pt>
                <c:pt idx="33">
                  <c:v>5.7030000000000003</c:v>
                </c:pt>
                <c:pt idx="34">
                  <c:v>5.4930000000000003</c:v>
                </c:pt>
                <c:pt idx="35">
                  <c:v>8.3960000000000008</c:v>
                </c:pt>
                <c:pt idx="36">
                  <c:v>3.3570000000000002</c:v>
                </c:pt>
                <c:pt idx="37">
                  <c:v>9.8350000000000026</c:v>
                </c:pt>
                <c:pt idx="38">
                  <c:v>5.2439999999999998</c:v>
                </c:pt>
                <c:pt idx="39">
                  <c:v>5.1639999999999953</c:v>
                </c:pt>
                <c:pt idx="40">
                  <c:v>5.968</c:v>
                </c:pt>
                <c:pt idx="41">
                  <c:v>6.6819999999999986</c:v>
                </c:pt>
                <c:pt idx="42">
                  <c:v>5.6109999999999953</c:v>
                </c:pt>
                <c:pt idx="43">
                  <c:v>5.1379999999999946</c:v>
                </c:pt>
                <c:pt idx="44">
                  <c:v>8.2570000000000014</c:v>
                </c:pt>
                <c:pt idx="45">
                  <c:v>5.17</c:v>
                </c:pt>
                <c:pt idx="46">
                  <c:v>5.3179999999999952</c:v>
                </c:pt>
                <c:pt idx="47">
                  <c:v>3.2879999999999998</c:v>
                </c:pt>
                <c:pt idx="48">
                  <c:v>7.1139999999999954</c:v>
                </c:pt>
                <c:pt idx="49">
                  <c:v>5.0629999999999953</c:v>
                </c:pt>
                <c:pt idx="50">
                  <c:v>5.6310000000000002</c:v>
                </c:pt>
                <c:pt idx="51">
                  <c:v>7.29</c:v>
                </c:pt>
                <c:pt idx="52">
                  <c:v>7.8119999999999976</c:v>
                </c:pt>
                <c:pt idx="53">
                  <c:v>6.173</c:v>
                </c:pt>
                <c:pt idx="54">
                  <c:v>7.0460000000000003</c:v>
                </c:pt>
                <c:pt idx="55">
                  <c:v>5.859</c:v>
                </c:pt>
                <c:pt idx="56">
                  <c:v>6.2539999999999996</c:v>
                </c:pt>
                <c:pt idx="57">
                  <c:v>4.5239999999999956</c:v>
                </c:pt>
                <c:pt idx="58">
                  <c:v>3.923</c:v>
                </c:pt>
                <c:pt idx="59">
                  <c:v>16.073</c:v>
                </c:pt>
                <c:pt idx="60">
                  <c:v>6.0960000000000001</c:v>
                </c:pt>
                <c:pt idx="61">
                  <c:v>7.4850000000000003</c:v>
                </c:pt>
                <c:pt idx="62">
                  <c:v>5.8929999999999954</c:v>
                </c:pt>
                <c:pt idx="63">
                  <c:v>5.0910000000000002</c:v>
                </c:pt>
                <c:pt idx="64">
                  <c:v>8.1260000000000012</c:v>
                </c:pt>
                <c:pt idx="65">
                  <c:v>7.2140000000000004</c:v>
                </c:pt>
                <c:pt idx="66">
                  <c:v>5.3049999999999953</c:v>
                </c:pt>
                <c:pt idx="67">
                  <c:v>6.7809999999999997</c:v>
                </c:pt>
                <c:pt idx="68">
                  <c:v>5.0380000000000003</c:v>
                </c:pt>
                <c:pt idx="69">
                  <c:v>8.0760000000000005</c:v>
                </c:pt>
                <c:pt idx="70">
                  <c:v>5.3259999999999952</c:v>
                </c:pt>
                <c:pt idx="71">
                  <c:v>7.2949999999999946</c:v>
                </c:pt>
                <c:pt idx="72">
                  <c:v>8.4110000000000014</c:v>
                </c:pt>
                <c:pt idx="73">
                  <c:v>6.2549999999999946</c:v>
                </c:pt>
                <c:pt idx="74">
                  <c:v>5.18</c:v>
                </c:pt>
                <c:pt idx="75">
                  <c:v>6.4939999999999998</c:v>
                </c:pt>
                <c:pt idx="76">
                  <c:v>7.8339999999999996</c:v>
                </c:pt>
                <c:pt idx="77">
                  <c:v>7.984</c:v>
                </c:pt>
                <c:pt idx="78">
                  <c:v>5.2510000000000003</c:v>
                </c:pt>
                <c:pt idx="79">
                  <c:v>5.1249999999999938</c:v>
                </c:pt>
                <c:pt idx="80">
                  <c:v>5.8019999999999996</c:v>
                </c:pt>
                <c:pt idx="81">
                  <c:v>9.2449999999999992</c:v>
                </c:pt>
                <c:pt idx="82">
                  <c:v>8.2319999999999993</c:v>
                </c:pt>
                <c:pt idx="83">
                  <c:v>5.8029999999999946</c:v>
                </c:pt>
                <c:pt idx="84">
                  <c:v>4.657999999999995</c:v>
                </c:pt>
                <c:pt idx="85">
                  <c:v>5.3079999999999954</c:v>
                </c:pt>
                <c:pt idx="86">
                  <c:v>4.0910000000000002</c:v>
                </c:pt>
                <c:pt idx="87">
                  <c:v>4.9119999999999999</c:v>
                </c:pt>
                <c:pt idx="88">
                  <c:v>6.5430000000000001</c:v>
                </c:pt>
                <c:pt idx="89">
                  <c:v>6.6609999999999951</c:v>
                </c:pt>
                <c:pt idx="90">
                  <c:v>5.26</c:v>
                </c:pt>
                <c:pt idx="91">
                  <c:v>4.5599999999999996</c:v>
                </c:pt>
                <c:pt idx="92">
                  <c:v>4.6819999999999986</c:v>
                </c:pt>
                <c:pt idx="93">
                  <c:v>6.0619999999999976</c:v>
                </c:pt>
                <c:pt idx="94">
                  <c:v>6.7889999999999997</c:v>
                </c:pt>
                <c:pt idx="95">
                  <c:v>6.0179999999999954</c:v>
                </c:pt>
                <c:pt idx="96">
                  <c:v>4.9820000000000002</c:v>
                </c:pt>
                <c:pt idx="97">
                  <c:v>5.0529999999999946</c:v>
                </c:pt>
                <c:pt idx="98">
                  <c:v>5.9169999999999998</c:v>
                </c:pt>
                <c:pt idx="99">
                  <c:v>4.8849999999999953</c:v>
                </c:pt>
                <c:pt idx="100">
                  <c:v>6.3159999999999954</c:v>
                </c:pt>
                <c:pt idx="101">
                  <c:v>5.8789999999999996</c:v>
                </c:pt>
                <c:pt idx="102">
                  <c:v>5.4359999999999999</c:v>
                </c:pt>
                <c:pt idx="103">
                  <c:v>4.93</c:v>
                </c:pt>
                <c:pt idx="104">
                  <c:v>7.1189999999999953</c:v>
                </c:pt>
                <c:pt idx="105">
                  <c:v>5.5869999999999997</c:v>
                </c:pt>
                <c:pt idx="106">
                  <c:v>4.484</c:v>
                </c:pt>
                <c:pt idx="107">
                  <c:v>12.991</c:v>
                </c:pt>
                <c:pt idx="108">
                  <c:v>5.0709999999999997</c:v>
                </c:pt>
                <c:pt idx="109">
                  <c:v>4.7</c:v>
                </c:pt>
                <c:pt idx="110">
                  <c:v>6.0090000000000003</c:v>
                </c:pt>
                <c:pt idx="111">
                  <c:v>7.3849999999999953</c:v>
                </c:pt>
                <c:pt idx="112">
                  <c:v>4.9359999999999999</c:v>
                </c:pt>
                <c:pt idx="113">
                  <c:v>5.6349999999999953</c:v>
                </c:pt>
                <c:pt idx="114">
                  <c:v>11.461</c:v>
                </c:pt>
                <c:pt idx="115">
                  <c:v>5.157999999999995</c:v>
                </c:pt>
                <c:pt idx="116">
                  <c:v>5.1569999999999956</c:v>
                </c:pt>
                <c:pt idx="117">
                  <c:v>6.452</c:v>
                </c:pt>
                <c:pt idx="118">
                  <c:v>4.8090000000000002</c:v>
                </c:pt>
                <c:pt idx="119">
                  <c:v>5.46</c:v>
                </c:pt>
                <c:pt idx="120">
                  <c:v>5.6269999999999953</c:v>
                </c:pt>
                <c:pt idx="121">
                  <c:v>6.0110000000000001</c:v>
                </c:pt>
                <c:pt idx="122">
                  <c:v>4.6689999999999952</c:v>
                </c:pt>
                <c:pt idx="123">
                  <c:v>6.274</c:v>
                </c:pt>
                <c:pt idx="124">
                  <c:v>5.7380000000000004</c:v>
                </c:pt>
                <c:pt idx="125">
                  <c:v>5.2320000000000002</c:v>
                </c:pt>
                <c:pt idx="126">
                  <c:v>6.8810000000000002</c:v>
                </c:pt>
                <c:pt idx="127">
                  <c:v>4.5939999999999994</c:v>
                </c:pt>
                <c:pt idx="128">
                  <c:v>5.6139999999999954</c:v>
                </c:pt>
                <c:pt idx="129">
                  <c:v>5.5229999999999952</c:v>
                </c:pt>
                <c:pt idx="130">
                  <c:v>6.6559999999999953</c:v>
                </c:pt>
                <c:pt idx="131">
                  <c:v>5.3289999999999953</c:v>
                </c:pt>
                <c:pt idx="132">
                  <c:v>6.4580000000000002</c:v>
                </c:pt>
                <c:pt idx="133">
                  <c:v>4.7030000000000003</c:v>
                </c:pt>
                <c:pt idx="134">
                  <c:v>5.7549999999999946</c:v>
                </c:pt>
                <c:pt idx="135">
                  <c:v>6.0139999999999976</c:v>
                </c:pt>
                <c:pt idx="136">
                  <c:v>7.3959999999999946</c:v>
                </c:pt>
                <c:pt idx="137">
                  <c:v>5.5819999999999999</c:v>
                </c:pt>
                <c:pt idx="138">
                  <c:v>5.7779999999999996</c:v>
                </c:pt>
              </c:numCache>
            </c:numRef>
          </c:val>
        </c:ser>
        <c:ser>
          <c:idx val="15"/>
          <c:order val="15"/>
          <c:tx>
            <c:strRef>
              <c:f>Global!$Q$1</c:f>
              <c:strCache>
                <c:ptCount val="1"/>
                <c:pt idx="0">
                  <c:v>15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Global!$Q$2:$Q$140</c:f>
              <c:numCache>
                <c:formatCode>General</c:formatCode>
                <c:ptCount val="139"/>
                <c:pt idx="0">
                  <c:v>5.8000000000000003E-2</c:v>
                </c:pt>
                <c:pt idx="1">
                  <c:v>4.0000000000000001E-3</c:v>
                </c:pt>
                <c:pt idx="2">
                  <c:v>8.3000000000000004E-2</c:v>
                </c:pt>
                <c:pt idx="3">
                  <c:v>8.3000000000000004E-2</c:v>
                </c:pt>
                <c:pt idx="4">
                  <c:v>8.3000000000000004E-2</c:v>
                </c:pt>
                <c:pt idx="5">
                  <c:v>3.5390000000000001</c:v>
                </c:pt>
                <c:pt idx="6">
                  <c:v>11.090999999999999</c:v>
                </c:pt>
                <c:pt idx="7">
                  <c:v>5.9690000000000003</c:v>
                </c:pt>
                <c:pt idx="8">
                  <c:v>8.6510000000000016</c:v>
                </c:pt>
                <c:pt idx="9">
                  <c:v>7.1479999999999952</c:v>
                </c:pt>
                <c:pt idx="10">
                  <c:v>5.4829999999999997</c:v>
                </c:pt>
                <c:pt idx="11">
                  <c:v>7.0830000000000002</c:v>
                </c:pt>
                <c:pt idx="12">
                  <c:v>6.0979999999999954</c:v>
                </c:pt>
                <c:pt idx="13">
                  <c:v>5.2910000000000004</c:v>
                </c:pt>
                <c:pt idx="14">
                  <c:v>6.5359999999999996</c:v>
                </c:pt>
                <c:pt idx="15">
                  <c:v>7.75</c:v>
                </c:pt>
                <c:pt idx="16">
                  <c:v>5.0830000000000002</c:v>
                </c:pt>
                <c:pt idx="17">
                  <c:v>7.1539999999999946</c:v>
                </c:pt>
                <c:pt idx="18">
                  <c:v>7.6069999999999967</c:v>
                </c:pt>
                <c:pt idx="19">
                  <c:v>6.6369999999999987</c:v>
                </c:pt>
                <c:pt idx="20">
                  <c:v>7.5519999999999996</c:v>
                </c:pt>
                <c:pt idx="21">
                  <c:v>6.5750000000000002</c:v>
                </c:pt>
                <c:pt idx="22">
                  <c:v>5.4710000000000001</c:v>
                </c:pt>
                <c:pt idx="23">
                  <c:v>7.0679999999999952</c:v>
                </c:pt>
                <c:pt idx="24">
                  <c:v>8.8680000000000003</c:v>
                </c:pt>
                <c:pt idx="25">
                  <c:v>7.25</c:v>
                </c:pt>
                <c:pt idx="26">
                  <c:v>5.4320000000000004</c:v>
                </c:pt>
                <c:pt idx="27">
                  <c:v>5.415</c:v>
                </c:pt>
                <c:pt idx="28">
                  <c:v>4.8330000000000002</c:v>
                </c:pt>
                <c:pt idx="29">
                  <c:v>5.6169999999999947</c:v>
                </c:pt>
                <c:pt idx="30">
                  <c:v>5.5979999999999954</c:v>
                </c:pt>
                <c:pt idx="31">
                  <c:v>5.8969999999999976</c:v>
                </c:pt>
                <c:pt idx="32">
                  <c:v>6.3169999999999966</c:v>
                </c:pt>
                <c:pt idx="33">
                  <c:v>6.2759999999999998</c:v>
                </c:pt>
                <c:pt idx="34">
                  <c:v>5.73</c:v>
                </c:pt>
                <c:pt idx="35">
                  <c:v>5.8659999999999952</c:v>
                </c:pt>
                <c:pt idx="36">
                  <c:v>5.2190000000000003</c:v>
                </c:pt>
                <c:pt idx="37">
                  <c:v>7.9930000000000003</c:v>
                </c:pt>
                <c:pt idx="38">
                  <c:v>5.4370000000000003</c:v>
                </c:pt>
                <c:pt idx="39">
                  <c:v>7.0389999999999997</c:v>
                </c:pt>
                <c:pt idx="40">
                  <c:v>5.1689999999999952</c:v>
                </c:pt>
                <c:pt idx="41">
                  <c:v>4.782</c:v>
                </c:pt>
                <c:pt idx="42">
                  <c:v>7.2560000000000002</c:v>
                </c:pt>
                <c:pt idx="43">
                  <c:v>7.1589999999999954</c:v>
                </c:pt>
                <c:pt idx="44">
                  <c:v>8.6510000000000016</c:v>
                </c:pt>
                <c:pt idx="45">
                  <c:v>6.0750000000000002</c:v>
                </c:pt>
                <c:pt idx="46">
                  <c:v>6.3319999999999999</c:v>
                </c:pt>
                <c:pt idx="47">
                  <c:v>4.5590000000000002</c:v>
                </c:pt>
                <c:pt idx="48">
                  <c:v>4.7759999999999998</c:v>
                </c:pt>
                <c:pt idx="49">
                  <c:v>7.5709999999999997</c:v>
                </c:pt>
                <c:pt idx="50">
                  <c:v>5.6209999999999951</c:v>
                </c:pt>
                <c:pt idx="51">
                  <c:v>6.4219999999999997</c:v>
                </c:pt>
                <c:pt idx="52">
                  <c:v>6.72</c:v>
                </c:pt>
                <c:pt idx="53">
                  <c:v>6.05</c:v>
                </c:pt>
                <c:pt idx="54">
                  <c:v>96.320999999999998</c:v>
                </c:pt>
                <c:pt idx="55">
                  <c:v>5.2480000000000002</c:v>
                </c:pt>
                <c:pt idx="56">
                  <c:v>6.931</c:v>
                </c:pt>
                <c:pt idx="57">
                  <c:v>6.8479999999999954</c:v>
                </c:pt>
                <c:pt idx="58">
                  <c:v>5.04</c:v>
                </c:pt>
                <c:pt idx="59">
                  <c:v>6.2539999999999996</c:v>
                </c:pt>
                <c:pt idx="60">
                  <c:v>6.8129999999999953</c:v>
                </c:pt>
                <c:pt idx="61">
                  <c:v>6.9969999999999999</c:v>
                </c:pt>
                <c:pt idx="62">
                  <c:v>6.6539999999999946</c:v>
                </c:pt>
                <c:pt idx="63">
                  <c:v>4.851</c:v>
                </c:pt>
                <c:pt idx="64">
                  <c:v>5.4619999999999997</c:v>
                </c:pt>
                <c:pt idx="65">
                  <c:v>6.0649999999999951</c:v>
                </c:pt>
                <c:pt idx="66">
                  <c:v>44.129000000000012</c:v>
                </c:pt>
                <c:pt idx="67">
                  <c:v>4.6069999999999967</c:v>
                </c:pt>
                <c:pt idx="68">
                  <c:v>5.2249999999999952</c:v>
                </c:pt>
                <c:pt idx="69">
                  <c:v>6.0119999999999996</c:v>
                </c:pt>
                <c:pt idx="70">
                  <c:v>4.944</c:v>
                </c:pt>
                <c:pt idx="71">
                  <c:v>5.2160000000000002</c:v>
                </c:pt>
                <c:pt idx="72">
                  <c:v>5.8719999999999999</c:v>
                </c:pt>
                <c:pt idx="73">
                  <c:v>6.9889999999999999</c:v>
                </c:pt>
                <c:pt idx="74">
                  <c:v>5.26</c:v>
                </c:pt>
                <c:pt idx="75">
                  <c:v>8.4010000000000016</c:v>
                </c:pt>
                <c:pt idx="76">
                  <c:v>8.5310000000000006</c:v>
                </c:pt>
                <c:pt idx="77">
                  <c:v>6.5129999999999946</c:v>
                </c:pt>
                <c:pt idx="78">
                  <c:v>5.5789999999999997</c:v>
                </c:pt>
                <c:pt idx="79">
                  <c:v>6.6369999999999987</c:v>
                </c:pt>
                <c:pt idx="80">
                  <c:v>6.6749999999999954</c:v>
                </c:pt>
                <c:pt idx="81">
                  <c:v>4.8179999999999952</c:v>
                </c:pt>
                <c:pt idx="82">
                  <c:v>7.8069999999999986</c:v>
                </c:pt>
                <c:pt idx="83">
                  <c:v>6.5579999999999954</c:v>
                </c:pt>
                <c:pt idx="84">
                  <c:v>6.1019999999999994</c:v>
                </c:pt>
                <c:pt idx="85">
                  <c:v>6.0510000000000002</c:v>
                </c:pt>
                <c:pt idx="86">
                  <c:v>5.41</c:v>
                </c:pt>
                <c:pt idx="87">
                  <c:v>6.9329999999999998</c:v>
                </c:pt>
                <c:pt idx="88">
                  <c:v>5.6869999999999976</c:v>
                </c:pt>
                <c:pt idx="89">
                  <c:v>6.54</c:v>
                </c:pt>
                <c:pt idx="90">
                  <c:v>5.8669999999999947</c:v>
                </c:pt>
                <c:pt idx="91">
                  <c:v>5.1059999999999954</c:v>
                </c:pt>
                <c:pt idx="92">
                  <c:v>7.0569999999999986</c:v>
                </c:pt>
                <c:pt idx="93">
                  <c:v>5.7130000000000001</c:v>
                </c:pt>
                <c:pt idx="94">
                  <c:v>5.7309999999999999</c:v>
                </c:pt>
                <c:pt idx="95">
                  <c:v>6.8259999999999952</c:v>
                </c:pt>
                <c:pt idx="96">
                  <c:v>6.9550000000000001</c:v>
                </c:pt>
                <c:pt idx="97">
                  <c:v>6.4560000000000004</c:v>
                </c:pt>
                <c:pt idx="98">
                  <c:v>5.101</c:v>
                </c:pt>
                <c:pt idx="99">
                  <c:v>4.3380000000000001</c:v>
                </c:pt>
                <c:pt idx="100">
                  <c:v>17.131</c:v>
                </c:pt>
                <c:pt idx="101">
                  <c:v>5.4390000000000001</c:v>
                </c:pt>
                <c:pt idx="102">
                  <c:v>5.2629999999999946</c:v>
                </c:pt>
                <c:pt idx="103">
                  <c:v>6.3769999999999998</c:v>
                </c:pt>
                <c:pt idx="104">
                  <c:v>6.1210000000000004</c:v>
                </c:pt>
                <c:pt idx="105">
                  <c:v>6.3890000000000002</c:v>
                </c:pt>
                <c:pt idx="106">
                  <c:v>5.6909999999999954</c:v>
                </c:pt>
                <c:pt idx="107">
                  <c:v>7.0019999999999998</c:v>
                </c:pt>
                <c:pt idx="108">
                  <c:v>5.383</c:v>
                </c:pt>
                <c:pt idx="109">
                  <c:v>4.9649999999999954</c:v>
                </c:pt>
                <c:pt idx="110">
                  <c:v>5.1369999999999996</c:v>
                </c:pt>
                <c:pt idx="111">
                  <c:v>7.8239999999999954</c:v>
                </c:pt>
                <c:pt idx="112">
                  <c:v>6.1079999999999952</c:v>
                </c:pt>
                <c:pt idx="113">
                  <c:v>6.9749999999999996</c:v>
                </c:pt>
                <c:pt idx="114">
                  <c:v>7.343</c:v>
                </c:pt>
                <c:pt idx="115">
                  <c:v>5.9820000000000002</c:v>
                </c:pt>
                <c:pt idx="116">
                  <c:v>6.14</c:v>
                </c:pt>
                <c:pt idx="117">
                  <c:v>6.2690000000000001</c:v>
                </c:pt>
                <c:pt idx="118">
                  <c:v>4.3789999999999996</c:v>
                </c:pt>
                <c:pt idx="119">
                  <c:v>44.201999999999998</c:v>
                </c:pt>
                <c:pt idx="120">
                  <c:v>17.469000000000001</c:v>
                </c:pt>
                <c:pt idx="121">
                  <c:v>5.2469999999999999</c:v>
                </c:pt>
                <c:pt idx="122">
                  <c:v>5.8919999999999986</c:v>
                </c:pt>
                <c:pt idx="123">
                  <c:v>4.91</c:v>
                </c:pt>
                <c:pt idx="124">
                  <c:v>5.43</c:v>
                </c:pt>
                <c:pt idx="125">
                  <c:v>7.0639999999999956</c:v>
                </c:pt>
                <c:pt idx="126">
                  <c:v>5.7839999999999998</c:v>
                </c:pt>
                <c:pt idx="127">
                  <c:v>8.9540000000000006</c:v>
                </c:pt>
                <c:pt idx="128">
                  <c:v>6.6569999999999947</c:v>
                </c:pt>
                <c:pt idx="129">
                  <c:v>6.0269999999999966</c:v>
                </c:pt>
                <c:pt idx="130">
                  <c:v>5.7409999999999997</c:v>
                </c:pt>
                <c:pt idx="131">
                  <c:v>5.2169999999999996</c:v>
                </c:pt>
                <c:pt idx="132">
                  <c:v>5.6989999999999954</c:v>
                </c:pt>
                <c:pt idx="133">
                  <c:v>4.3629999999999951</c:v>
                </c:pt>
                <c:pt idx="134">
                  <c:v>18.879000000000001</c:v>
                </c:pt>
                <c:pt idx="135">
                  <c:v>6.7949999999999946</c:v>
                </c:pt>
                <c:pt idx="136">
                  <c:v>4.9969999999999999</c:v>
                </c:pt>
                <c:pt idx="137">
                  <c:v>7.4279999999999946</c:v>
                </c:pt>
                <c:pt idx="138">
                  <c:v>9.4220000000000006</c:v>
                </c:pt>
              </c:numCache>
            </c:numRef>
          </c:val>
        </c:ser>
        <c:ser>
          <c:idx val="16"/>
          <c:order val="16"/>
          <c:tx>
            <c:strRef>
              <c:f>Global!$R$1</c:f>
              <c:strCache>
                <c:ptCount val="1"/>
                <c:pt idx="0">
                  <c:v>16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Global!$R$2:$R$140</c:f>
              <c:numCache>
                <c:formatCode>General</c:formatCode>
                <c:ptCount val="139"/>
                <c:pt idx="0">
                  <c:v>0.16500000000000001</c:v>
                </c:pt>
                <c:pt idx="1">
                  <c:v>6.0000000000000001E-3</c:v>
                </c:pt>
                <c:pt idx="2">
                  <c:v>6.0000000000000001E-3</c:v>
                </c:pt>
                <c:pt idx="3">
                  <c:v>0.01</c:v>
                </c:pt>
                <c:pt idx="4">
                  <c:v>0.01</c:v>
                </c:pt>
                <c:pt idx="5">
                  <c:v>9.7449999999999992</c:v>
                </c:pt>
                <c:pt idx="6">
                  <c:v>4.6639999999999953</c:v>
                </c:pt>
                <c:pt idx="7">
                  <c:v>20.774999999999999</c:v>
                </c:pt>
                <c:pt idx="8">
                  <c:v>6.8289999999999953</c:v>
                </c:pt>
                <c:pt idx="9">
                  <c:v>10.972</c:v>
                </c:pt>
                <c:pt idx="10">
                  <c:v>5.6559999999999953</c:v>
                </c:pt>
                <c:pt idx="11">
                  <c:v>6.45</c:v>
                </c:pt>
                <c:pt idx="12">
                  <c:v>5.194999999999995</c:v>
                </c:pt>
                <c:pt idx="13">
                  <c:v>7.2750000000000004</c:v>
                </c:pt>
                <c:pt idx="14">
                  <c:v>5.6609999999999951</c:v>
                </c:pt>
                <c:pt idx="15">
                  <c:v>6.33</c:v>
                </c:pt>
                <c:pt idx="16">
                  <c:v>6.6929999999999952</c:v>
                </c:pt>
                <c:pt idx="17">
                  <c:v>7.45</c:v>
                </c:pt>
                <c:pt idx="18">
                  <c:v>5.5389999999999997</c:v>
                </c:pt>
                <c:pt idx="19">
                  <c:v>6.6669999999999954</c:v>
                </c:pt>
                <c:pt idx="20">
                  <c:v>5.2149999999999954</c:v>
                </c:pt>
                <c:pt idx="21">
                  <c:v>7.3879999999999946</c:v>
                </c:pt>
                <c:pt idx="22">
                  <c:v>7.5389999999999997</c:v>
                </c:pt>
                <c:pt idx="23">
                  <c:v>8.4320000000000004</c:v>
                </c:pt>
                <c:pt idx="24">
                  <c:v>2.9849999999999999</c:v>
                </c:pt>
                <c:pt idx="25">
                  <c:v>5.2469999999999999</c:v>
                </c:pt>
                <c:pt idx="26">
                  <c:v>5.2889999999999997</c:v>
                </c:pt>
                <c:pt idx="27">
                  <c:v>5.6899999999999986</c:v>
                </c:pt>
                <c:pt idx="28">
                  <c:v>6.6459999999999946</c:v>
                </c:pt>
                <c:pt idx="29">
                  <c:v>7.734</c:v>
                </c:pt>
                <c:pt idx="30">
                  <c:v>6.87</c:v>
                </c:pt>
                <c:pt idx="31">
                  <c:v>7.774</c:v>
                </c:pt>
                <c:pt idx="32">
                  <c:v>7.4550000000000001</c:v>
                </c:pt>
                <c:pt idx="33">
                  <c:v>6.8369999999999997</c:v>
                </c:pt>
                <c:pt idx="34">
                  <c:v>6.4050000000000002</c:v>
                </c:pt>
                <c:pt idx="35">
                  <c:v>6.7530000000000001</c:v>
                </c:pt>
                <c:pt idx="36">
                  <c:v>6.6029999999999953</c:v>
                </c:pt>
                <c:pt idx="37">
                  <c:v>5.5490000000000004</c:v>
                </c:pt>
                <c:pt idx="38">
                  <c:v>6.266</c:v>
                </c:pt>
                <c:pt idx="39">
                  <c:v>6.3599999999999977</c:v>
                </c:pt>
                <c:pt idx="40">
                  <c:v>5.9420000000000002</c:v>
                </c:pt>
                <c:pt idx="41">
                  <c:v>4.0629999999999953</c:v>
                </c:pt>
                <c:pt idx="42">
                  <c:v>10.047000000000001</c:v>
                </c:pt>
                <c:pt idx="43">
                  <c:v>5.31</c:v>
                </c:pt>
                <c:pt idx="44">
                  <c:v>6.2690000000000001</c:v>
                </c:pt>
                <c:pt idx="45">
                  <c:v>8.6960000000000015</c:v>
                </c:pt>
                <c:pt idx="46">
                  <c:v>6.2389999999999999</c:v>
                </c:pt>
                <c:pt idx="47">
                  <c:v>4.51</c:v>
                </c:pt>
                <c:pt idx="48">
                  <c:v>4.1929999999999952</c:v>
                </c:pt>
                <c:pt idx="49">
                  <c:v>9.6309999999999985</c:v>
                </c:pt>
                <c:pt idx="50">
                  <c:v>5.0590000000000002</c:v>
                </c:pt>
                <c:pt idx="51">
                  <c:v>8.8219999999999992</c:v>
                </c:pt>
                <c:pt idx="52">
                  <c:v>7.742</c:v>
                </c:pt>
                <c:pt idx="53">
                  <c:v>5.5780000000000003</c:v>
                </c:pt>
                <c:pt idx="54">
                  <c:v>6.1219999999999946</c:v>
                </c:pt>
                <c:pt idx="55">
                  <c:v>5.7169999999999996</c:v>
                </c:pt>
                <c:pt idx="56">
                  <c:v>7.5039999999999996</c:v>
                </c:pt>
                <c:pt idx="57">
                  <c:v>6.4690000000000003</c:v>
                </c:pt>
                <c:pt idx="58">
                  <c:v>4.7050000000000001</c:v>
                </c:pt>
                <c:pt idx="59">
                  <c:v>5.5019999999999998</c:v>
                </c:pt>
                <c:pt idx="60">
                  <c:v>5.87</c:v>
                </c:pt>
                <c:pt idx="61">
                  <c:v>5.6779999999999946</c:v>
                </c:pt>
                <c:pt idx="62">
                  <c:v>5.7489999999999997</c:v>
                </c:pt>
                <c:pt idx="63">
                  <c:v>8.0370000000000008</c:v>
                </c:pt>
                <c:pt idx="64">
                  <c:v>7.7729999999999997</c:v>
                </c:pt>
                <c:pt idx="65">
                  <c:v>5.6069999999999967</c:v>
                </c:pt>
                <c:pt idx="66">
                  <c:v>4.4740000000000002</c:v>
                </c:pt>
                <c:pt idx="67">
                  <c:v>5.33</c:v>
                </c:pt>
                <c:pt idx="68">
                  <c:v>6.5780000000000003</c:v>
                </c:pt>
                <c:pt idx="69">
                  <c:v>5.96</c:v>
                </c:pt>
                <c:pt idx="70">
                  <c:v>8.8000000000000007</c:v>
                </c:pt>
                <c:pt idx="71">
                  <c:v>7.4690000000000003</c:v>
                </c:pt>
                <c:pt idx="72">
                  <c:v>6.3380000000000001</c:v>
                </c:pt>
                <c:pt idx="73">
                  <c:v>6.3719999999999999</c:v>
                </c:pt>
                <c:pt idx="74">
                  <c:v>5.7460000000000004</c:v>
                </c:pt>
                <c:pt idx="75">
                  <c:v>9.5920000000000005</c:v>
                </c:pt>
                <c:pt idx="76">
                  <c:v>8.6540000000000035</c:v>
                </c:pt>
                <c:pt idx="77">
                  <c:v>5.008</c:v>
                </c:pt>
                <c:pt idx="78">
                  <c:v>6.2190000000000003</c:v>
                </c:pt>
                <c:pt idx="79">
                  <c:v>5.5</c:v>
                </c:pt>
                <c:pt idx="80">
                  <c:v>7.4639999999999986</c:v>
                </c:pt>
                <c:pt idx="81">
                  <c:v>7.141</c:v>
                </c:pt>
                <c:pt idx="82">
                  <c:v>8.3290000000000006</c:v>
                </c:pt>
                <c:pt idx="83">
                  <c:v>7.0860000000000003</c:v>
                </c:pt>
                <c:pt idx="84">
                  <c:v>7.6739999999999986</c:v>
                </c:pt>
                <c:pt idx="85">
                  <c:v>7.3069999999999986</c:v>
                </c:pt>
                <c:pt idx="86">
                  <c:v>7.1599999999999966</c:v>
                </c:pt>
                <c:pt idx="87">
                  <c:v>4.95</c:v>
                </c:pt>
                <c:pt idx="88">
                  <c:v>5.4729999999999999</c:v>
                </c:pt>
                <c:pt idx="89">
                  <c:v>6.343</c:v>
                </c:pt>
                <c:pt idx="90">
                  <c:v>6.1249999999999938</c:v>
                </c:pt>
                <c:pt idx="91">
                  <c:v>6.3</c:v>
                </c:pt>
                <c:pt idx="92">
                  <c:v>5.1839999999999966</c:v>
                </c:pt>
                <c:pt idx="93">
                  <c:v>5.1869999999999976</c:v>
                </c:pt>
                <c:pt idx="94">
                  <c:v>8.277000000000001</c:v>
                </c:pt>
                <c:pt idx="95">
                  <c:v>6.282</c:v>
                </c:pt>
                <c:pt idx="96">
                  <c:v>4.9340000000000002</c:v>
                </c:pt>
                <c:pt idx="97">
                  <c:v>5.8849999999999953</c:v>
                </c:pt>
                <c:pt idx="98">
                  <c:v>5.8449999999999953</c:v>
                </c:pt>
                <c:pt idx="99">
                  <c:v>5.2050000000000001</c:v>
                </c:pt>
                <c:pt idx="100">
                  <c:v>5.9749999999999996</c:v>
                </c:pt>
                <c:pt idx="101">
                  <c:v>7.444</c:v>
                </c:pt>
                <c:pt idx="102">
                  <c:v>9.4650000000000052</c:v>
                </c:pt>
                <c:pt idx="103">
                  <c:v>5.194999999999995</c:v>
                </c:pt>
                <c:pt idx="104">
                  <c:v>5.5860000000000003</c:v>
                </c:pt>
                <c:pt idx="105">
                  <c:v>4.0259999999999954</c:v>
                </c:pt>
                <c:pt idx="106">
                  <c:v>5.9720000000000004</c:v>
                </c:pt>
                <c:pt idx="107">
                  <c:v>5.4539999999999997</c:v>
                </c:pt>
                <c:pt idx="108">
                  <c:v>5.4279999999999946</c:v>
                </c:pt>
                <c:pt idx="109">
                  <c:v>6.1199999999999974</c:v>
                </c:pt>
                <c:pt idx="110">
                  <c:v>6.4020000000000001</c:v>
                </c:pt>
                <c:pt idx="111">
                  <c:v>7.173</c:v>
                </c:pt>
                <c:pt idx="112">
                  <c:v>6.0380000000000003</c:v>
                </c:pt>
                <c:pt idx="113">
                  <c:v>8.44</c:v>
                </c:pt>
                <c:pt idx="114">
                  <c:v>5.5839999999999996</c:v>
                </c:pt>
                <c:pt idx="115">
                  <c:v>5.3109999999999946</c:v>
                </c:pt>
                <c:pt idx="116">
                  <c:v>7.0949999999999953</c:v>
                </c:pt>
                <c:pt idx="117">
                  <c:v>5.3890000000000002</c:v>
                </c:pt>
                <c:pt idx="118">
                  <c:v>6.4870000000000001</c:v>
                </c:pt>
                <c:pt idx="119">
                  <c:v>6.2770000000000001</c:v>
                </c:pt>
                <c:pt idx="120">
                  <c:v>7.1349999999999953</c:v>
                </c:pt>
                <c:pt idx="121">
                  <c:v>5.9909999999999997</c:v>
                </c:pt>
                <c:pt idx="122">
                  <c:v>5.2639999999999976</c:v>
                </c:pt>
                <c:pt idx="123">
                  <c:v>7.8529999999999953</c:v>
                </c:pt>
                <c:pt idx="124">
                  <c:v>6.4560000000000004</c:v>
                </c:pt>
                <c:pt idx="125">
                  <c:v>4.7779999999999996</c:v>
                </c:pt>
                <c:pt idx="126">
                  <c:v>5.4260000000000002</c:v>
                </c:pt>
                <c:pt idx="127">
                  <c:v>6.0759999999999996</c:v>
                </c:pt>
                <c:pt idx="128">
                  <c:v>5.5679999999999952</c:v>
                </c:pt>
                <c:pt idx="129">
                  <c:v>6.3360000000000003</c:v>
                </c:pt>
                <c:pt idx="130">
                  <c:v>4.26</c:v>
                </c:pt>
                <c:pt idx="131">
                  <c:v>6.8490000000000002</c:v>
                </c:pt>
                <c:pt idx="132">
                  <c:v>6.3460000000000001</c:v>
                </c:pt>
                <c:pt idx="133">
                  <c:v>7.5679999999999952</c:v>
                </c:pt>
                <c:pt idx="134">
                  <c:v>5.7960000000000003</c:v>
                </c:pt>
                <c:pt idx="135">
                  <c:v>5.7350000000000003</c:v>
                </c:pt>
                <c:pt idx="136">
                  <c:v>5.6859999999999946</c:v>
                </c:pt>
                <c:pt idx="137">
                  <c:v>4.6760000000000002</c:v>
                </c:pt>
                <c:pt idx="138">
                  <c:v>5.4779999999999998</c:v>
                </c:pt>
              </c:numCache>
            </c:numRef>
          </c:val>
        </c:ser>
        <c:ser>
          <c:idx val="17"/>
          <c:order val="17"/>
          <c:tx>
            <c:strRef>
              <c:f>Global!$S$1</c:f>
              <c:strCache>
                <c:ptCount val="1"/>
                <c:pt idx="0">
                  <c:v>17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Global!$S$2:$S$140</c:f>
              <c:numCache>
                <c:formatCode>General</c:formatCode>
                <c:ptCount val="139"/>
                <c:pt idx="0">
                  <c:v>0.15</c:v>
                </c:pt>
                <c:pt idx="1">
                  <c:v>7.0000000000000001E-3</c:v>
                </c:pt>
                <c:pt idx="2">
                  <c:v>7.0000000000000001E-3</c:v>
                </c:pt>
                <c:pt idx="3">
                  <c:v>7.0000000000000001E-3</c:v>
                </c:pt>
                <c:pt idx="4">
                  <c:v>6.0000000000000001E-3</c:v>
                </c:pt>
                <c:pt idx="5">
                  <c:v>2.5209999999999999</c:v>
                </c:pt>
                <c:pt idx="6">
                  <c:v>17.106000000000009</c:v>
                </c:pt>
                <c:pt idx="7">
                  <c:v>7.1169999999999964</c:v>
                </c:pt>
                <c:pt idx="8">
                  <c:v>6.5619999999999976</c:v>
                </c:pt>
                <c:pt idx="9">
                  <c:v>5.5369999999999999</c:v>
                </c:pt>
                <c:pt idx="10">
                  <c:v>5.6039999999999957</c:v>
                </c:pt>
                <c:pt idx="11">
                  <c:v>6.016</c:v>
                </c:pt>
                <c:pt idx="12">
                  <c:v>5.8819999999999997</c:v>
                </c:pt>
                <c:pt idx="13">
                  <c:v>8.27</c:v>
                </c:pt>
                <c:pt idx="14">
                  <c:v>5.8979999999999952</c:v>
                </c:pt>
                <c:pt idx="15">
                  <c:v>7.1159999999999952</c:v>
                </c:pt>
                <c:pt idx="16">
                  <c:v>6.05</c:v>
                </c:pt>
                <c:pt idx="17">
                  <c:v>5.1029999999999953</c:v>
                </c:pt>
                <c:pt idx="18">
                  <c:v>6.1829999999999954</c:v>
                </c:pt>
                <c:pt idx="19">
                  <c:v>5.43</c:v>
                </c:pt>
                <c:pt idx="20">
                  <c:v>5.4660000000000002</c:v>
                </c:pt>
                <c:pt idx="21">
                  <c:v>7.141</c:v>
                </c:pt>
                <c:pt idx="22">
                  <c:v>4.6449999999999951</c:v>
                </c:pt>
                <c:pt idx="23">
                  <c:v>4.9850000000000003</c:v>
                </c:pt>
                <c:pt idx="24">
                  <c:v>6.7590000000000003</c:v>
                </c:pt>
                <c:pt idx="25">
                  <c:v>5.0490000000000004</c:v>
                </c:pt>
                <c:pt idx="26">
                  <c:v>4.7409999999999997</c:v>
                </c:pt>
                <c:pt idx="27">
                  <c:v>6.0720000000000001</c:v>
                </c:pt>
                <c:pt idx="28">
                  <c:v>6.2430000000000003</c:v>
                </c:pt>
                <c:pt idx="29">
                  <c:v>5.1529999999999951</c:v>
                </c:pt>
                <c:pt idx="30">
                  <c:v>5.95</c:v>
                </c:pt>
                <c:pt idx="31">
                  <c:v>6.4109999999999996</c:v>
                </c:pt>
                <c:pt idx="32">
                  <c:v>5.6779999999999946</c:v>
                </c:pt>
                <c:pt idx="33">
                  <c:v>33.188000000000002</c:v>
                </c:pt>
                <c:pt idx="34">
                  <c:v>6.343</c:v>
                </c:pt>
                <c:pt idx="35">
                  <c:v>5.7510000000000003</c:v>
                </c:pt>
                <c:pt idx="36">
                  <c:v>6.0739999999999998</c:v>
                </c:pt>
                <c:pt idx="37">
                  <c:v>5.6710000000000003</c:v>
                </c:pt>
                <c:pt idx="38">
                  <c:v>6.6119999999999957</c:v>
                </c:pt>
                <c:pt idx="39">
                  <c:v>4.984</c:v>
                </c:pt>
                <c:pt idx="40">
                  <c:v>5.218</c:v>
                </c:pt>
                <c:pt idx="41">
                  <c:v>6.0939999999999994</c:v>
                </c:pt>
                <c:pt idx="42">
                  <c:v>5.6390000000000002</c:v>
                </c:pt>
                <c:pt idx="43">
                  <c:v>4.7969999999999997</c:v>
                </c:pt>
                <c:pt idx="44">
                  <c:v>5.3849999999999953</c:v>
                </c:pt>
                <c:pt idx="45">
                  <c:v>6.0229999999999952</c:v>
                </c:pt>
                <c:pt idx="46">
                  <c:v>7.3419999999999996</c:v>
                </c:pt>
                <c:pt idx="47">
                  <c:v>5.2309999999999999</c:v>
                </c:pt>
                <c:pt idx="48">
                  <c:v>8.1830000000000016</c:v>
                </c:pt>
                <c:pt idx="49">
                  <c:v>5.6639999999999953</c:v>
                </c:pt>
                <c:pt idx="50">
                  <c:v>5.867999999999995</c:v>
                </c:pt>
                <c:pt idx="51">
                  <c:v>5.73</c:v>
                </c:pt>
                <c:pt idx="52">
                  <c:v>8.4510000000000005</c:v>
                </c:pt>
                <c:pt idx="53">
                  <c:v>5.6589999999999954</c:v>
                </c:pt>
                <c:pt idx="54">
                  <c:v>18.498000000000001</c:v>
                </c:pt>
                <c:pt idx="55">
                  <c:v>5.34</c:v>
                </c:pt>
                <c:pt idx="56">
                  <c:v>5.9279999999999946</c:v>
                </c:pt>
                <c:pt idx="57">
                  <c:v>6.2839999999999998</c:v>
                </c:pt>
                <c:pt idx="58">
                  <c:v>6.9470000000000001</c:v>
                </c:pt>
                <c:pt idx="59">
                  <c:v>6.7629999999999946</c:v>
                </c:pt>
                <c:pt idx="60">
                  <c:v>5.3739999999999997</c:v>
                </c:pt>
                <c:pt idx="61">
                  <c:v>5.3239999999999954</c:v>
                </c:pt>
                <c:pt idx="62">
                  <c:v>5.88</c:v>
                </c:pt>
                <c:pt idx="63">
                  <c:v>4.6979999999999951</c:v>
                </c:pt>
                <c:pt idx="64">
                  <c:v>7.0119999999999996</c:v>
                </c:pt>
                <c:pt idx="65">
                  <c:v>6.1929999999999952</c:v>
                </c:pt>
                <c:pt idx="66">
                  <c:v>5.0069999999999997</c:v>
                </c:pt>
                <c:pt idx="67">
                  <c:v>7.0449999999999946</c:v>
                </c:pt>
                <c:pt idx="68">
                  <c:v>4.617999999999995</c:v>
                </c:pt>
                <c:pt idx="69">
                  <c:v>5.6310000000000002</c:v>
                </c:pt>
                <c:pt idx="70">
                  <c:v>5.6760000000000002</c:v>
                </c:pt>
                <c:pt idx="71">
                  <c:v>7.3860000000000001</c:v>
                </c:pt>
                <c:pt idx="72">
                  <c:v>7.0049999999999946</c:v>
                </c:pt>
                <c:pt idx="73">
                  <c:v>5.242</c:v>
                </c:pt>
                <c:pt idx="74">
                  <c:v>7.218</c:v>
                </c:pt>
                <c:pt idx="75">
                  <c:v>5.6679999999999939</c:v>
                </c:pt>
                <c:pt idx="76">
                  <c:v>5.0569999999999986</c:v>
                </c:pt>
                <c:pt idx="77">
                  <c:v>5.258</c:v>
                </c:pt>
                <c:pt idx="78">
                  <c:v>4.9039999999999999</c:v>
                </c:pt>
                <c:pt idx="79">
                  <c:v>6.306</c:v>
                </c:pt>
                <c:pt idx="80">
                  <c:v>6.6159999999999952</c:v>
                </c:pt>
                <c:pt idx="81">
                  <c:v>5.774</c:v>
                </c:pt>
                <c:pt idx="82">
                  <c:v>8.0510000000000002</c:v>
                </c:pt>
                <c:pt idx="83">
                  <c:v>7.1710000000000003</c:v>
                </c:pt>
                <c:pt idx="84">
                  <c:v>6.2480000000000002</c:v>
                </c:pt>
                <c:pt idx="85">
                  <c:v>5.2060000000000004</c:v>
                </c:pt>
                <c:pt idx="86">
                  <c:v>39.125</c:v>
                </c:pt>
                <c:pt idx="87">
                  <c:v>4.5039999999999996</c:v>
                </c:pt>
                <c:pt idx="88">
                  <c:v>5.324999999999994</c:v>
                </c:pt>
                <c:pt idx="89">
                  <c:v>5.3010000000000002</c:v>
                </c:pt>
                <c:pt idx="90">
                  <c:v>4.5919999999999996</c:v>
                </c:pt>
                <c:pt idx="91">
                  <c:v>7.6829999999999954</c:v>
                </c:pt>
                <c:pt idx="92">
                  <c:v>6.73</c:v>
                </c:pt>
                <c:pt idx="93">
                  <c:v>9.1469999999999985</c:v>
                </c:pt>
                <c:pt idx="94">
                  <c:v>6.54</c:v>
                </c:pt>
                <c:pt idx="95">
                  <c:v>6.72</c:v>
                </c:pt>
                <c:pt idx="96">
                  <c:v>5.9189999999999996</c:v>
                </c:pt>
                <c:pt idx="97">
                  <c:v>5.3929999999999954</c:v>
                </c:pt>
                <c:pt idx="98">
                  <c:v>5.7949999999999946</c:v>
                </c:pt>
                <c:pt idx="99">
                  <c:v>5.49</c:v>
                </c:pt>
                <c:pt idx="100">
                  <c:v>4.7939999999999996</c:v>
                </c:pt>
                <c:pt idx="101">
                  <c:v>5.468</c:v>
                </c:pt>
                <c:pt idx="102">
                  <c:v>8.7150000000000016</c:v>
                </c:pt>
                <c:pt idx="103">
                  <c:v>9.0950000000000006</c:v>
                </c:pt>
                <c:pt idx="104">
                  <c:v>7.1439999999999966</c:v>
                </c:pt>
                <c:pt idx="105">
                  <c:v>6.2080000000000002</c:v>
                </c:pt>
                <c:pt idx="106">
                  <c:v>5.6859999999999946</c:v>
                </c:pt>
                <c:pt idx="107">
                  <c:v>4.4279999999999946</c:v>
                </c:pt>
                <c:pt idx="108">
                  <c:v>5.23</c:v>
                </c:pt>
                <c:pt idx="109">
                  <c:v>3.879</c:v>
                </c:pt>
                <c:pt idx="110">
                  <c:v>5.516</c:v>
                </c:pt>
                <c:pt idx="111">
                  <c:v>5.4580000000000002</c:v>
                </c:pt>
                <c:pt idx="112">
                  <c:v>7.1139999999999954</c:v>
                </c:pt>
                <c:pt idx="113">
                  <c:v>8.5</c:v>
                </c:pt>
                <c:pt idx="114">
                  <c:v>8.109</c:v>
                </c:pt>
                <c:pt idx="115">
                  <c:v>6.601</c:v>
                </c:pt>
                <c:pt idx="116">
                  <c:v>5.3209999999999953</c:v>
                </c:pt>
                <c:pt idx="117">
                  <c:v>7.2469999999999999</c:v>
                </c:pt>
                <c:pt idx="118">
                  <c:v>7.2869999999999999</c:v>
                </c:pt>
                <c:pt idx="119">
                  <c:v>5.3360000000000003</c:v>
                </c:pt>
                <c:pt idx="120">
                  <c:v>7.0039999999999996</c:v>
                </c:pt>
                <c:pt idx="121">
                  <c:v>4.7190000000000003</c:v>
                </c:pt>
                <c:pt idx="122">
                  <c:v>5.21</c:v>
                </c:pt>
                <c:pt idx="123">
                  <c:v>6.9180000000000001</c:v>
                </c:pt>
                <c:pt idx="124">
                  <c:v>4.9029999999999996</c:v>
                </c:pt>
                <c:pt idx="125">
                  <c:v>8.1790000000000003</c:v>
                </c:pt>
                <c:pt idx="126">
                  <c:v>4.7939999999999996</c:v>
                </c:pt>
                <c:pt idx="127">
                  <c:v>7.34</c:v>
                </c:pt>
                <c:pt idx="128">
                  <c:v>4.899</c:v>
                </c:pt>
                <c:pt idx="129">
                  <c:v>5.2949999999999946</c:v>
                </c:pt>
                <c:pt idx="130">
                  <c:v>7.7610000000000001</c:v>
                </c:pt>
                <c:pt idx="131">
                  <c:v>5.3010000000000002</c:v>
                </c:pt>
                <c:pt idx="132">
                  <c:v>5.0709999999999997</c:v>
                </c:pt>
                <c:pt idx="133">
                  <c:v>5.8969999999999976</c:v>
                </c:pt>
                <c:pt idx="134">
                  <c:v>5.0289999999999946</c:v>
                </c:pt>
                <c:pt idx="135">
                  <c:v>5.4669999999999996</c:v>
                </c:pt>
                <c:pt idx="136">
                  <c:v>5.343</c:v>
                </c:pt>
                <c:pt idx="137">
                  <c:v>7.0019999999999998</c:v>
                </c:pt>
                <c:pt idx="138">
                  <c:v>5.2939999999999996</c:v>
                </c:pt>
              </c:numCache>
            </c:numRef>
          </c:val>
        </c:ser>
        <c:ser>
          <c:idx val="18"/>
          <c:order val="18"/>
          <c:tx>
            <c:strRef>
              <c:f>Global!$T$1</c:f>
              <c:strCache>
                <c:ptCount val="1"/>
                <c:pt idx="0">
                  <c:v>18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Global!$T$2:$T$140</c:f>
              <c:numCache>
                <c:formatCode>General</c:formatCode>
                <c:ptCount val="139"/>
                <c:pt idx="0">
                  <c:v>0.30099999999999999</c:v>
                </c:pt>
                <c:pt idx="1">
                  <c:v>8.9999999999999993E-3</c:v>
                </c:pt>
                <c:pt idx="2">
                  <c:v>8.9999999999999993E-3</c:v>
                </c:pt>
                <c:pt idx="3">
                  <c:v>7.0000000000000001E-3</c:v>
                </c:pt>
                <c:pt idx="4">
                  <c:v>7.0000000000000001E-3</c:v>
                </c:pt>
                <c:pt idx="5">
                  <c:v>4.0460000000000003</c:v>
                </c:pt>
                <c:pt idx="6">
                  <c:v>6.8929999999999954</c:v>
                </c:pt>
                <c:pt idx="7">
                  <c:v>4.125999999999995</c:v>
                </c:pt>
                <c:pt idx="8">
                  <c:v>5.2830000000000004</c:v>
                </c:pt>
                <c:pt idx="9">
                  <c:v>7.7450000000000001</c:v>
                </c:pt>
                <c:pt idx="10">
                  <c:v>7.2619999999999996</c:v>
                </c:pt>
                <c:pt idx="11">
                  <c:v>21.25</c:v>
                </c:pt>
                <c:pt idx="12">
                  <c:v>5.51</c:v>
                </c:pt>
                <c:pt idx="13">
                  <c:v>5.35</c:v>
                </c:pt>
                <c:pt idx="14">
                  <c:v>7.7560000000000002</c:v>
                </c:pt>
                <c:pt idx="15">
                  <c:v>6.508</c:v>
                </c:pt>
                <c:pt idx="16">
                  <c:v>5.2210000000000001</c:v>
                </c:pt>
                <c:pt idx="17">
                  <c:v>19.149000000000001</c:v>
                </c:pt>
                <c:pt idx="18">
                  <c:v>6.2590000000000003</c:v>
                </c:pt>
                <c:pt idx="19">
                  <c:v>5.79</c:v>
                </c:pt>
                <c:pt idx="20">
                  <c:v>4.6079999999999952</c:v>
                </c:pt>
                <c:pt idx="21">
                  <c:v>5.282</c:v>
                </c:pt>
                <c:pt idx="22">
                  <c:v>7.9039999999999999</c:v>
                </c:pt>
                <c:pt idx="23">
                  <c:v>5.78</c:v>
                </c:pt>
                <c:pt idx="24">
                  <c:v>6.5339999999999998</c:v>
                </c:pt>
                <c:pt idx="25">
                  <c:v>7.8310000000000004</c:v>
                </c:pt>
                <c:pt idx="26">
                  <c:v>3.9740000000000002</c:v>
                </c:pt>
                <c:pt idx="27">
                  <c:v>5.4630000000000001</c:v>
                </c:pt>
                <c:pt idx="28">
                  <c:v>6.2450000000000001</c:v>
                </c:pt>
                <c:pt idx="29">
                  <c:v>6.6109999999999953</c:v>
                </c:pt>
                <c:pt idx="30">
                  <c:v>4.8619999999999957</c:v>
                </c:pt>
                <c:pt idx="31">
                  <c:v>8.4619999999999997</c:v>
                </c:pt>
                <c:pt idx="32">
                  <c:v>8.6880000000000006</c:v>
                </c:pt>
                <c:pt idx="33">
                  <c:v>5.1739999999999986</c:v>
                </c:pt>
                <c:pt idx="34">
                  <c:v>5.7889999999999997</c:v>
                </c:pt>
                <c:pt idx="35">
                  <c:v>5.4820000000000002</c:v>
                </c:pt>
                <c:pt idx="36">
                  <c:v>6.1199999999999974</c:v>
                </c:pt>
                <c:pt idx="37">
                  <c:v>4.827999999999995</c:v>
                </c:pt>
                <c:pt idx="38">
                  <c:v>6.351</c:v>
                </c:pt>
                <c:pt idx="39">
                  <c:v>6.17</c:v>
                </c:pt>
                <c:pt idx="40">
                  <c:v>4.8139999999999956</c:v>
                </c:pt>
                <c:pt idx="41">
                  <c:v>6.9560000000000004</c:v>
                </c:pt>
                <c:pt idx="42">
                  <c:v>6.3969999999999976</c:v>
                </c:pt>
                <c:pt idx="43">
                  <c:v>7.8849999999999953</c:v>
                </c:pt>
                <c:pt idx="44">
                  <c:v>5.4809999999999999</c:v>
                </c:pt>
                <c:pt idx="45">
                  <c:v>5.109</c:v>
                </c:pt>
                <c:pt idx="46">
                  <c:v>9.1890000000000001</c:v>
                </c:pt>
                <c:pt idx="47">
                  <c:v>5.665999999999995</c:v>
                </c:pt>
                <c:pt idx="48">
                  <c:v>6.3289999999999953</c:v>
                </c:pt>
                <c:pt idx="49">
                  <c:v>5.173</c:v>
                </c:pt>
                <c:pt idx="50">
                  <c:v>5.0919999999999996</c:v>
                </c:pt>
                <c:pt idx="51">
                  <c:v>4.3569999999999967</c:v>
                </c:pt>
                <c:pt idx="52">
                  <c:v>6.7669999999999977</c:v>
                </c:pt>
                <c:pt idx="53">
                  <c:v>8.6479999999999961</c:v>
                </c:pt>
                <c:pt idx="54">
                  <c:v>7.0649999999999951</c:v>
                </c:pt>
                <c:pt idx="55">
                  <c:v>5.758</c:v>
                </c:pt>
                <c:pt idx="56">
                  <c:v>5.0449999999999946</c:v>
                </c:pt>
                <c:pt idx="57">
                  <c:v>7.654999999999994</c:v>
                </c:pt>
                <c:pt idx="58">
                  <c:v>7.5060000000000002</c:v>
                </c:pt>
                <c:pt idx="59">
                  <c:v>4.883</c:v>
                </c:pt>
                <c:pt idx="60">
                  <c:v>5.6459999999999946</c:v>
                </c:pt>
                <c:pt idx="61">
                  <c:v>6.7690000000000001</c:v>
                </c:pt>
                <c:pt idx="62">
                  <c:v>5.1639999999999953</c:v>
                </c:pt>
                <c:pt idx="63">
                  <c:v>7.0590000000000002</c:v>
                </c:pt>
                <c:pt idx="64">
                  <c:v>5.6039999999999957</c:v>
                </c:pt>
                <c:pt idx="65">
                  <c:v>4.992</c:v>
                </c:pt>
                <c:pt idx="66">
                  <c:v>5.181</c:v>
                </c:pt>
                <c:pt idx="67">
                  <c:v>5.5389999999999997</c:v>
                </c:pt>
                <c:pt idx="68">
                  <c:v>4.7130000000000001</c:v>
                </c:pt>
                <c:pt idx="69">
                  <c:v>4.4379999999999997</c:v>
                </c:pt>
                <c:pt idx="70">
                  <c:v>5.2809999999999997</c:v>
                </c:pt>
                <c:pt idx="71">
                  <c:v>6.29</c:v>
                </c:pt>
                <c:pt idx="72">
                  <c:v>6.4749999999999996</c:v>
                </c:pt>
                <c:pt idx="73">
                  <c:v>5.4649999999999954</c:v>
                </c:pt>
                <c:pt idx="74">
                  <c:v>6.1099999999999994</c:v>
                </c:pt>
                <c:pt idx="75">
                  <c:v>7.6109999999999953</c:v>
                </c:pt>
                <c:pt idx="76">
                  <c:v>6.0460000000000003</c:v>
                </c:pt>
                <c:pt idx="77">
                  <c:v>7.2309999999999999</c:v>
                </c:pt>
                <c:pt idx="78">
                  <c:v>6.5609999999999946</c:v>
                </c:pt>
                <c:pt idx="79">
                  <c:v>6.1829999999999954</c:v>
                </c:pt>
                <c:pt idx="80">
                  <c:v>8.1299999999999972</c:v>
                </c:pt>
                <c:pt idx="81">
                  <c:v>5.04</c:v>
                </c:pt>
                <c:pt idx="82">
                  <c:v>4.8490000000000002</c:v>
                </c:pt>
                <c:pt idx="83">
                  <c:v>5.6710000000000003</c:v>
                </c:pt>
                <c:pt idx="84">
                  <c:v>5.8969999999999976</c:v>
                </c:pt>
                <c:pt idx="85">
                  <c:v>7.0619999999999976</c:v>
                </c:pt>
                <c:pt idx="86">
                  <c:v>8.82</c:v>
                </c:pt>
                <c:pt idx="87">
                  <c:v>5.8199999999999976</c:v>
                </c:pt>
                <c:pt idx="88">
                  <c:v>5.6239999999999952</c:v>
                </c:pt>
                <c:pt idx="89">
                  <c:v>5.27</c:v>
                </c:pt>
                <c:pt idx="90">
                  <c:v>6.5069999999999997</c:v>
                </c:pt>
                <c:pt idx="91">
                  <c:v>5.4539999999999997</c:v>
                </c:pt>
                <c:pt idx="92">
                  <c:v>4.9080000000000004</c:v>
                </c:pt>
                <c:pt idx="93">
                  <c:v>5.2160000000000002</c:v>
                </c:pt>
                <c:pt idx="94">
                  <c:v>5.891</c:v>
                </c:pt>
                <c:pt idx="95">
                  <c:v>6.34</c:v>
                </c:pt>
                <c:pt idx="96">
                  <c:v>8.0500000000000007</c:v>
                </c:pt>
                <c:pt idx="97">
                  <c:v>4.4969999999999999</c:v>
                </c:pt>
                <c:pt idx="98">
                  <c:v>4.9820000000000002</c:v>
                </c:pt>
                <c:pt idx="99">
                  <c:v>7.4089999999999998</c:v>
                </c:pt>
                <c:pt idx="100">
                  <c:v>4.1899999999999986</c:v>
                </c:pt>
                <c:pt idx="101">
                  <c:v>7.6049999999999951</c:v>
                </c:pt>
                <c:pt idx="102">
                  <c:v>36.524000000000001</c:v>
                </c:pt>
                <c:pt idx="103">
                  <c:v>6.1459999999999946</c:v>
                </c:pt>
                <c:pt idx="104">
                  <c:v>11.853</c:v>
                </c:pt>
                <c:pt idx="105">
                  <c:v>4.6099999999999977</c:v>
                </c:pt>
                <c:pt idx="106">
                  <c:v>5.5359999999999996</c:v>
                </c:pt>
                <c:pt idx="107">
                  <c:v>4.46</c:v>
                </c:pt>
                <c:pt idx="108">
                  <c:v>6.5960000000000001</c:v>
                </c:pt>
                <c:pt idx="109">
                  <c:v>4.9450000000000003</c:v>
                </c:pt>
                <c:pt idx="110">
                  <c:v>5.2569999999999997</c:v>
                </c:pt>
                <c:pt idx="111">
                  <c:v>5.7750000000000004</c:v>
                </c:pt>
                <c:pt idx="112">
                  <c:v>9.668000000000001</c:v>
                </c:pt>
                <c:pt idx="113">
                  <c:v>6.6979999999999951</c:v>
                </c:pt>
                <c:pt idx="114">
                  <c:v>4.79</c:v>
                </c:pt>
                <c:pt idx="115">
                  <c:v>6.2249999999999952</c:v>
                </c:pt>
                <c:pt idx="116">
                  <c:v>6.2850000000000001</c:v>
                </c:pt>
                <c:pt idx="117">
                  <c:v>5.2569999999999997</c:v>
                </c:pt>
                <c:pt idx="118">
                  <c:v>12.112</c:v>
                </c:pt>
                <c:pt idx="119">
                  <c:v>17.571000000000009</c:v>
                </c:pt>
                <c:pt idx="120">
                  <c:v>4.7409999999999997</c:v>
                </c:pt>
                <c:pt idx="121">
                  <c:v>4.9790000000000001</c:v>
                </c:pt>
                <c:pt idx="122">
                  <c:v>6.5259999999999954</c:v>
                </c:pt>
                <c:pt idx="123">
                  <c:v>7.7</c:v>
                </c:pt>
                <c:pt idx="124">
                  <c:v>5.008</c:v>
                </c:pt>
                <c:pt idx="125">
                  <c:v>5.4359999999999999</c:v>
                </c:pt>
                <c:pt idx="126">
                  <c:v>8.4160000000000004</c:v>
                </c:pt>
                <c:pt idx="127">
                  <c:v>5.085</c:v>
                </c:pt>
                <c:pt idx="128">
                  <c:v>4.9000000000000004</c:v>
                </c:pt>
                <c:pt idx="129">
                  <c:v>5.6519999999999957</c:v>
                </c:pt>
                <c:pt idx="130">
                  <c:v>6.931</c:v>
                </c:pt>
                <c:pt idx="131">
                  <c:v>12.314</c:v>
                </c:pt>
                <c:pt idx="132">
                  <c:v>5.2480000000000002</c:v>
                </c:pt>
                <c:pt idx="133">
                  <c:v>5.0999999999999996</c:v>
                </c:pt>
                <c:pt idx="134">
                  <c:v>7.8259999999999952</c:v>
                </c:pt>
                <c:pt idx="135">
                  <c:v>4.7709999999999999</c:v>
                </c:pt>
                <c:pt idx="136">
                  <c:v>6.0209999999999946</c:v>
                </c:pt>
                <c:pt idx="137">
                  <c:v>5.4080000000000004</c:v>
                </c:pt>
                <c:pt idx="138">
                  <c:v>8.5830000000000002</c:v>
                </c:pt>
              </c:numCache>
            </c:numRef>
          </c:val>
        </c:ser>
        <c:ser>
          <c:idx val="19"/>
          <c:order val="19"/>
          <c:tx>
            <c:strRef>
              <c:f>Global!$U$1</c:f>
              <c:strCache>
                <c:ptCount val="1"/>
                <c:pt idx="0">
                  <c:v>19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Global!$U$2:$U$140</c:f>
              <c:numCache>
                <c:formatCode>General</c:formatCode>
                <c:ptCount val="139"/>
                <c:pt idx="0">
                  <c:v>8.7999999999999995E-2</c:v>
                </c:pt>
                <c:pt idx="1">
                  <c:v>8.7999999999999995E-2</c:v>
                </c:pt>
                <c:pt idx="2">
                  <c:v>4.0000000000000001E-3</c:v>
                </c:pt>
                <c:pt idx="3">
                  <c:v>1.2999999999999999E-2</c:v>
                </c:pt>
                <c:pt idx="4">
                  <c:v>1.2999999999999999E-2</c:v>
                </c:pt>
                <c:pt idx="5">
                  <c:v>15.755000000000001</c:v>
                </c:pt>
                <c:pt idx="6">
                  <c:v>21.939</c:v>
                </c:pt>
                <c:pt idx="7">
                  <c:v>6.577</c:v>
                </c:pt>
                <c:pt idx="8">
                  <c:v>6.8029999999999946</c:v>
                </c:pt>
                <c:pt idx="9">
                  <c:v>7.2839999999999998</c:v>
                </c:pt>
                <c:pt idx="10">
                  <c:v>7.5960000000000001</c:v>
                </c:pt>
                <c:pt idx="11">
                  <c:v>5.8579999999999952</c:v>
                </c:pt>
                <c:pt idx="12">
                  <c:v>4.6219999999999946</c:v>
                </c:pt>
                <c:pt idx="13">
                  <c:v>5.9749999999999996</c:v>
                </c:pt>
                <c:pt idx="14">
                  <c:v>7.2859999999999996</c:v>
                </c:pt>
                <c:pt idx="15">
                  <c:v>13.093999999999999</c:v>
                </c:pt>
                <c:pt idx="16">
                  <c:v>4.8939999999999966</c:v>
                </c:pt>
                <c:pt idx="17">
                  <c:v>7.56</c:v>
                </c:pt>
                <c:pt idx="18">
                  <c:v>4.8449999999999953</c:v>
                </c:pt>
                <c:pt idx="19">
                  <c:v>8.9689999999999994</c:v>
                </c:pt>
                <c:pt idx="20">
                  <c:v>4.5569999999999986</c:v>
                </c:pt>
                <c:pt idx="21">
                  <c:v>6.93</c:v>
                </c:pt>
                <c:pt idx="22">
                  <c:v>5.4130000000000003</c:v>
                </c:pt>
                <c:pt idx="23">
                  <c:v>5.125999999999995</c:v>
                </c:pt>
                <c:pt idx="24">
                  <c:v>7.5460000000000003</c:v>
                </c:pt>
                <c:pt idx="25">
                  <c:v>7.57</c:v>
                </c:pt>
                <c:pt idx="26">
                  <c:v>4.2269999999999994</c:v>
                </c:pt>
                <c:pt idx="27">
                  <c:v>7.569</c:v>
                </c:pt>
                <c:pt idx="28">
                  <c:v>4.3599999999999977</c:v>
                </c:pt>
                <c:pt idx="29">
                  <c:v>6.0449999999999946</c:v>
                </c:pt>
                <c:pt idx="30">
                  <c:v>4.8599999999999977</c:v>
                </c:pt>
                <c:pt idx="31">
                  <c:v>5.734</c:v>
                </c:pt>
                <c:pt idx="32">
                  <c:v>7.6909999999999954</c:v>
                </c:pt>
                <c:pt idx="33">
                  <c:v>7.1349999999999953</c:v>
                </c:pt>
                <c:pt idx="34">
                  <c:v>5.1569999999999956</c:v>
                </c:pt>
                <c:pt idx="35">
                  <c:v>3.794</c:v>
                </c:pt>
                <c:pt idx="36">
                  <c:v>6.9889999999999999</c:v>
                </c:pt>
                <c:pt idx="37">
                  <c:v>6.9029999999999996</c:v>
                </c:pt>
                <c:pt idx="38">
                  <c:v>5.9729999999999999</c:v>
                </c:pt>
                <c:pt idx="39">
                  <c:v>8.0300000000000011</c:v>
                </c:pt>
                <c:pt idx="40">
                  <c:v>4.7649999999999952</c:v>
                </c:pt>
                <c:pt idx="41">
                  <c:v>3.88</c:v>
                </c:pt>
                <c:pt idx="42">
                  <c:v>9.5790000000000006</c:v>
                </c:pt>
                <c:pt idx="43">
                  <c:v>6.42</c:v>
                </c:pt>
                <c:pt idx="44">
                  <c:v>40.040999999999997</c:v>
                </c:pt>
                <c:pt idx="45">
                  <c:v>4.4039999999999999</c:v>
                </c:pt>
                <c:pt idx="46">
                  <c:v>6.7809999999999997</c:v>
                </c:pt>
                <c:pt idx="47">
                  <c:v>4.07</c:v>
                </c:pt>
                <c:pt idx="48">
                  <c:v>6.3919999999999986</c:v>
                </c:pt>
                <c:pt idx="49">
                  <c:v>4.3199999999999976</c:v>
                </c:pt>
                <c:pt idx="50">
                  <c:v>4.4749999999999996</c:v>
                </c:pt>
                <c:pt idx="51">
                  <c:v>6.5890000000000004</c:v>
                </c:pt>
                <c:pt idx="52">
                  <c:v>7.39</c:v>
                </c:pt>
                <c:pt idx="53">
                  <c:v>10.210000000000001</c:v>
                </c:pt>
                <c:pt idx="54">
                  <c:v>6.5960000000000001</c:v>
                </c:pt>
                <c:pt idx="55">
                  <c:v>5.2569999999999997</c:v>
                </c:pt>
                <c:pt idx="56">
                  <c:v>5.57</c:v>
                </c:pt>
                <c:pt idx="57">
                  <c:v>6.569</c:v>
                </c:pt>
                <c:pt idx="58">
                  <c:v>4.9969999999999999</c:v>
                </c:pt>
                <c:pt idx="59">
                  <c:v>4.8810000000000002</c:v>
                </c:pt>
                <c:pt idx="60">
                  <c:v>6.7069999999999999</c:v>
                </c:pt>
                <c:pt idx="61">
                  <c:v>28.117000000000001</c:v>
                </c:pt>
                <c:pt idx="62">
                  <c:v>5.1360000000000001</c:v>
                </c:pt>
                <c:pt idx="63">
                  <c:v>4.2439999999999998</c:v>
                </c:pt>
                <c:pt idx="64">
                  <c:v>4.2089999999999996</c:v>
                </c:pt>
                <c:pt idx="65">
                  <c:v>6.0149999999999952</c:v>
                </c:pt>
                <c:pt idx="66">
                  <c:v>6.1139999999999954</c:v>
                </c:pt>
                <c:pt idx="67">
                  <c:v>4.4320000000000004</c:v>
                </c:pt>
                <c:pt idx="68">
                  <c:v>5.8360000000000003</c:v>
                </c:pt>
                <c:pt idx="69">
                  <c:v>5.7530000000000001</c:v>
                </c:pt>
                <c:pt idx="70">
                  <c:v>6.6069999999999967</c:v>
                </c:pt>
                <c:pt idx="71">
                  <c:v>3.4049999999999998</c:v>
                </c:pt>
                <c:pt idx="72">
                  <c:v>6.2220000000000004</c:v>
                </c:pt>
                <c:pt idx="73">
                  <c:v>6.4089999999999998</c:v>
                </c:pt>
                <c:pt idx="74">
                  <c:v>6.5949999999999953</c:v>
                </c:pt>
                <c:pt idx="75">
                  <c:v>5.3369999999999997</c:v>
                </c:pt>
                <c:pt idx="76">
                  <c:v>6.2539999999999996</c:v>
                </c:pt>
                <c:pt idx="77">
                  <c:v>4.6269999999999953</c:v>
                </c:pt>
                <c:pt idx="78">
                  <c:v>7.5229999999999952</c:v>
                </c:pt>
                <c:pt idx="79">
                  <c:v>6.3839999999999986</c:v>
                </c:pt>
                <c:pt idx="80">
                  <c:v>5.2759999999999998</c:v>
                </c:pt>
                <c:pt idx="81">
                  <c:v>5.6319999999999997</c:v>
                </c:pt>
                <c:pt idx="82">
                  <c:v>8.2510000000000012</c:v>
                </c:pt>
                <c:pt idx="83">
                  <c:v>8.4920000000000027</c:v>
                </c:pt>
                <c:pt idx="84">
                  <c:v>5.1919999999999966</c:v>
                </c:pt>
                <c:pt idx="85">
                  <c:v>6.1869999999999976</c:v>
                </c:pt>
                <c:pt idx="86">
                  <c:v>6.2750000000000004</c:v>
                </c:pt>
                <c:pt idx="87">
                  <c:v>5.444</c:v>
                </c:pt>
                <c:pt idx="88">
                  <c:v>6.71</c:v>
                </c:pt>
                <c:pt idx="89">
                  <c:v>4.7889999999999997</c:v>
                </c:pt>
                <c:pt idx="90">
                  <c:v>36.637999999999998</c:v>
                </c:pt>
                <c:pt idx="91">
                  <c:v>5.2430000000000003</c:v>
                </c:pt>
                <c:pt idx="92">
                  <c:v>6.0919999999999996</c:v>
                </c:pt>
                <c:pt idx="93">
                  <c:v>7.0339999999999998</c:v>
                </c:pt>
                <c:pt idx="94">
                  <c:v>5.423</c:v>
                </c:pt>
                <c:pt idx="95">
                  <c:v>7.4610000000000003</c:v>
                </c:pt>
                <c:pt idx="96">
                  <c:v>5.9829999999999997</c:v>
                </c:pt>
                <c:pt idx="97">
                  <c:v>5.2569999999999997</c:v>
                </c:pt>
                <c:pt idx="98">
                  <c:v>4.2300000000000004</c:v>
                </c:pt>
                <c:pt idx="99">
                  <c:v>6.4809999999999999</c:v>
                </c:pt>
                <c:pt idx="100">
                  <c:v>4.2759999999999998</c:v>
                </c:pt>
                <c:pt idx="101">
                  <c:v>4.601</c:v>
                </c:pt>
                <c:pt idx="102">
                  <c:v>5.18</c:v>
                </c:pt>
                <c:pt idx="103">
                  <c:v>6.8780000000000001</c:v>
                </c:pt>
                <c:pt idx="104">
                  <c:v>4.5460000000000003</c:v>
                </c:pt>
                <c:pt idx="105">
                  <c:v>10.972</c:v>
                </c:pt>
                <c:pt idx="106">
                  <c:v>5.407</c:v>
                </c:pt>
                <c:pt idx="107">
                  <c:v>4.8129999999999953</c:v>
                </c:pt>
                <c:pt idx="108">
                  <c:v>12.192</c:v>
                </c:pt>
                <c:pt idx="109">
                  <c:v>5.827999999999995</c:v>
                </c:pt>
                <c:pt idx="110">
                  <c:v>5.173</c:v>
                </c:pt>
                <c:pt idx="111">
                  <c:v>7.5649999999999951</c:v>
                </c:pt>
                <c:pt idx="112">
                  <c:v>4.0469999999999997</c:v>
                </c:pt>
                <c:pt idx="113">
                  <c:v>6.016</c:v>
                </c:pt>
                <c:pt idx="114">
                  <c:v>5.585</c:v>
                </c:pt>
                <c:pt idx="115">
                  <c:v>4.5609999999999946</c:v>
                </c:pt>
                <c:pt idx="116">
                  <c:v>4.8979999999999952</c:v>
                </c:pt>
                <c:pt idx="117">
                  <c:v>7.22</c:v>
                </c:pt>
                <c:pt idx="118">
                  <c:v>5.4710000000000001</c:v>
                </c:pt>
                <c:pt idx="119">
                  <c:v>5.89</c:v>
                </c:pt>
                <c:pt idx="120">
                  <c:v>5.4660000000000002</c:v>
                </c:pt>
                <c:pt idx="121">
                  <c:v>35.744999999999997</c:v>
                </c:pt>
                <c:pt idx="122">
                  <c:v>4.4889999999999999</c:v>
                </c:pt>
                <c:pt idx="123">
                  <c:v>4.7880000000000003</c:v>
                </c:pt>
                <c:pt idx="124">
                  <c:v>6.76</c:v>
                </c:pt>
                <c:pt idx="125">
                  <c:v>4.654999999999994</c:v>
                </c:pt>
                <c:pt idx="126">
                  <c:v>4.7519999999999998</c:v>
                </c:pt>
                <c:pt idx="127">
                  <c:v>6.8360000000000003</c:v>
                </c:pt>
                <c:pt idx="128">
                  <c:v>5.9690000000000003</c:v>
                </c:pt>
                <c:pt idx="129">
                  <c:v>5.2919999999999998</c:v>
                </c:pt>
                <c:pt idx="130">
                  <c:v>5.2009999999999996</c:v>
                </c:pt>
                <c:pt idx="131">
                  <c:v>4.2430000000000003</c:v>
                </c:pt>
                <c:pt idx="132">
                  <c:v>7.1919999999999966</c:v>
                </c:pt>
                <c:pt idx="133">
                  <c:v>5.3629999999999951</c:v>
                </c:pt>
                <c:pt idx="134">
                  <c:v>4.024999999999995</c:v>
                </c:pt>
                <c:pt idx="135">
                  <c:v>6.324999999999994</c:v>
                </c:pt>
                <c:pt idx="136">
                  <c:v>5.0410000000000004</c:v>
                </c:pt>
                <c:pt idx="137">
                  <c:v>4.1979999999999951</c:v>
                </c:pt>
                <c:pt idx="138">
                  <c:v>7.6199999999999957</c:v>
                </c:pt>
              </c:numCache>
            </c:numRef>
          </c:val>
        </c:ser>
        <c:ser>
          <c:idx val="20"/>
          <c:order val="20"/>
          <c:tx>
            <c:strRef>
              <c:f>Global!$V$1</c:f>
              <c:strCache>
                <c:ptCount val="1"/>
                <c:pt idx="0">
                  <c:v>20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Global!$V$2:$V$140</c:f>
              <c:numCache>
                <c:formatCode>General</c:formatCode>
                <c:ptCount val="139"/>
                <c:pt idx="0">
                  <c:v>7.0000000000000007E-2</c:v>
                </c:pt>
                <c:pt idx="1">
                  <c:v>7.0000000000000007E-2</c:v>
                </c:pt>
                <c:pt idx="2">
                  <c:v>4.0000000000000001E-3</c:v>
                </c:pt>
                <c:pt idx="3">
                  <c:v>4.0000000000000001E-3</c:v>
                </c:pt>
                <c:pt idx="4">
                  <c:v>4.0000000000000001E-3</c:v>
                </c:pt>
                <c:pt idx="5">
                  <c:v>99.582999999999998</c:v>
                </c:pt>
                <c:pt idx="6">
                  <c:v>12.007</c:v>
                </c:pt>
                <c:pt idx="7">
                  <c:v>11.217000000000001</c:v>
                </c:pt>
                <c:pt idx="8">
                  <c:v>6.4720000000000004</c:v>
                </c:pt>
                <c:pt idx="9">
                  <c:v>6.0919999999999996</c:v>
                </c:pt>
                <c:pt idx="10">
                  <c:v>5.97</c:v>
                </c:pt>
                <c:pt idx="11">
                  <c:v>5.1369999999999996</c:v>
                </c:pt>
                <c:pt idx="12">
                  <c:v>5.1839999999999966</c:v>
                </c:pt>
                <c:pt idx="13">
                  <c:v>6.0289999999999946</c:v>
                </c:pt>
                <c:pt idx="14">
                  <c:v>6.0659999999999954</c:v>
                </c:pt>
                <c:pt idx="15">
                  <c:v>6.5119999999999996</c:v>
                </c:pt>
                <c:pt idx="16">
                  <c:v>5.1439999999999966</c:v>
                </c:pt>
                <c:pt idx="17">
                  <c:v>6.1069999999999984</c:v>
                </c:pt>
                <c:pt idx="18">
                  <c:v>4.194999999999995</c:v>
                </c:pt>
                <c:pt idx="19">
                  <c:v>5.1819999999999986</c:v>
                </c:pt>
                <c:pt idx="20">
                  <c:v>4.7930000000000001</c:v>
                </c:pt>
                <c:pt idx="21">
                  <c:v>5.0239999999999956</c:v>
                </c:pt>
                <c:pt idx="22">
                  <c:v>3.552999999999999</c:v>
                </c:pt>
                <c:pt idx="23">
                  <c:v>6.0910000000000002</c:v>
                </c:pt>
                <c:pt idx="24">
                  <c:v>5.1069999999999984</c:v>
                </c:pt>
                <c:pt idx="25">
                  <c:v>4.6779999999999946</c:v>
                </c:pt>
                <c:pt idx="26">
                  <c:v>4.4139999999999997</c:v>
                </c:pt>
                <c:pt idx="27">
                  <c:v>5.931</c:v>
                </c:pt>
                <c:pt idx="28">
                  <c:v>3.649</c:v>
                </c:pt>
                <c:pt idx="29">
                  <c:v>4.1369999999999996</c:v>
                </c:pt>
                <c:pt idx="30">
                  <c:v>4.0279999999999951</c:v>
                </c:pt>
                <c:pt idx="31">
                  <c:v>4.662999999999994</c:v>
                </c:pt>
                <c:pt idx="32">
                  <c:v>5.7060000000000004</c:v>
                </c:pt>
                <c:pt idx="33">
                  <c:v>4.8599999999999977</c:v>
                </c:pt>
                <c:pt idx="34">
                  <c:v>3.9420000000000002</c:v>
                </c:pt>
                <c:pt idx="35">
                  <c:v>4.3390000000000004</c:v>
                </c:pt>
                <c:pt idx="36">
                  <c:v>3.718</c:v>
                </c:pt>
                <c:pt idx="37">
                  <c:v>3.4620000000000002</c:v>
                </c:pt>
                <c:pt idx="38">
                  <c:v>6.319</c:v>
                </c:pt>
                <c:pt idx="39">
                  <c:v>4.6769999999999996</c:v>
                </c:pt>
                <c:pt idx="40">
                  <c:v>5.6909999999999954</c:v>
                </c:pt>
                <c:pt idx="41">
                  <c:v>5.8360000000000003</c:v>
                </c:pt>
                <c:pt idx="42">
                  <c:v>5.0090000000000003</c:v>
                </c:pt>
                <c:pt idx="43">
                  <c:v>5.6859999999999946</c:v>
                </c:pt>
                <c:pt idx="44">
                  <c:v>4.1619999999999946</c:v>
                </c:pt>
                <c:pt idx="45">
                  <c:v>3.2639999999999998</c:v>
                </c:pt>
                <c:pt idx="46">
                  <c:v>6.2990000000000004</c:v>
                </c:pt>
                <c:pt idx="47">
                  <c:v>6.1669999999999954</c:v>
                </c:pt>
                <c:pt idx="48">
                  <c:v>5.21</c:v>
                </c:pt>
                <c:pt idx="49">
                  <c:v>40.296000000000006</c:v>
                </c:pt>
                <c:pt idx="50">
                  <c:v>6.601</c:v>
                </c:pt>
                <c:pt idx="51">
                  <c:v>39.783000000000001</c:v>
                </c:pt>
                <c:pt idx="52">
                  <c:v>4.2720000000000002</c:v>
                </c:pt>
                <c:pt idx="53">
                  <c:v>4.5190000000000001</c:v>
                </c:pt>
                <c:pt idx="54">
                  <c:v>4.532</c:v>
                </c:pt>
                <c:pt idx="55">
                  <c:v>4.5590000000000002</c:v>
                </c:pt>
                <c:pt idx="56">
                  <c:v>4.7699999999999987</c:v>
                </c:pt>
                <c:pt idx="57">
                  <c:v>3.552999999999999</c:v>
                </c:pt>
                <c:pt idx="58">
                  <c:v>4.75</c:v>
                </c:pt>
                <c:pt idx="59">
                  <c:v>3.6259999999999999</c:v>
                </c:pt>
                <c:pt idx="60">
                  <c:v>5.0750000000000002</c:v>
                </c:pt>
                <c:pt idx="61">
                  <c:v>6.5510000000000002</c:v>
                </c:pt>
                <c:pt idx="62">
                  <c:v>4.2889999999999997</c:v>
                </c:pt>
                <c:pt idx="63">
                  <c:v>4.1019999999999994</c:v>
                </c:pt>
                <c:pt idx="64">
                  <c:v>4.2389999999999999</c:v>
                </c:pt>
                <c:pt idx="65">
                  <c:v>5.0629999999999953</c:v>
                </c:pt>
                <c:pt idx="66">
                  <c:v>2.9049999999999998</c:v>
                </c:pt>
                <c:pt idx="67">
                  <c:v>5.5369999999999999</c:v>
                </c:pt>
                <c:pt idx="68">
                  <c:v>5.4180000000000001</c:v>
                </c:pt>
                <c:pt idx="69">
                  <c:v>5.7279999999999953</c:v>
                </c:pt>
                <c:pt idx="70">
                  <c:v>4.3109999999999946</c:v>
                </c:pt>
                <c:pt idx="71">
                  <c:v>4.968</c:v>
                </c:pt>
                <c:pt idx="72">
                  <c:v>7.3209999999999953</c:v>
                </c:pt>
                <c:pt idx="73">
                  <c:v>4.6319999999999997</c:v>
                </c:pt>
                <c:pt idx="74">
                  <c:v>5.3410000000000002</c:v>
                </c:pt>
                <c:pt idx="75">
                  <c:v>5.01</c:v>
                </c:pt>
                <c:pt idx="76">
                  <c:v>5.8629999999999951</c:v>
                </c:pt>
                <c:pt idx="77">
                  <c:v>5.077</c:v>
                </c:pt>
                <c:pt idx="78">
                  <c:v>5.0780000000000003</c:v>
                </c:pt>
                <c:pt idx="79">
                  <c:v>3.7330000000000001</c:v>
                </c:pt>
                <c:pt idx="80">
                  <c:v>4.867999999999995</c:v>
                </c:pt>
                <c:pt idx="81">
                  <c:v>4.364999999999994</c:v>
                </c:pt>
                <c:pt idx="82">
                  <c:v>4.9249999999999954</c:v>
                </c:pt>
                <c:pt idx="83">
                  <c:v>4.9239999999999986</c:v>
                </c:pt>
                <c:pt idx="84">
                  <c:v>7.7669999999999977</c:v>
                </c:pt>
                <c:pt idx="85">
                  <c:v>4.6119999999999957</c:v>
                </c:pt>
                <c:pt idx="86">
                  <c:v>5.1719999999999997</c:v>
                </c:pt>
                <c:pt idx="87">
                  <c:v>2.8260000000000001</c:v>
                </c:pt>
                <c:pt idx="88">
                  <c:v>5.6919999999999966</c:v>
                </c:pt>
                <c:pt idx="89">
                  <c:v>5.27</c:v>
                </c:pt>
                <c:pt idx="90">
                  <c:v>5.3380000000000001</c:v>
                </c:pt>
                <c:pt idx="91">
                  <c:v>6.0970000000000004</c:v>
                </c:pt>
                <c:pt idx="92">
                  <c:v>5.9569999999999999</c:v>
                </c:pt>
                <c:pt idx="93">
                  <c:v>4.0110000000000001</c:v>
                </c:pt>
                <c:pt idx="94">
                  <c:v>3.903</c:v>
                </c:pt>
                <c:pt idx="95">
                  <c:v>5.032</c:v>
                </c:pt>
                <c:pt idx="96">
                  <c:v>4.8410000000000002</c:v>
                </c:pt>
                <c:pt idx="97">
                  <c:v>5.6679999999999939</c:v>
                </c:pt>
                <c:pt idx="98">
                  <c:v>6.8269999999999946</c:v>
                </c:pt>
                <c:pt idx="99">
                  <c:v>4.1499999999999986</c:v>
                </c:pt>
                <c:pt idx="100">
                  <c:v>4.6569999999999947</c:v>
                </c:pt>
                <c:pt idx="101">
                  <c:v>7.5789999999999997</c:v>
                </c:pt>
                <c:pt idx="102">
                  <c:v>4.4359999999999999</c:v>
                </c:pt>
                <c:pt idx="103">
                  <c:v>5.7939999999999996</c:v>
                </c:pt>
                <c:pt idx="104">
                  <c:v>5.1979999999999951</c:v>
                </c:pt>
                <c:pt idx="105">
                  <c:v>5.1139999999999954</c:v>
                </c:pt>
                <c:pt idx="106">
                  <c:v>4.1069999999999984</c:v>
                </c:pt>
                <c:pt idx="107">
                  <c:v>6.7560000000000002</c:v>
                </c:pt>
                <c:pt idx="108">
                  <c:v>5.0890000000000004</c:v>
                </c:pt>
                <c:pt idx="109">
                  <c:v>5.3710000000000004</c:v>
                </c:pt>
                <c:pt idx="110">
                  <c:v>2.8340000000000001</c:v>
                </c:pt>
                <c:pt idx="111">
                  <c:v>6.101</c:v>
                </c:pt>
                <c:pt idx="112">
                  <c:v>6.8760000000000003</c:v>
                </c:pt>
                <c:pt idx="113">
                  <c:v>6.6039999999999957</c:v>
                </c:pt>
                <c:pt idx="114">
                  <c:v>6.899</c:v>
                </c:pt>
                <c:pt idx="115">
                  <c:v>4.4550000000000001</c:v>
                </c:pt>
                <c:pt idx="116">
                  <c:v>5.2389999999999999</c:v>
                </c:pt>
                <c:pt idx="117">
                  <c:v>4.9779999999999998</c:v>
                </c:pt>
                <c:pt idx="118">
                  <c:v>4.8760000000000003</c:v>
                </c:pt>
                <c:pt idx="119">
                  <c:v>4.4219999999999997</c:v>
                </c:pt>
                <c:pt idx="120">
                  <c:v>5.827999999999995</c:v>
                </c:pt>
                <c:pt idx="121">
                  <c:v>3.7690000000000001</c:v>
                </c:pt>
                <c:pt idx="122">
                  <c:v>7.1419999999999986</c:v>
                </c:pt>
                <c:pt idx="123">
                  <c:v>4.0279999999999951</c:v>
                </c:pt>
                <c:pt idx="124">
                  <c:v>5.8730000000000002</c:v>
                </c:pt>
                <c:pt idx="125">
                  <c:v>4.9210000000000003</c:v>
                </c:pt>
                <c:pt idx="126">
                  <c:v>6.0090000000000003</c:v>
                </c:pt>
                <c:pt idx="127">
                  <c:v>4.952</c:v>
                </c:pt>
                <c:pt idx="128">
                  <c:v>4.1159999999999952</c:v>
                </c:pt>
                <c:pt idx="129">
                  <c:v>4.8219999999999956</c:v>
                </c:pt>
                <c:pt idx="130">
                  <c:v>3.153</c:v>
                </c:pt>
                <c:pt idx="131">
                  <c:v>3.569</c:v>
                </c:pt>
                <c:pt idx="132">
                  <c:v>4.1109999999999953</c:v>
                </c:pt>
                <c:pt idx="133">
                  <c:v>5.3049999999999953</c:v>
                </c:pt>
                <c:pt idx="134">
                  <c:v>3.597</c:v>
                </c:pt>
                <c:pt idx="135">
                  <c:v>4.2789999999999999</c:v>
                </c:pt>
                <c:pt idx="136">
                  <c:v>4.9580000000000002</c:v>
                </c:pt>
                <c:pt idx="137">
                  <c:v>2.9820000000000002</c:v>
                </c:pt>
                <c:pt idx="138">
                  <c:v>3.7559999999999998</c:v>
                </c:pt>
              </c:numCache>
            </c:numRef>
          </c:val>
        </c:ser>
        <c:ser>
          <c:idx val="21"/>
          <c:order val="21"/>
          <c:tx>
            <c:strRef>
              <c:f>Global!$W$1</c:f>
              <c:strCache>
                <c:ptCount val="1"/>
                <c:pt idx="0">
                  <c:v>21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Global!$W$2:$W$140</c:f>
              <c:numCache>
                <c:formatCode>General</c:formatCode>
                <c:ptCount val="139"/>
                <c:pt idx="0">
                  <c:v>6.6000000000000003E-2</c:v>
                </c:pt>
                <c:pt idx="1">
                  <c:v>6.6000000000000003E-2</c:v>
                </c:pt>
                <c:pt idx="2">
                  <c:v>4.0000000000000001E-3</c:v>
                </c:pt>
                <c:pt idx="3">
                  <c:v>4.0000000000000001E-3</c:v>
                </c:pt>
                <c:pt idx="4">
                  <c:v>4.0000000000000001E-3</c:v>
                </c:pt>
                <c:pt idx="5">
                  <c:v>19.285</c:v>
                </c:pt>
                <c:pt idx="6">
                  <c:v>6.266</c:v>
                </c:pt>
                <c:pt idx="7">
                  <c:v>5.9589999999999996</c:v>
                </c:pt>
                <c:pt idx="8">
                  <c:v>8.9060000000000006</c:v>
                </c:pt>
                <c:pt idx="9">
                  <c:v>5.1749999999999954</c:v>
                </c:pt>
                <c:pt idx="10">
                  <c:v>5.1819999999999986</c:v>
                </c:pt>
                <c:pt idx="11">
                  <c:v>5.8439999999999976</c:v>
                </c:pt>
                <c:pt idx="12">
                  <c:v>5.8479999999999954</c:v>
                </c:pt>
                <c:pt idx="13">
                  <c:v>8.4330000000000016</c:v>
                </c:pt>
                <c:pt idx="14">
                  <c:v>6.5649999999999951</c:v>
                </c:pt>
                <c:pt idx="15">
                  <c:v>4.7439999999999998</c:v>
                </c:pt>
                <c:pt idx="16">
                  <c:v>5.3469999999999986</c:v>
                </c:pt>
                <c:pt idx="17">
                  <c:v>6.7</c:v>
                </c:pt>
                <c:pt idx="18">
                  <c:v>5.5139999999999976</c:v>
                </c:pt>
                <c:pt idx="19">
                  <c:v>6.3310000000000004</c:v>
                </c:pt>
                <c:pt idx="20">
                  <c:v>6.6919999999999966</c:v>
                </c:pt>
                <c:pt idx="21">
                  <c:v>7.6319999999999997</c:v>
                </c:pt>
                <c:pt idx="22">
                  <c:v>7.99</c:v>
                </c:pt>
                <c:pt idx="23">
                  <c:v>9.8230000000000004</c:v>
                </c:pt>
                <c:pt idx="24">
                  <c:v>7.2779999999999996</c:v>
                </c:pt>
                <c:pt idx="25">
                  <c:v>4.1939999999999946</c:v>
                </c:pt>
                <c:pt idx="26">
                  <c:v>5.0090000000000003</c:v>
                </c:pt>
                <c:pt idx="27">
                  <c:v>6.1059999999999954</c:v>
                </c:pt>
                <c:pt idx="28">
                  <c:v>6.2329999999999997</c:v>
                </c:pt>
                <c:pt idx="29">
                  <c:v>4.7649999999999952</c:v>
                </c:pt>
                <c:pt idx="30">
                  <c:v>6.7080000000000002</c:v>
                </c:pt>
                <c:pt idx="31">
                  <c:v>6.9909999999999997</c:v>
                </c:pt>
                <c:pt idx="32">
                  <c:v>5.0199999999999996</c:v>
                </c:pt>
                <c:pt idx="33">
                  <c:v>6.4349999999999996</c:v>
                </c:pt>
                <c:pt idx="34">
                  <c:v>7.9320000000000004</c:v>
                </c:pt>
                <c:pt idx="35">
                  <c:v>6.7709999999999999</c:v>
                </c:pt>
                <c:pt idx="36">
                  <c:v>7.7190000000000003</c:v>
                </c:pt>
                <c:pt idx="37">
                  <c:v>6.0209999999999946</c:v>
                </c:pt>
                <c:pt idx="38">
                  <c:v>7.5739999999999998</c:v>
                </c:pt>
                <c:pt idx="39">
                  <c:v>6.2140000000000004</c:v>
                </c:pt>
                <c:pt idx="40">
                  <c:v>6.351</c:v>
                </c:pt>
                <c:pt idx="41">
                  <c:v>3.8820000000000001</c:v>
                </c:pt>
                <c:pt idx="42">
                  <c:v>6.1269999999999953</c:v>
                </c:pt>
                <c:pt idx="43">
                  <c:v>5.7809999999999997</c:v>
                </c:pt>
                <c:pt idx="44">
                  <c:v>6.4119999999999999</c:v>
                </c:pt>
                <c:pt idx="45">
                  <c:v>5.2460000000000004</c:v>
                </c:pt>
                <c:pt idx="46">
                  <c:v>5.8360000000000003</c:v>
                </c:pt>
                <c:pt idx="47">
                  <c:v>6.9610000000000003</c:v>
                </c:pt>
                <c:pt idx="48">
                  <c:v>15.175000000000001</c:v>
                </c:pt>
                <c:pt idx="49">
                  <c:v>8.9489999999999998</c:v>
                </c:pt>
                <c:pt idx="50">
                  <c:v>5.7069999999999999</c:v>
                </c:pt>
                <c:pt idx="51">
                  <c:v>5.8760000000000003</c:v>
                </c:pt>
                <c:pt idx="52">
                  <c:v>5.1559999999999953</c:v>
                </c:pt>
                <c:pt idx="53">
                  <c:v>5.141</c:v>
                </c:pt>
                <c:pt idx="54">
                  <c:v>5.6499999999999977</c:v>
                </c:pt>
                <c:pt idx="55">
                  <c:v>5.3569999999999967</c:v>
                </c:pt>
                <c:pt idx="56">
                  <c:v>4.6169999999999947</c:v>
                </c:pt>
                <c:pt idx="57">
                  <c:v>5.1669999999999954</c:v>
                </c:pt>
                <c:pt idx="58">
                  <c:v>5.6849999999999952</c:v>
                </c:pt>
                <c:pt idx="59">
                  <c:v>5.3319999999999999</c:v>
                </c:pt>
                <c:pt idx="60">
                  <c:v>5.9459999999999997</c:v>
                </c:pt>
                <c:pt idx="61">
                  <c:v>6.391</c:v>
                </c:pt>
                <c:pt idx="62">
                  <c:v>5.5289999999999946</c:v>
                </c:pt>
                <c:pt idx="63">
                  <c:v>7.2709999999999999</c:v>
                </c:pt>
                <c:pt idx="64">
                  <c:v>6.7669999999999977</c:v>
                </c:pt>
                <c:pt idx="65">
                  <c:v>5.2380000000000004</c:v>
                </c:pt>
                <c:pt idx="66">
                  <c:v>7.226</c:v>
                </c:pt>
                <c:pt idx="67">
                  <c:v>5.5519999999999996</c:v>
                </c:pt>
                <c:pt idx="68">
                  <c:v>6.4130000000000003</c:v>
                </c:pt>
                <c:pt idx="69">
                  <c:v>5.6899999999999986</c:v>
                </c:pt>
                <c:pt idx="70">
                  <c:v>5.5019999999999998</c:v>
                </c:pt>
                <c:pt idx="71">
                  <c:v>8.9819999999999993</c:v>
                </c:pt>
                <c:pt idx="72">
                  <c:v>5.734</c:v>
                </c:pt>
                <c:pt idx="73">
                  <c:v>17.920999999999999</c:v>
                </c:pt>
                <c:pt idx="74">
                  <c:v>7.1310000000000002</c:v>
                </c:pt>
                <c:pt idx="75">
                  <c:v>5.2569999999999997</c:v>
                </c:pt>
                <c:pt idx="76">
                  <c:v>5.6779999999999946</c:v>
                </c:pt>
                <c:pt idx="77">
                  <c:v>6.194999999999995</c:v>
                </c:pt>
                <c:pt idx="78">
                  <c:v>6.0890000000000004</c:v>
                </c:pt>
                <c:pt idx="79">
                  <c:v>7.7309999999999999</c:v>
                </c:pt>
                <c:pt idx="80">
                  <c:v>6.1760000000000002</c:v>
                </c:pt>
                <c:pt idx="81">
                  <c:v>8.5560000000000027</c:v>
                </c:pt>
                <c:pt idx="82">
                  <c:v>4.2809999999999997</c:v>
                </c:pt>
                <c:pt idx="83">
                  <c:v>5.944</c:v>
                </c:pt>
                <c:pt idx="84">
                  <c:v>6.5439999999999996</c:v>
                </c:pt>
                <c:pt idx="85">
                  <c:v>5.0219999999999976</c:v>
                </c:pt>
                <c:pt idx="86">
                  <c:v>5.6539999999999946</c:v>
                </c:pt>
                <c:pt idx="87">
                  <c:v>6.9740000000000002</c:v>
                </c:pt>
                <c:pt idx="88">
                  <c:v>5.5979999999999954</c:v>
                </c:pt>
                <c:pt idx="89">
                  <c:v>6.1890000000000001</c:v>
                </c:pt>
                <c:pt idx="90">
                  <c:v>5.8860000000000001</c:v>
                </c:pt>
                <c:pt idx="91">
                  <c:v>7.22</c:v>
                </c:pt>
                <c:pt idx="92">
                  <c:v>7.4169999999999998</c:v>
                </c:pt>
                <c:pt idx="93">
                  <c:v>6.0019999999999998</c:v>
                </c:pt>
                <c:pt idx="94">
                  <c:v>7.1130000000000004</c:v>
                </c:pt>
                <c:pt idx="95">
                  <c:v>7.7190000000000003</c:v>
                </c:pt>
                <c:pt idx="96">
                  <c:v>6.8810000000000002</c:v>
                </c:pt>
                <c:pt idx="97">
                  <c:v>6.923</c:v>
                </c:pt>
                <c:pt idx="98">
                  <c:v>5.8209999999999953</c:v>
                </c:pt>
                <c:pt idx="99">
                  <c:v>5.8380000000000001</c:v>
                </c:pt>
                <c:pt idx="100">
                  <c:v>7.0569999999999986</c:v>
                </c:pt>
                <c:pt idx="101">
                  <c:v>6.7430000000000003</c:v>
                </c:pt>
                <c:pt idx="102">
                  <c:v>7.4909999999999997</c:v>
                </c:pt>
                <c:pt idx="103">
                  <c:v>7.5449999999999946</c:v>
                </c:pt>
                <c:pt idx="104">
                  <c:v>6.7850000000000001</c:v>
                </c:pt>
                <c:pt idx="105">
                  <c:v>4.2450000000000001</c:v>
                </c:pt>
                <c:pt idx="106">
                  <c:v>6.1839999999999966</c:v>
                </c:pt>
                <c:pt idx="107">
                  <c:v>8.2800000000000011</c:v>
                </c:pt>
                <c:pt idx="108">
                  <c:v>4.8979999999999952</c:v>
                </c:pt>
                <c:pt idx="109">
                  <c:v>4.6909999999999954</c:v>
                </c:pt>
                <c:pt idx="110">
                  <c:v>6.8029999999999946</c:v>
                </c:pt>
                <c:pt idx="111">
                  <c:v>5.57</c:v>
                </c:pt>
                <c:pt idx="112">
                  <c:v>6.1679999999999939</c:v>
                </c:pt>
                <c:pt idx="113">
                  <c:v>7.6169999999999947</c:v>
                </c:pt>
                <c:pt idx="114">
                  <c:v>6.5739999999999998</c:v>
                </c:pt>
                <c:pt idx="115">
                  <c:v>5.1199999999999974</c:v>
                </c:pt>
                <c:pt idx="116">
                  <c:v>6.4950000000000001</c:v>
                </c:pt>
                <c:pt idx="117">
                  <c:v>6.8569999999999967</c:v>
                </c:pt>
                <c:pt idx="118">
                  <c:v>5.0339999999999998</c:v>
                </c:pt>
                <c:pt idx="119">
                  <c:v>4.2060000000000004</c:v>
                </c:pt>
                <c:pt idx="120">
                  <c:v>6.7549999999999946</c:v>
                </c:pt>
                <c:pt idx="121">
                  <c:v>5.6479999999999952</c:v>
                </c:pt>
                <c:pt idx="122">
                  <c:v>8.2570000000000014</c:v>
                </c:pt>
                <c:pt idx="123">
                  <c:v>4.6499999999999977</c:v>
                </c:pt>
                <c:pt idx="124">
                  <c:v>5.8419999999999996</c:v>
                </c:pt>
                <c:pt idx="125">
                  <c:v>5.1899999999999986</c:v>
                </c:pt>
                <c:pt idx="126">
                  <c:v>4.9359999999999999</c:v>
                </c:pt>
                <c:pt idx="127">
                  <c:v>4.851</c:v>
                </c:pt>
                <c:pt idx="128">
                  <c:v>5.202</c:v>
                </c:pt>
                <c:pt idx="129">
                  <c:v>6.8619999999999957</c:v>
                </c:pt>
                <c:pt idx="130">
                  <c:v>5.1689999999999952</c:v>
                </c:pt>
                <c:pt idx="131">
                  <c:v>5.8979999999999952</c:v>
                </c:pt>
                <c:pt idx="132">
                  <c:v>7.2679999999999954</c:v>
                </c:pt>
                <c:pt idx="133">
                  <c:v>6.3229999999999951</c:v>
                </c:pt>
                <c:pt idx="134">
                  <c:v>8.3230000000000004</c:v>
                </c:pt>
                <c:pt idx="135">
                  <c:v>5.5069999999999997</c:v>
                </c:pt>
                <c:pt idx="136">
                  <c:v>5.2039999999999997</c:v>
                </c:pt>
                <c:pt idx="137">
                  <c:v>5.4729999999999999</c:v>
                </c:pt>
                <c:pt idx="138">
                  <c:v>6.3490000000000002</c:v>
                </c:pt>
              </c:numCache>
            </c:numRef>
          </c:val>
        </c:ser>
        <c:ser>
          <c:idx val="22"/>
          <c:order val="22"/>
          <c:tx>
            <c:strRef>
              <c:f>Global!$X$1</c:f>
              <c:strCache>
                <c:ptCount val="1"/>
                <c:pt idx="0">
                  <c:v>22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Global!$X$2:$X$140</c:f>
              <c:numCache>
                <c:formatCode>General</c:formatCode>
                <c:ptCount val="139"/>
                <c:pt idx="0">
                  <c:v>0.40100000000000002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4.452</c:v>
                </c:pt>
                <c:pt idx="6">
                  <c:v>6.3869999999999996</c:v>
                </c:pt>
                <c:pt idx="7">
                  <c:v>7.0860000000000003</c:v>
                </c:pt>
                <c:pt idx="8">
                  <c:v>11.009</c:v>
                </c:pt>
                <c:pt idx="9">
                  <c:v>7.367999999999995</c:v>
                </c:pt>
                <c:pt idx="10">
                  <c:v>6.7560000000000002</c:v>
                </c:pt>
                <c:pt idx="11">
                  <c:v>7.2729999999999997</c:v>
                </c:pt>
                <c:pt idx="12">
                  <c:v>8.6279999999999983</c:v>
                </c:pt>
                <c:pt idx="13">
                  <c:v>6.3119999999999976</c:v>
                </c:pt>
                <c:pt idx="14">
                  <c:v>8.9489999999999998</c:v>
                </c:pt>
                <c:pt idx="15">
                  <c:v>8.4</c:v>
                </c:pt>
                <c:pt idx="16">
                  <c:v>4.8209999999999953</c:v>
                </c:pt>
                <c:pt idx="17">
                  <c:v>6.8519999999999976</c:v>
                </c:pt>
                <c:pt idx="18">
                  <c:v>45.552</c:v>
                </c:pt>
                <c:pt idx="19">
                  <c:v>6.0030000000000001</c:v>
                </c:pt>
                <c:pt idx="20">
                  <c:v>6.48</c:v>
                </c:pt>
                <c:pt idx="21">
                  <c:v>5.8219999999999956</c:v>
                </c:pt>
                <c:pt idx="22">
                  <c:v>4.6739999999999986</c:v>
                </c:pt>
                <c:pt idx="23">
                  <c:v>6.3010000000000002</c:v>
                </c:pt>
                <c:pt idx="24">
                  <c:v>7.6819999999999986</c:v>
                </c:pt>
                <c:pt idx="25">
                  <c:v>6.0269999999999966</c:v>
                </c:pt>
                <c:pt idx="26">
                  <c:v>7.9409999999999998</c:v>
                </c:pt>
                <c:pt idx="27">
                  <c:v>5.0169999999999986</c:v>
                </c:pt>
                <c:pt idx="28">
                  <c:v>5.1439999999999966</c:v>
                </c:pt>
                <c:pt idx="29">
                  <c:v>5.6360000000000001</c:v>
                </c:pt>
                <c:pt idx="30">
                  <c:v>11.05</c:v>
                </c:pt>
                <c:pt idx="31">
                  <c:v>5.0229999999999952</c:v>
                </c:pt>
                <c:pt idx="32">
                  <c:v>5.1710000000000003</c:v>
                </c:pt>
                <c:pt idx="33">
                  <c:v>5.5949999999999953</c:v>
                </c:pt>
                <c:pt idx="34">
                  <c:v>38.5</c:v>
                </c:pt>
                <c:pt idx="35">
                  <c:v>5.6529999999999951</c:v>
                </c:pt>
                <c:pt idx="36">
                  <c:v>6.0789999999999997</c:v>
                </c:pt>
                <c:pt idx="37">
                  <c:v>4.8139999999999956</c:v>
                </c:pt>
                <c:pt idx="38">
                  <c:v>4.9450000000000003</c:v>
                </c:pt>
                <c:pt idx="39">
                  <c:v>6.2669999999999986</c:v>
                </c:pt>
                <c:pt idx="40">
                  <c:v>6.8710000000000004</c:v>
                </c:pt>
                <c:pt idx="41">
                  <c:v>5.3339999999999996</c:v>
                </c:pt>
                <c:pt idx="42">
                  <c:v>6.9480000000000004</c:v>
                </c:pt>
                <c:pt idx="43">
                  <c:v>4.9139999999999997</c:v>
                </c:pt>
                <c:pt idx="44">
                  <c:v>5.431</c:v>
                </c:pt>
                <c:pt idx="45">
                  <c:v>6.8469999999999986</c:v>
                </c:pt>
                <c:pt idx="46">
                  <c:v>6.1130000000000004</c:v>
                </c:pt>
                <c:pt idx="47">
                  <c:v>4.984</c:v>
                </c:pt>
                <c:pt idx="48">
                  <c:v>6.3310000000000004</c:v>
                </c:pt>
                <c:pt idx="49">
                  <c:v>5.9690000000000003</c:v>
                </c:pt>
                <c:pt idx="50">
                  <c:v>5.1289999999999951</c:v>
                </c:pt>
                <c:pt idx="51">
                  <c:v>4.6349999999999953</c:v>
                </c:pt>
                <c:pt idx="52">
                  <c:v>5.6189999999999953</c:v>
                </c:pt>
                <c:pt idx="53">
                  <c:v>5.649</c:v>
                </c:pt>
                <c:pt idx="54">
                  <c:v>6.8239999999999954</c:v>
                </c:pt>
                <c:pt idx="55">
                  <c:v>6.3979999999999952</c:v>
                </c:pt>
                <c:pt idx="56">
                  <c:v>5.4249999999999954</c:v>
                </c:pt>
                <c:pt idx="57">
                  <c:v>6.1310000000000002</c:v>
                </c:pt>
                <c:pt idx="58">
                  <c:v>5.8010000000000002</c:v>
                </c:pt>
                <c:pt idx="59">
                  <c:v>6.4660000000000002</c:v>
                </c:pt>
                <c:pt idx="60">
                  <c:v>5.1130000000000004</c:v>
                </c:pt>
                <c:pt idx="61">
                  <c:v>8.06</c:v>
                </c:pt>
                <c:pt idx="62">
                  <c:v>7.0730000000000004</c:v>
                </c:pt>
                <c:pt idx="63">
                  <c:v>5.8129999999999953</c:v>
                </c:pt>
                <c:pt idx="64">
                  <c:v>8.0230000000000015</c:v>
                </c:pt>
                <c:pt idx="65">
                  <c:v>6.819</c:v>
                </c:pt>
                <c:pt idx="66">
                  <c:v>9.2119999999999997</c:v>
                </c:pt>
                <c:pt idx="67">
                  <c:v>6.907</c:v>
                </c:pt>
                <c:pt idx="68">
                  <c:v>6.1849999999999952</c:v>
                </c:pt>
                <c:pt idx="69">
                  <c:v>5.7039999999999997</c:v>
                </c:pt>
                <c:pt idx="70">
                  <c:v>8.0300000000000011</c:v>
                </c:pt>
                <c:pt idx="71">
                  <c:v>5.5789999999999997</c:v>
                </c:pt>
                <c:pt idx="72">
                  <c:v>7.327999999999995</c:v>
                </c:pt>
                <c:pt idx="73">
                  <c:v>6.28</c:v>
                </c:pt>
                <c:pt idx="74">
                  <c:v>13.832000000000001</c:v>
                </c:pt>
                <c:pt idx="75">
                  <c:v>33.523000000000003</c:v>
                </c:pt>
                <c:pt idx="76">
                  <c:v>13.872</c:v>
                </c:pt>
                <c:pt idx="77">
                  <c:v>5.516</c:v>
                </c:pt>
                <c:pt idx="78">
                  <c:v>8.4130000000000003</c:v>
                </c:pt>
                <c:pt idx="79">
                  <c:v>5.5129999999999946</c:v>
                </c:pt>
                <c:pt idx="80">
                  <c:v>5.9210000000000003</c:v>
                </c:pt>
                <c:pt idx="81">
                  <c:v>7.5759999999999996</c:v>
                </c:pt>
                <c:pt idx="82">
                  <c:v>6.0010000000000003</c:v>
                </c:pt>
                <c:pt idx="83">
                  <c:v>8.5570000000000004</c:v>
                </c:pt>
                <c:pt idx="84">
                  <c:v>14.166</c:v>
                </c:pt>
                <c:pt idx="85">
                  <c:v>7.3619999999999957</c:v>
                </c:pt>
                <c:pt idx="86">
                  <c:v>5.726</c:v>
                </c:pt>
                <c:pt idx="87">
                  <c:v>6.9779999999999998</c:v>
                </c:pt>
                <c:pt idx="88">
                  <c:v>7.6769999999999996</c:v>
                </c:pt>
                <c:pt idx="89">
                  <c:v>5.8259999999999952</c:v>
                </c:pt>
                <c:pt idx="90">
                  <c:v>5.3239999999999954</c:v>
                </c:pt>
                <c:pt idx="91">
                  <c:v>5.1769999999999996</c:v>
                </c:pt>
                <c:pt idx="92">
                  <c:v>5.827999999999995</c:v>
                </c:pt>
                <c:pt idx="93">
                  <c:v>6.7249999999999952</c:v>
                </c:pt>
                <c:pt idx="94">
                  <c:v>7.1119999999999974</c:v>
                </c:pt>
                <c:pt idx="95">
                  <c:v>5.984</c:v>
                </c:pt>
                <c:pt idx="96">
                  <c:v>5.2519999999999998</c:v>
                </c:pt>
                <c:pt idx="97">
                  <c:v>5.7380000000000004</c:v>
                </c:pt>
                <c:pt idx="98">
                  <c:v>6.1609999999999951</c:v>
                </c:pt>
                <c:pt idx="99">
                  <c:v>5.6379999999999946</c:v>
                </c:pt>
                <c:pt idx="100">
                  <c:v>6.5019999999999998</c:v>
                </c:pt>
                <c:pt idx="101">
                  <c:v>11.903</c:v>
                </c:pt>
                <c:pt idx="102">
                  <c:v>8.2479999999999976</c:v>
                </c:pt>
                <c:pt idx="103">
                  <c:v>5.2539999999999996</c:v>
                </c:pt>
                <c:pt idx="104">
                  <c:v>5.4379999999999997</c:v>
                </c:pt>
                <c:pt idx="105">
                  <c:v>7.907</c:v>
                </c:pt>
                <c:pt idx="106">
                  <c:v>5.2469999999999999</c:v>
                </c:pt>
                <c:pt idx="107">
                  <c:v>8.9190000000000005</c:v>
                </c:pt>
                <c:pt idx="108">
                  <c:v>5.3380000000000001</c:v>
                </c:pt>
                <c:pt idx="109">
                  <c:v>6.0269999999999966</c:v>
                </c:pt>
                <c:pt idx="110">
                  <c:v>5.8259999999999952</c:v>
                </c:pt>
                <c:pt idx="111">
                  <c:v>6.9020000000000001</c:v>
                </c:pt>
                <c:pt idx="112">
                  <c:v>10.941000000000001</c:v>
                </c:pt>
                <c:pt idx="113">
                  <c:v>8.0060000000000002</c:v>
                </c:pt>
                <c:pt idx="114">
                  <c:v>8.1460000000000008</c:v>
                </c:pt>
                <c:pt idx="115">
                  <c:v>6.5010000000000003</c:v>
                </c:pt>
                <c:pt idx="116">
                  <c:v>7.0259999999999954</c:v>
                </c:pt>
                <c:pt idx="117">
                  <c:v>5.2789999999999999</c:v>
                </c:pt>
                <c:pt idx="118">
                  <c:v>5.4619999999999997</c:v>
                </c:pt>
                <c:pt idx="119">
                  <c:v>6.1029999999999953</c:v>
                </c:pt>
                <c:pt idx="120">
                  <c:v>7.2639999999999976</c:v>
                </c:pt>
                <c:pt idx="121">
                  <c:v>36.906999999999996</c:v>
                </c:pt>
                <c:pt idx="122">
                  <c:v>5.4089999999999998</c:v>
                </c:pt>
                <c:pt idx="123">
                  <c:v>7.3139999999999956</c:v>
                </c:pt>
                <c:pt idx="124">
                  <c:v>6.5970000000000004</c:v>
                </c:pt>
                <c:pt idx="125">
                  <c:v>7.4050000000000002</c:v>
                </c:pt>
                <c:pt idx="126">
                  <c:v>8.8119999999999994</c:v>
                </c:pt>
                <c:pt idx="127">
                  <c:v>5.0380000000000003</c:v>
                </c:pt>
                <c:pt idx="128">
                  <c:v>5.68</c:v>
                </c:pt>
                <c:pt idx="129">
                  <c:v>5.6079999999999952</c:v>
                </c:pt>
                <c:pt idx="130">
                  <c:v>6.2190000000000003</c:v>
                </c:pt>
                <c:pt idx="131">
                  <c:v>7.7850000000000001</c:v>
                </c:pt>
                <c:pt idx="132">
                  <c:v>6.9580000000000002</c:v>
                </c:pt>
                <c:pt idx="133">
                  <c:v>6.7309999999999999</c:v>
                </c:pt>
                <c:pt idx="134">
                  <c:v>5.1169999999999964</c:v>
                </c:pt>
                <c:pt idx="135">
                  <c:v>5.0279999999999951</c:v>
                </c:pt>
                <c:pt idx="136">
                  <c:v>6.2720000000000002</c:v>
                </c:pt>
                <c:pt idx="137">
                  <c:v>11.122999999999999</c:v>
                </c:pt>
                <c:pt idx="138">
                  <c:v>8.2540000000000013</c:v>
                </c:pt>
              </c:numCache>
            </c:numRef>
          </c:val>
        </c:ser>
        <c:ser>
          <c:idx val="23"/>
          <c:order val="23"/>
          <c:tx>
            <c:strRef>
              <c:f>Global!$Y$1</c:f>
              <c:strCache>
                <c:ptCount val="1"/>
                <c:pt idx="0">
                  <c:v>23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</c:numCache>
            </c:numRef>
          </c:cat>
          <c:val>
            <c:numRef>
              <c:f>Global!$Y$2:$Y$140</c:f>
              <c:numCache>
                <c:formatCode>General</c:formatCode>
                <c:ptCount val="139"/>
                <c:pt idx="0">
                  <c:v>8.0000000000000002E-3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7.0000000000000001E-3</c:v>
                </c:pt>
                <c:pt idx="4">
                  <c:v>7.0000000000000001E-3</c:v>
                </c:pt>
                <c:pt idx="5">
                  <c:v>4.0069999999999997</c:v>
                </c:pt>
                <c:pt idx="6">
                  <c:v>5.0679999999999952</c:v>
                </c:pt>
                <c:pt idx="7">
                  <c:v>4.4720000000000004</c:v>
                </c:pt>
                <c:pt idx="8">
                  <c:v>6.4160000000000004</c:v>
                </c:pt>
                <c:pt idx="9">
                  <c:v>6.1899999999999986</c:v>
                </c:pt>
                <c:pt idx="10">
                  <c:v>7.5960000000000001</c:v>
                </c:pt>
                <c:pt idx="11">
                  <c:v>5.1829999999999954</c:v>
                </c:pt>
                <c:pt idx="12">
                  <c:v>6.3469999999999986</c:v>
                </c:pt>
                <c:pt idx="13">
                  <c:v>5.6879999999999953</c:v>
                </c:pt>
                <c:pt idx="14">
                  <c:v>8.0279999999999987</c:v>
                </c:pt>
                <c:pt idx="15">
                  <c:v>6.51</c:v>
                </c:pt>
                <c:pt idx="16">
                  <c:v>6.2290000000000001</c:v>
                </c:pt>
                <c:pt idx="17">
                  <c:v>9.2089999999999996</c:v>
                </c:pt>
                <c:pt idx="18">
                  <c:v>6.2690000000000001</c:v>
                </c:pt>
                <c:pt idx="19">
                  <c:v>9.1460000000000008</c:v>
                </c:pt>
                <c:pt idx="20">
                  <c:v>45.970999999999997</c:v>
                </c:pt>
                <c:pt idx="21">
                  <c:v>7.1879999999999953</c:v>
                </c:pt>
                <c:pt idx="22">
                  <c:v>4.9039999999999999</c:v>
                </c:pt>
                <c:pt idx="23">
                  <c:v>6.6039999999999957</c:v>
                </c:pt>
                <c:pt idx="24">
                  <c:v>6.2539999999999996</c:v>
                </c:pt>
                <c:pt idx="25">
                  <c:v>5.4420000000000002</c:v>
                </c:pt>
                <c:pt idx="26">
                  <c:v>5.5789999999999997</c:v>
                </c:pt>
                <c:pt idx="27">
                  <c:v>5.5149999999999952</c:v>
                </c:pt>
                <c:pt idx="28">
                  <c:v>16.234999999999999</c:v>
                </c:pt>
                <c:pt idx="29">
                  <c:v>7.9290000000000003</c:v>
                </c:pt>
                <c:pt idx="30">
                  <c:v>6.4089999999999998</c:v>
                </c:pt>
                <c:pt idx="31">
                  <c:v>8.7550000000000008</c:v>
                </c:pt>
                <c:pt idx="32">
                  <c:v>43.666000000000011</c:v>
                </c:pt>
                <c:pt idx="33">
                  <c:v>5.1139999999999954</c:v>
                </c:pt>
                <c:pt idx="34">
                  <c:v>6.6779999999999946</c:v>
                </c:pt>
                <c:pt idx="35">
                  <c:v>5.4379999999999997</c:v>
                </c:pt>
                <c:pt idx="36">
                  <c:v>5.3529999999999953</c:v>
                </c:pt>
                <c:pt idx="37">
                  <c:v>5.7269999999999976</c:v>
                </c:pt>
                <c:pt idx="38">
                  <c:v>5.9119999999999999</c:v>
                </c:pt>
                <c:pt idx="39">
                  <c:v>6.1130000000000004</c:v>
                </c:pt>
                <c:pt idx="40">
                  <c:v>7.624999999999992</c:v>
                </c:pt>
                <c:pt idx="41">
                  <c:v>18.323</c:v>
                </c:pt>
                <c:pt idx="42">
                  <c:v>6.1909999999999954</c:v>
                </c:pt>
                <c:pt idx="43">
                  <c:v>10.151</c:v>
                </c:pt>
                <c:pt idx="44">
                  <c:v>5.85</c:v>
                </c:pt>
                <c:pt idx="45">
                  <c:v>5.827999999999995</c:v>
                </c:pt>
                <c:pt idx="46">
                  <c:v>6.8739999999999997</c:v>
                </c:pt>
                <c:pt idx="47">
                  <c:v>6.4080000000000004</c:v>
                </c:pt>
                <c:pt idx="48">
                  <c:v>6.8890000000000002</c:v>
                </c:pt>
                <c:pt idx="49">
                  <c:v>6.8029999999999946</c:v>
                </c:pt>
                <c:pt idx="50">
                  <c:v>9.6519999999999992</c:v>
                </c:pt>
                <c:pt idx="51">
                  <c:v>4.8860000000000001</c:v>
                </c:pt>
                <c:pt idx="52">
                  <c:v>6.3</c:v>
                </c:pt>
                <c:pt idx="53">
                  <c:v>5.7069999999999999</c:v>
                </c:pt>
                <c:pt idx="54">
                  <c:v>5.5579999999999954</c:v>
                </c:pt>
                <c:pt idx="55">
                  <c:v>5.5090000000000003</c:v>
                </c:pt>
                <c:pt idx="56">
                  <c:v>5.093</c:v>
                </c:pt>
                <c:pt idx="57">
                  <c:v>6.1529999999999951</c:v>
                </c:pt>
                <c:pt idx="58">
                  <c:v>4.8499999999999996</c:v>
                </c:pt>
                <c:pt idx="59">
                  <c:v>9.8550000000000004</c:v>
                </c:pt>
                <c:pt idx="60">
                  <c:v>5.4489999999999998</c:v>
                </c:pt>
                <c:pt idx="61">
                  <c:v>5.6599999999999957</c:v>
                </c:pt>
                <c:pt idx="62">
                  <c:v>5.9219999999999997</c:v>
                </c:pt>
                <c:pt idx="63">
                  <c:v>6.5430000000000001</c:v>
                </c:pt>
                <c:pt idx="64">
                  <c:v>6.702</c:v>
                </c:pt>
                <c:pt idx="65">
                  <c:v>5.07</c:v>
                </c:pt>
                <c:pt idx="66">
                  <c:v>4.7549999999999946</c:v>
                </c:pt>
                <c:pt idx="67">
                  <c:v>8.5850000000000026</c:v>
                </c:pt>
                <c:pt idx="68">
                  <c:v>4.6559999999999953</c:v>
                </c:pt>
                <c:pt idx="69">
                  <c:v>5.2610000000000001</c:v>
                </c:pt>
                <c:pt idx="70">
                  <c:v>5.7039999999999997</c:v>
                </c:pt>
                <c:pt idx="71">
                  <c:v>7</c:v>
                </c:pt>
                <c:pt idx="72">
                  <c:v>6.3559999999999954</c:v>
                </c:pt>
                <c:pt idx="73">
                  <c:v>4.8869999999999996</c:v>
                </c:pt>
                <c:pt idx="74">
                  <c:v>5.4080000000000004</c:v>
                </c:pt>
                <c:pt idx="75">
                  <c:v>38.887</c:v>
                </c:pt>
                <c:pt idx="76">
                  <c:v>4.8039999999999976</c:v>
                </c:pt>
                <c:pt idx="77">
                  <c:v>7.5609999999999946</c:v>
                </c:pt>
                <c:pt idx="78">
                  <c:v>6.4550000000000001</c:v>
                </c:pt>
                <c:pt idx="79">
                  <c:v>7.7690000000000001</c:v>
                </c:pt>
                <c:pt idx="80">
                  <c:v>6.2949999999999946</c:v>
                </c:pt>
                <c:pt idx="81">
                  <c:v>6.359</c:v>
                </c:pt>
                <c:pt idx="82">
                  <c:v>6.5970000000000004</c:v>
                </c:pt>
                <c:pt idx="83">
                  <c:v>7.3229999999999951</c:v>
                </c:pt>
                <c:pt idx="84">
                  <c:v>5.53</c:v>
                </c:pt>
                <c:pt idx="85">
                  <c:v>5.824999999999994</c:v>
                </c:pt>
                <c:pt idx="86">
                  <c:v>6.0229999999999952</c:v>
                </c:pt>
                <c:pt idx="87">
                  <c:v>6.0569999999999986</c:v>
                </c:pt>
                <c:pt idx="88">
                  <c:v>8.918000000000001</c:v>
                </c:pt>
                <c:pt idx="89">
                  <c:v>5.9660000000000002</c:v>
                </c:pt>
                <c:pt idx="90">
                  <c:v>6.476</c:v>
                </c:pt>
                <c:pt idx="91">
                  <c:v>6.157999999999995</c:v>
                </c:pt>
                <c:pt idx="92">
                  <c:v>7.2789999999999999</c:v>
                </c:pt>
                <c:pt idx="93">
                  <c:v>6.5679999999999952</c:v>
                </c:pt>
                <c:pt idx="94">
                  <c:v>5.7469999999999999</c:v>
                </c:pt>
                <c:pt idx="95">
                  <c:v>6.4880000000000004</c:v>
                </c:pt>
                <c:pt idx="96">
                  <c:v>7.3079999999999954</c:v>
                </c:pt>
                <c:pt idx="97">
                  <c:v>5.5830000000000002</c:v>
                </c:pt>
                <c:pt idx="98">
                  <c:v>6.2430000000000003</c:v>
                </c:pt>
                <c:pt idx="99">
                  <c:v>5.7</c:v>
                </c:pt>
                <c:pt idx="100">
                  <c:v>6.3760000000000003</c:v>
                </c:pt>
                <c:pt idx="101">
                  <c:v>5.6439999999999957</c:v>
                </c:pt>
                <c:pt idx="102">
                  <c:v>4.7279999999999953</c:v>
                </c:pt>
                <c:pt idx="103">
                  <c:v>7.1669999999999954</c:v>
                </c:pt>
                <c:pt idx="104">
                  <c:v>7.9009999999999998</c:v>
                </c:pt>
                <c:pt idx="105">
                  <c:v>5.5069999999999997</c:v>
                </c:pt>
                <c:pt idx="106">
                  <c:v>5.5679999999999952</c:v>
                </c:pt>
                <c:pt idx="107">
                  <c:v>7.09</c:v>
                </c:pt>
                <c:pt idx="108">
                  <c:v>8.4570000000000007</c:v>
                </c:pt>
                <c:pt idx="109">
                  <c:v>6.4059999999999997</c:v>
                </c:pt>
                <c:pt idx="110">
                  <c:v>7.1790000000000003</c:v>
                </c:pt>
                <c:pt idx="111">
                  <c:v>8.0439999999999987</c:v>
                </c:pt>
                <c:pt idx="112">
                  <c:v>7.2549999999999946</c:v>
                </c:pt>
                <c:pt idx="113">
                  <c:v>14.72</c:v>
                </c:pt>
                <c:pt idx="114">
                  <c:v>13.718</c:v>
                </c:pt>
                <c:pt idx="115">
                  <c:v>5.9420000000000002</c:v>
                </c:pt>
                <c:pt idx="116">
                  <c:v>6.9459999999999997</c:v>
                </c:pt>
                <c:pt idx="117">
                  <c:v>5.4009999999999998</c:v>
                </c:pt>
                <c:pt idx="118">
                  <c:v>9.2889999999999997</c:v>
                </c:pt>
                <c:pt idx="119">
                  <c:v>8.2530000000000001</c:v>
                </c:pt>
                <c:pt idx="120">
                  <c:v>6.8879999999999946</c:v>
                </c:pt>
                <c:pt idx="121">
                  <c:v>5.5579999999999954</c:v>
                </c:pt>
                <c:pt idx="122">
                  <c:v>5.6879999999999953</c:v>
                </c:pt>
                <c:pt idx="123">
                  <c:v>7.9820000000000002</c:v>
                </c:pt>
                <c:pt idx="124">
                  <c:v>5.3919999999999986</c:v>
                </c:pt>
                <c:pt idx="125">
                  <c:v>3.8189999999999991</c:v>
                </c:pt>
                <c:pt idx="126">
                  <c:v>6.7889999999999997</c:v>
                </c:pt>
                <c:pt idx="127">
                  <c:v>5.9619999999999997</c:v>
                </c:pt>
                <c:pt idx="128">
                  <c:v>5.593</c:v>
                </c:pt>
                <c:pt idx="129">
                  <c:v>5.3839999999999986</c:v>
                </c:pt>
                <c:pt idx="130">
                  <c:v>5.7359999999999998</c:v>
                </c:pt>
                <c:pt idx="131">
                  <c:v>7.2039999999999997</c:v>
                </c:pt>
                <c:pt idx="132">
                  <c:v>5.8139999999999956</c:v>
                </c:pt>
                <c:pt idx="133">
                  <c:v>7.1219999999999946</c:v>
                </c:pt>
                <c:pt idx="134">
                  <c:v>5.806</c:v>
                </c:pt>
                <c:pt idx="135">
                  <c:v>6.6890000000000001</c:v>
                </c:pt>
                <c:pt idx="136">
                  <c:v>9.8390000000000004</c:v>
                </c:pt>
                <c:pt idx="137">
                  <c:v>5.7990000000000004</c:v>
                </c:pt>
                <c:pt idx="138">
                  <c:v>7.2450000000000001</c:v>
                </c:pt>
              </c:numCache>
            </c:numRef>
          </c:val>
        </c:ser>
        <c:bandFmts/>
        <c:axId val="234524224"/>
        <c:axId val="234525400"/>
        <c:axId val="307230504"/>
      </c:surface3DChart>
      <c:catAx>
        <c:axId val="234524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4525400"/>
        <c:crosses val="autoZero"/>
        <c:auto val="1"/>
        <c:lblAlgn val="ctr"/>
        <c:lblOffset val="100"/>
        <c:noMultiLvlLbl val="0"/>
      </c:catAx>
      <c:valAx>
        <c:axId val="234525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4524224"/>
        <c:crosses val="autoZero"/>
        <c:crossBetween val="midCat"/>
      </c:valAx>
      <c:serAx>
        <c:axId val="307230504"/>
        <c:scaling>
          <c:orientation val="minMax"/>
        </c:scaling>
        <c:delete val="0"/>
        <c:axPos val="b"/>
        <c:majorTickMark val="out"/>
        <c:minorTickMark val="none"/>
        <c:tickLblPos val="nextTo"/>
        <c:crossAx val="234525400"/>
        <c:crosses val="autoZero"/>
      </c:ser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0.8131</cdr:x>
      <cdr:y>0.71913</cdr:y>
    </cdr:from>
    <cdr:to>
      <cdr:x>0.8456</cdr:x>
      <cdr:y>0.81163</cdr:y>
    </cdr:to>
    <cdr:sp macro="" textlink="">
      <cdr:nvSpPr>
        <cdr:cNvPr id="2" name="TextBox 1"/>
        <cdr:cNvSpPr txBox="1"/>
      </cdr:nvSpPr>
      <cdr:spPr>
        <a:xfrm xmlns:a="http://schemas.openxmlformats.org/drawingml/2006/main" rot="18425209">
          <a:off x="4310988" y="3346638"/>
          <a:ext cx="415156" cy="1770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Silo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0.8711</cdr:x>
      <cdr:y>0.91541</cdr:y>
    </cdr:from>
    <cdr:to>
      <cdr:x>1</cdr:x>
      <cdr:y>0.9653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192780" y="3215957"/>
          <a:ext cx="472440" cy="1752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0.28067</cdr:x>
      <cdr:y>0.94824</cdr:y>
    </cdr:from>
    <cdr:to>
      <cdr:x>0.54054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028700" y="3490277"/>
          <a:ext cx="952500" cy="190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0.8131</cdr:x>
      <cdr:y>0.71913</cdr:y>
    </cdr:from>
    <cdr:to>
      <cdr:x>0.8456</cdr:x>
      <cdr:y>0.81163</cdr:y>
    </cdr:to>
    <cdr:sp macro="" textlink="">
      <cdr:nvSpPr>
        <cdr:cNvPr id="2" name="TextBox 1"/>
        <cdr:cNvSpPr txBox="1"/>
      </cdr:nvSpPr>
      <cdr:spPr>
        <a:xfrm xmlns:a="http://schemas.openxmlformats.org/drawingml/2006/main" rot="18425209">
          <a:off x="4310988" y="3346638"/>
          <a:ext cx="415156" cy="1770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Silo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BE6DC-D86E-4434-A5B8-3A3860CB1278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0D3F-132A-4A04-BBC1-88A3276D9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about the fingerprinting</a:t>
            </a:r>
            <a:r>
              <a:rPr lang="en-US" baseline="0" dirty="0" smtClean="0"/>
              <a:t> data centre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7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the analysis</a:t>
            </a:r>
            <a:r>
              <a:rPr lang="en-US" baseline="0" dirty="0" smtClean="0"/>
              <a:t> put a goal slide, calculate and visualize </a:t>
            </a:r>
            <a:r>
              <a:rPr lang="en-US" baseline="0" dirty="0" err="1" smtClean="0"/>
              <a:t>aggregrate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the analysis</a:t>
            </a:r>
            <a:r>
              <a:rPr lang="en-US" baseline="0" dirty="0" smtClean="0"/>
              <a:t> put a goal slide, calculate and visualize </a:t>
            </a:r>
            <a:r>
              <a:rPr lang="en-US" baseline="0" dirty="0" err="1" smtClean="0"/>
              <a:t>aggregrate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the anomalous</a:t>
            </a:r>
            <a:r>
              <a:rPr lang="en-US" baseline="0" dirty="0" smtClean="0"/>
              <a:t> counters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the configuration</a:t>
            </a:r>
            <a:r>
              <a:rPr lang="en-US" baseline="0" dirty="0" smtClean="0"/>
              <a:t> with new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1826-4846-B442-B58D-82E2C1D773BA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665" y="660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Orleans Performance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Internship Project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Manjula</a:t>
            </a:r>
            <a:r>
              <a:rPr lang="en-US" dirty="0" smtClean="0">
                <a:solidFill>
                  <a:srgbClr val="0070C0"/>
                </a:solidFill>
              </a:rPr>
              <a:t> Peiris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23178"/>
            <a:ext cx="8229600" cy="11430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32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A0000"/>
                </a:solidFill>
              </a:rPr>
              <a:t>Aggregated View</a:t>
            </a:r>
            <a:endParaRPr lang="en-US" dirty="0">
              <a:solidFill>
                <a:srgbClr val="7A0000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85385"/>
              </p:ext>
            </p:extLst>
          </p:nvPr>
        </p:nvGraphicFramePr>
        <p:xfrm>
          <a:off x="365760" y="2034223"/>
          <a:ext cx="3665220" cy="3680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13465"/>
              </p:ext>
            </p:extLst>
          </p:nvPr>
        </p:nvGraphicFramePr>
        <p:xfrm>
          <a:off x="5029200" y="1751966"/>
          <a:ext cx="3810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8320" y="543306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4411B"/>
                </a:solidFill>
              </a:rPr>
              <a:t>Silo</a:t>
            </a:r>
            <a:endParaRPr lang="en-US" dirty="0">
              <a:solidFill>
                <a:srgbClr val="34411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3660" y="5437108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4411B"/>
                </a:solidFill>
              </a:rPr>
              <a:t>Time</a:t>
            </a:r>
            <a:endParaRPr lang="en-US" dirty="0">
              <a:solidFill>
                <a:srgbClr val="34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Driven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0157" cy="50013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Single counter anomaly detection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Threshold based analysis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Rule based approach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Compare to a static threshold</a:t>
            </a:r>
          </a:p>
          <a:p>
            <a:pPr lvl="1"/>
            <a:r>
              <a:rPr lang="en-US" dirty="0">
                <a:solidFill>
                  <a:srgbClr val="062196"/>
                </a:solidFill>
              </a:rPr>
              <a:t>Compare to percentage </a:t>
            </a:r>
            <a:r>
              <a:rPr lang="en-US" dirty="0" smtClean="0">
                <a:solidFill>
                  <a:srgbClr val="062196"/>
                </a:solidFill>
              </a:rPr>
              <a:t>deviation from mean/median</a:t>
            </a:r>
          </a:p>
          <a:p>
            <a:pPr lvl="1"/>
            <a:r>
              <a:rPr lang="en-US" dirty="0">
                <a:solidFill>
                  <a:srgbClr val="062196"/>
                </a:solidFill>
              </a:rPr>
              <a:t>Compare to </a:t>
            </a:r>
            <a:r>
              <a:rPr lang="en-US" dirty="0" smtClean="0">
                <a:solidFill>
                  <a:srgbClr val="062196"/>
                </a:solidFill>
              </a:rPr>
              <a:t>number of standard deviations </a:t>
            </a:r>
            <a:r>
              <a:rPr lang="en-US" dirty="0">
                <a:solidFill>
                  <a:srgbClr val="062196"/>
                </a:solidFill>
              </a:rPr>
              <a:t>from </a:t>
            </a:r>
            <a:r>
              <a:rPr lang="en-US" dirty="0" smtClean="0">
                <a:solidFill>
                  <a:srgbClr val="062196"/>
                </a:solidFill>
              </a:rPr>
              <a:t>mean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For Global/</a:t>
            </a:r>
            <a:r>
              <a:rPr lang="en-US" dirty="0" err="1" smtClean="0">
                <a:solidFill>
                  <a:srgbClr val="062196"/>
                </a:solidFill>
              </a:rPr>
              <a:t>PerTime/PerSilo</a:t>
            </a:r>
            <a:endParaRPr lang="en-US" dirty="0" smtClean="0">
              <a:solidFill>
                <a:srgbClr val="062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Driven Analysis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0157" cy="50013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A0000"/>
                </a:solidFill>
              </a:rPr>
              <a:t>Above </a:t>
            </a:r>
            <a:r>
              <a:rPr lang="en-US" dirty="0">
                <a:solidFill>
                  <a:srgbClr val="7A0000"/>
                </a:solidFill>
              </a:rPr>
              <a:t>absolute value </a:t>
            </a:r>
            <a:r>
              <a:rPr lang="en-US" dirty="0" smtClean="0">
                <a:solidFill>
                  <a:srgbClr val="7A0000"/>
                </a:solidFill>
              </a:rPr>
              <a:t>X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Find all times when “time in GC is above 30%”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More </a:t>
            </a:r>
            <a:r>
              <a:rPr lang="en-US" dirty="0">
                <a:solidFill>
                  <a:srgbClr val="7A0000"/>
                </a:solidFill>
              </a:rPr>
              <a:t>than X% above median across all </a:t>
            </a:r>
            <a:r>
              <a:rPr lang="en-US" dirty="0" smtClean="0">
                <a:solidFill>
                  <a:srgbClr val="7A0000"/>
                </a:solidFill>
              </a:rPr>
              <a:t>silos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Find all silos that process less then 50% of median number of requests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Fluctuating counter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Large message latency variations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Cache hit ratio fluctuations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OK at different times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Not OK across silos at the same time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998"/>
            <a:ext cx="8229600" cy="1036002"/>
          </a:xfrm>
        </p:spPr>
        <p:txBody>
          <a:bodyPr/>
          <a:lstStyle/>
          <a:p>
            <a:r>
              <a:rPr lang="en-US" dirty="0" smtClean="0"/>
              <a:t>Sample Rule Configuration in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" y="1143000"/>
            <a:ext cx="4191000" cy="1785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</a:rPr>
              <a:t>&lt;</a:t>
            </a:r>
            <a:r>
              <a:rPr lang="en-US" sz="1100" dirty="0" err="1">
                <a:solidFill>
                  <a:schemeClr val="accent4"/>
                </a:solidFill>
              </a:rPr>
              <a:t>PerformanceCounter</a:t>
            </a:r>
            <a:r>
              <a:rPr lang="en-US" sz="1100" dirty="0">
                <a:solidFill>
                  <a:schemeClr val="accent4"/>
                </a:solidFill>
              </a:rPr>
              <a:t> Name="</a:t>
            </a:r>
            <a:r>
              <a:rPr lang="en-US" sz="1100" dirty="0" err="1">
                <a:solidFill>
                  <a:schemeClr val="accent4"/>
                </a:solidFill>
              </a:rPr>
              <a:t>Runtime.GC.PercentOfTimeInGC</a:t>
            </a:r>
            <a:r>
              <a:rPr lang="en-US" sz="1100" dirty="0">
                <a:solidFill>
                  <a:schemeClr val="accent4"/>
                </a:solidFill>
              </a:rPr>
              <a:t>"&gt;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&lt;Rules&gt;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&lt;Rule </a:t>
            </a:r>
            <a:r>
              <a:rPr lang="en-US" sz="1100" dirty="0" err="1">
                <a:solidFill>
                  <a:schemeClr val="accent4"/>
                </a:solidFill>
              </a:rPr>
              <a:t>AppliesTo</a:t>
            </a:r>
            <a:r>
              <a:rPr lang="en-US" sz="1100" dirty="0">
                <a:solidFill>
                  <a:schemeClr val="accent4"/>
                </a:solidFill>
              </a:rPr>
              <a:t>="Global"&gt;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  &lt;Name&gt;1&lt;/Name&gt;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  &lt;Statistic&gt;Any&lt;/Statistic&gt;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  &lt;</a:t>
            </a:r>
            <a:r>
              <a:rPr lang="en-US" sz="1100" dirty="0" err="1">
                <a:solidFill>
                  <a:schemeClr val="accent4"/>
                </a:solidFill>
              </a:rPr>
              <a:t>ExpectedValue</a:t>
            </a:r>
            <a:r>
              <a:rPr lang="en-US" sz="1100" dirty="0">
                <a:solidFill>
                  <a:schemeClr val="accent4"/>
                </a:solidFill>
              </a:rPr>
              <a:t>&gt;30&lt;/</a:t>
            </a:r>
            <a:r>
              <a:rPr lang="en-US" sz="1100" dirty="0" err="1">
                <a:solidFill>
                  <a:schemeClr val="accent4"/>
                </a:solidFill>
              </a:rPr>
              <a:t>ExpectedValue</a:t>
            </a:r>
            <a:r>
              <a:rPr lang="en-US" sz="1100" dirty="0">
                <a:solidFill>
                  <a:schemeClr val="accent4"/>
                </a:solidFill>
              </a:rPr>
              <a:t>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  &lt;</a:t>
            </a:r>
            <a:r>
              <a:rPr lang="en-US" sz="1100" dirty="0" err="1">
                <a:solidFill>
                  <a:schemeClr val="accent4"/>
                </a:solidFill>
              </a:rPr>
              <a:t>ComparisonOperator</a:t>
            </a:r>
            <a:r>
              <a:rPr lang="en-US" sz="1100" dirty="0">
                <a:solidFill>
                  <a:schemeClr val="accent4"/>
                </a:solidFill>
              </a:rPr>
              <a:t>&gt;</a:t>
            </a:r>
            <a:r>
              <a:rPr lang="en-US" sz="1100" dirty="0" err="1">
                <a:solidFill>
                  <a:schemeClr val="accent4"/>
                </a:solidFill>
              </a:rPr>
              <a:t>GreaterThan</a:t>
            </a:r>
            <a:r>
              <a:rPr lang="en-US" sz="1100" dirty="0">
                <a:solidFill>
                  <a:schemeClr val="accent4"/>
                </a:solidFill>
              </a:rPr>
              <a:t>&lt;/</a:t>
            </a:r>
            <a:r>
              <a:rPr lang="en-US" sz="1100" dirty="0" err="1">
                <a:solidFill>
                  <a:schemeClr val="accent4"/>
                </a:solidFill>
              </a:rPr>
              <a:t>ComparisonOperator</a:t>
            </a:r>
            <a:r>
              <a:rPr lang="en-US" sz="1100" dirty="0">
                <a:solidFill>
                  <a:schemeClr val="accent4"/>
                </a:solidFill>
              </a:rPr>
              <a:t>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&lt;/Rule&gt;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&lt;/Rules&gt;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&lt;/</a:t>
            </a:r>
            <a:r>
              <a:rPr lang="en-US" sz="1100" dirty="0" err="1">
                <a:solidFill>
                  <a:schemeClr val="accent4"/>
                </a:solidFill>
              </a:rPr>
              <a:t>PerformanceCounter</a:t>
            </a:r>
            <a:r>
              <a:rPr lang="en-US" sz="110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3020238"/>
            <a:ext cx="4191000" cy="1785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&lt;</a:t>
            </a:r>
            <a:r>
              <a:rPr lang="en-US" sz="1100" dirty="0" err="1">
                <a:solidFill>
                  <a:srgbClr val="C00000"/>
                </a:solidFill>
              </a:rPr>
              <a:t>PerformanceCounter</a:t>
            </a:r>
            <a:r>
              <a:rPr lang="en-US" sz="1100" dirty="0">
                <a:solidFill>
                  <a:srgbClr val="C00000"/>
                </a:solidFill>
              </a:rPr>
              <a:t> Name="</a:t>
            </a:r>
            <a:r>
              <a:rPr lang="en-US" sz="1100" dirty="0" err="1">
                <a:solidFill>
                  <a:srgbClr val="C00000"/>
                </a:solidFill>
              </a:rPr>
              <a:t>Scheduler.PendingWorkItems</a:t>
            </a:r>
            <a:r>
              <a:rPr lang="en-US" sz="1100" dirty="0">
                <a:solidFill>
                  <a:srgbClr val="C00000"/>
                </a:solidFill>
              </a:rPr>
              <a:t>"&gt;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&lt;Rules&gt;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&lt;Rule </a:t>
            </a:r>
            <a:r>
              <a:rPr lang="en-US" sz="1100" dirty="0" err="1">
                <a:solidFill>
                  <a:srgbClr val="C00000"/>
                </a:solidFill>
              </a:rPr>
              <a:t>AppliesTo</a:t>
            </a:r>
            <a:r>
              <a:rPr lang="en-US" sz="1100" dirty="0">
                <a:solidFill>
                  <a:srgbClr val="C00000"/>
                </a:solidFill>
              </a:rPr>
              <a:t>="Time"&gt;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&lt;Name&gt;1&lt;/Name&gt;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&lt;Statistic&gt;Average&lt;/Statistic&gt;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&lt;</a:t>
            </a:r>
            <a:r>
              <a:rPr lang="en-US" sz="1100" dirty="0" err="1">
                <a:solidFill>
                  <a:srgbClr val="C00000"/>
                </a:solidFill>
              </a:rPr>
              <a:t>ExpectedValue</a:t>
            </a:r>
            <a:r>
              <a:rPr lang="en-US" sz="1100" dirty="0">
                <a:solidFill>
                  <a:srgbClr val="C00000"/>
                </a:solidFill>
              </a:rPr>
              <a:t>&gt;5&lt;/</a:t>
            </a:r>
            <a:r>
              <a:rPr lang="en-US" sz="1100" dirty="0" err="1">
                <a:solidFill>
                  <a:srgbClr val="C00000"/>
                </a:solidFill>
              </a:rPr>
              <a:t>ExpectedValue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&lt;</a:t>
            </a:r>
            <a:r>
              <a:rPr lang="en-US" sz="1100" dirty="0" err="1">
                <a:solidFill>
                  <a:srgbClr val="C00000"/>
                </a:solidFill>
              </a:rPr>
              <a:t>ComparisonOperator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en-US" sz="1100" dirty="0" err="1">
                <a:solidFill>
                  <a:srgbClr val="C00000"/>
                </a:solidFill>
              </a:rPr>
              <a:t>GreaterThan</a:t>
            </a:r>
            <a:r>
              <a:rPr lang="en-US" sz="1100" dirty="0">
                <a:solidFill>
                  <a:srgbClr val="C00000"/>
                </a:solidFill>
              </a:rPr>
              <a:t>&lt;/</a:t>
            </a:r>
            <a:r>
              <a:rPr lang="en-US" sz="1100" dirty="0" err="1">
                <a:solidFill>
                  <a:srgbClr val="C00000"/>
                </a:solidFill>
              </a:rPr>
              <a:t>ComparisonOperator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&lt;/Rule&gt;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&lt;/Rules&gt;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&lt;/</a:t>
            </a:r>
            <a:r>
              <a:rPr lang="en-US" sz="1100" dirty="0" err="1">
                <a:solidFill>
                  <a:srgbClr val="C00000"/>
                </a:solidFill>
              </a:rPr>
              <a:t>PerformanceCounter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" y="4903619"/>
            <a:ext cx="4191000" cy="195438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&lt;</a:t>
            </a:r>
            <a:r>
              <a:rPr lang="en-US" sz="1100" dirty="0" err="1">
                <a:solidFill>
                  <a:srgbClr val="00B050"/>
                </a:solidFill>
              </a:rPr>
              <a:t>PerformanceCounter</a:t>
            </a:r>
            <a:r>
              <a:rPr lang="en-US" sz="1100" dirty="0">
                <a:solidFill>
                  <a:srgbClr val="00B050"/>
                </a:solidFill>
              </a:rPr>
              <a:t> Name="</a:t>
            </a:r>
            <a:r>
              <a:rPr lang="en-US" sz="1100" dirty="0" err="1">
                <a:solidFill>
                  <a:srgbClr val="00B050"/>
                </a:solidFill>
              </a:rPr>
              <a:t>Messaging.Sent.Messages.Delta</a:t>
            </a:r>
            <a:r>
              <a:rPr lang="en-US" sz="1100" dirty="0">
                <a:solidFill>
                  <a:srgbClr val="00B050"/>
                </a:solidFill>
              </a:rPr>
              <a:t>"&gt;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&lt;Rules&gt;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&lt;Rule </a:t>
            </a:r>
            <a:r>
              <a:rPr lang="en-US" sz="1100" dirty="0" err="1">
                <a:solidFill>
                  <a:srgbClr val="00B050"/>
                </a:solidFill>
              </a:rPr>
              <a:t>AppliesTo</a:t>
            </a:r>
            <a:r>
              <a:rPr lang="en-US" sz="1100" dirty="0">
                <a:solidFill>
                  <a:srgbClr val="00B050"/>
                </a:solidFill>
              </a:rPr>
              <a:t>="Silo"&gt;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  &lt;Name&gt;1&lt;/Name&gt;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  &lt;Statistic&gt;Median&lt;/Statistic&gt;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  &lt;</a:t>
            </a:r>
            <a:r>
              <a:rPr lang="en-US" sz="1100" dirty="0" err="1">
                <a:solidFill>
                  <a:srgbClr val="00B050"/>
                </a:solidFill>
              </a:rPr>
              <a:t>ExpectedValue</a:t>
            </a:r>
            <a:r>
              <a:rPr lang="en-US" sz="1100" dirty="0">
                <a:solidFill>
                  <a:srgbClr val="00B050"/>
                </a:solidFill>
              </a:rPr>
              <a:t>&gt;100&lt;/</a:t>
            </a:r>
            <a:r>
              <a:rPr lang="en-US" sz="1100" dirty="0" err="1">
                <a:solidFill>
                  <a:srgbClr val="00B050"/>
                </a:solidFill>
              </a:rPr>
              <a:t>ExpectedValue</a:t>
            </a:r>
            <a:r>
              <a:rPr lang="en-US" sz="11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  &lt;</a:t>
            </a:r>
            <a:r>
              <a:rPr lang="en-US" sz="1100" dirty="0" err="1">
                <a:solidFill>
                  <a:srgbClr val="00B050"/>
                </a:solidFill>
              </a:rPr>
              <a:t>ComparisonOperator</a:t>
            </a:r>
            <a:r>
              <a:rPr lang="en-US" sz="1100" dirty="0">
                <a:solidFill>
                  <a:srgbClr val="00B050"/>
                </a:solidFill>
              </a:rPr>
              <a:t>&gt;</a:t>
            </a:r>
            <a:r>
              <a:rPr lang="en-US" sz="1100" dirty="0" err="1">
                <a:solidFill>
                  <a:srgbClr val="00B050"/>
                </a:solidFill>
              </a:rPr>
              <a:t>GreaterThan</a:t>
            </a:r>
            <a:r>
              <a:rPr lang="en-US" sz="1100" dirty="0">
                <a:solidFill>
                  <a:srgbClr val="00B050"/>
                </a:solidFill>
              </a:rPr>
              <a:t>&lt;/</a:t>
            </a:r>
            <a:r>
              <a:rPr lang="en-US" sz="1100" dirty="0" err="1">
                <a:solidFill>
                  <a:srgbClr val="00B050"/>
                </a:solidFill>
              </a:rPr>
              <a:t>ComparisonOperator</a:t>
            </a:r>
            <a:r>
              <a:rPr lang="en-US" sz="11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&lt;/Rule&gt;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&lt;/Rules&gt;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&lt;/</a:t>
            </a:r>
            <a:r>
              <a:rPr lang="en-US" sz="1100" dirty="0" err="1">
                <a:solidFill>
                  <a:srgbClr val="00B050"/>
                </a:solidFill>
              </a:rPr>
              <a:t>PerformanceCounter</a:t>
            </a:r>
            <a:r>
              <a:rPr lang="en-US" sz="11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&lt;/</a:t>
            </a:r>
            <a:r>
              <a:rPr lang="en-US" sz="1100" dirty="0" err="1">
                <a:solidFill>
                  <a:srgbClr val="00B050"/>
                </a:solidFill>
              </a:rPr>
              <a:t>StatConfiguration</a:t>
            </a:r>
            <a:r>
              <a:rPr lang="en-US" sz="1100" dirty="0">
                <a:solidFill>
                  <a:srgbClr val="00B050"/>
                </a:solidFill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9660" y="1501062"/>
            <a:ext cx="448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A Global Rule Irrespective of Time and Silo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7740" y="3438808"/>
            <a:ext cx="448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 Time Rule Irrespective of Silo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7740" y="5290468"/>
            <a:ext cx="448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 Silo Rule Irrespective of Time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Driven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Aggregate analysis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Correlation Analysis between pairs of counters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Input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Predefined counter (KPI)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Output of single counter anomaly detection analysis (prev. slide)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Output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Any counter that correlates with the input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Pearson and Spearman Correlations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Histogram Explanation</a:t>
            </a:r>
          </a:p>
        </p:txBody>
      </p:sp>
    </p:spTree>
    <p:extLst>
      <p:ext uri="{BB962C8B-B14F-4D97-AF65-F5344CB8AC3E}">
        <p14:creationId xmlns:p14="http://schemas.microsoft.com/office/powerpoint/2010/main" val="6509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A0000"/>
                </a:solidFill>
              </a:rPr>
              <a:t>Comparative Analysis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Between different datasets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e.g. Data from different racks, New release versus previous release, With a feature and without the feature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 Between different Silos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 During different times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Output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Anomalous counters and silos with summary statistics</a:t>
            </a:r>
            <a:endParaRPr lang="en-US" dirty="0">
              <a:solidFill>
                <a:srgbClr val="062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4411B"/>
                </a:solidFill>
              </a:rPr>
              <a:t>Applications</a:t>
            </a:r>
            <a:endParaRPr lang="en-US" dirty="0">
              <a:solidFill>
                <a:srgbClr val="34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4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A0000"/>
                </a:solidFill>
              </a:rPr>
              <a:t>Comparing Rack 16 and Rack 17 datasets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Throughput of Rack 16 is 5 times less than Rack 17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Two Racks seems very identical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Data driven analysis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We don’t know which counters are anomalous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Tool found some anomalous counters</a:t>
            </a:r>
          </a:p>
          <a:p>
            <a:pPr lvl="2"/>
            <a:r>
              <a:rPr lang="en-US" dirty="0" err="1">
                <a:solidFill>
                  <a:srgbClr val="062196"/>
                </a:solidFill>
              </a:rPr>
              <a:t>e</a:t>
            </a:r>
            <a:r>
              <a:rPr lang="en-US" dirty="0" err="1" smtClean="0">
                <a:solidFill>
                  <a:srgbClr val="062196"/>
                </a:solidFill>
              </a:rPr>
              <a:t>.g</a:t>
            </a:r>
            <a:r>
              <a:rPr lang="en-US" dirty="0" smtClean="0">
                <a:solidFill>
                  <a:srgbClr val="062196"/>
                </a:solidFill>
              </a:rPr>
              <a:t> : </a:t>
            </a:r>
            <a:r>
              <a:rPr lang="en-US" sz="1800" dirty="0" err="1">
                <a:solidFill>
                  <a:srgbClr val="062196"/>
                </a:solidFill>
              </a:rPr>
              <a:t>Directory.Registrations.Local</a:t>
            </a:r>
            <a:r>
              <a:rPr lang="en-US" sz="1800" dirty="0">
                <a:solidFill>
                  <a:srgbClr val="062196"/>
                </a:solidFill>
              </a:rPr>
              <a:t>, </a:t>
            </a:r>
            <a:r>
              <a:rPr lang="en-US" sz="1800" dirty="0" err="1">
                <a:solidFill>
                  <a:srgbClr val="062196"/>
                </a:solidFill>
              </a:rPr>
              <a:t>Directory.Registrations.Remote.Received</a:t>
            </a:r>
            <a:r>
              <a:rPr lang="en-US" sz="1800" dirty="0">
                <a:solidFill>
                  <a:srgbClr val="062196"/>
                </a:solidFill>
              </a:rPr>
              <a:t>, Dispatcher.NewPlacement.Type2</a:t>
            </a:r>
            <a:endParaRPr lang="en-US" sz="1800" dirty="0" smtClean="0">
              <a:solidFill>
                <a:srgbClr val="062196"/>
              </a:solidFill>
            </a:endParaRP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Tool able to detect related counters for unbalanced DHT (Distributed Hash Table) issue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Unfortunately it is not the issue, because same problem occurs in Rack 17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Comparative analysis between shows following counters are anomalous</a:t>
            </a:r>
            <a:r>
              <a:rPr lang="en-US" dirty="0" smtClean="0"/>
              <a:t> </a:t>
            </a:r>
          </a:p>
          <a:p>
            <a:pPr lvl="2"/>
            <a:r>
              <a:rPr lang="en-US" sz="1800" dirty="0"/>
              <a:t>Messaging.Processing.Dispatcher.Processed.Errors.Direction.Request, </a:t>
            </a:r>
            <a:r>
              <a:rPr lang="en-US" sz="1800" dirty="0" err="1"/>
              <a:t>Messaging.Expired.AtSend</a:t>
            </a:r>
            <a:endParaRPr lang="en-US" sz="1800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8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A0000"/>
                </a:solidFill>
              </a:rPr>
              <a:t>Bottleneck Analysis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Finding performance bottlenecks systematically using performance counters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User driven analysis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Tool helped by,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Providing summary statistics for provided counters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Visualization enables understanding the data at a glance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65" y="1159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&amp; Implementation of the tool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5607" y="1747435"/>
            <a:ext cx="1295400" cy="822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Collector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04484" y="1688662"/>
            <a:ext cx="1506856" cy="979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memory performance counter 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34365" y="1326698"/>
            <a:ext cx="1276350" cy="1420594"/>
            <a:chOff x="862965" y="2686586"/>
            <a:chExt cx="1276350" cy="1420594"/>
          </a:xfrm>
        </p:grpSpPr>
        <p:grpSp>
          <p:nvGrpSpPr>
            <p:cNvPr id="20" name="Group 19"/>
            <p:cNvGrpSpPr/>
            <p:nvPr/>
          </p:nvGrpSpPr>
          <p:grpSpPr>
            <a:xfrm>
              <a:off x="1234440" y="3101340"/>
              <a:ext cx="594360" cy="1005840"/>
              <a:chOff x="784860" y="3040380"/>
              <a:chExt cx="594360" cy="100584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84860" y="3040380"/>
                <a:ext cx="266700" cy="70104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37260" y="3192780"/>
                <a:ext cx="266700" cy="70104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89660" y="3345180"/>
                <a:ext cx="289560" cy="70104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62965" y="2686586"/>
              <a:ext cx="1276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Orleans logs</a:t>
              </a:r>
              <a:endParaRPr lang="en-US" sz="16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678429" y="3175904"/>
            <a:ext cx="1265872" cy="1453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51795" y="3632716"/>
            <a:ext cx="266700" cy="647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95561" y="3255496"/>
            <a:ext cx="13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Analyzers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4277200" y="2137975"/>
            <a:ext cx="1101091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flipH="1">
            <a:off x="1683066" y="2113195"/>
            <a:ext cx="1246347" cy="9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849091"/>
              </p:ext>
            </p:extLst>
          </p:nvPr>
        </p:nvGraphicFramePr>
        <p:xfrm>
          <a:off x="5074918" y="3445310"/>
          <a:ext cx="1537334" cy="1287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Right Arrow 38"/>
          <p:cNvSpPr/>
          <p:nvPr/>
        </p:nvSpPr>
        <p:spPr>
          <a:xfrm>
            <a:off x="4105991" y="3920268"/>
            <a:ext cx="970599" cy="9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85145" y="3737358"/>
            <a:ext cx="266700" cy="647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30878" y="3902542"/>
            <a:ext cx="266700" cy="647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140638" y="3171557"/>
            <a:ext cx="177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Analysis Results</a:t>
            </a:r>
            <a:endParaRPr lang="en-US" sz="1600" dirty="0"/>
          </a:p>
        </p:txBody>
      </p:sp>
      <p:sp>
        <p:nvSpPr>
          <p:cNvPr id="45" name="Right Arrow 44"/>
          <p:cNvSpPr/>
          <p:nvPr/>
        </p:nvSpPr>
        <p:spPr>
          <a:xfrm rot="19810603">
            <a:off x="3981154" y="2986932"/>
            <a:ext cx="1483329" cy="734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900713" y="1763553"/>
            <a:ext cx="75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Parse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284820" y="1768475"/>
            <a:ext cx="104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19757568">
            <a:off x="4068129" y="2703873"/>
            <a:ext cx="104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Analyze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081217" y="3581714"/>
            <a:ext cx="104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Generates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81965" y="5120640"/>
            <a:ext cx="8090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A0000"/>
                </a:solidFill>
              </a:rPr>
              <a:t>Current implementation supports log and Azure storage based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A0000"/>
                </a:solidFill>
              </a:rPr>
              <a:t>Data collection and type of analysis depends on the configuration.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A0000"/>
                </a:solidFill>
              </a:rPr>
              <a:t>If the user wants to implement a new technique for analysis,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62196"/>
                </a:solidFill>
              </a:rPr>
              <a:t>Needs to implement an analyze function extending a common interface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62196"/>
                </a:solidFill>
              </a:rPr>
              <a:t>Needs to provide a configuration element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0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the functionality of the tool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A0000"/>
                </a:solidFill>
              </a:rPr>
              <a:t>Performance Tuning Analyzer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Orleans is based on SEDA* architecture (Many stages are connected with queues)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To tune the performance we want to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Define stages and extract counters related to queues in each stage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A new Analyzer is implemented, extending the analyzer interface provided 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Counter values are extracted from logs and aggregated at each stage.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Tool provides all the basic functionality for extracting and summarizing data.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126163"/>
            <a:ext cx="8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600" dirty="0" smtClean="0"/>
              <a:t>M. Welsh </a:t>
            </a:r>
            <a:r>
              <a:rPr lang="en-US" sz="1600" i="1" dirty="0" smtClean="0"/>
              <a:t>et al.</a:t>
            </a:r>
            <a:r>
              <a:rPr lang="en-US" sz="1600" dirty="0" smtClean="0"/>
              <a:t>, “SEDA: An Architecture for Well-Conditioned, Scalable Internet Services,” </a:t>
            </a:r>
            <a:r>
              <a:rPr lang="en-US" sz="1600" i="1" dirty="0" smtClean="0"/>
              <a:t>SOSP201</a:t>
            </a:r>
            <a:r>
              <a:rPr lang="en-US" i="1" dirty="0" smtClean="0"/>
              <a:t>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76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118"/>
            <a:ext cx="8229600" cy="54098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A0000"/>
                </a:solidFill>
              </a:rPr>
              <a:t>For Distributed System developers:</a:t>
            </a:r>
          </a:p>
          <a:p>
            <a:pPr lvl="1"/>
            <a:r>
              <a:rPr lang="en-US" sz="2400" dirty="0" smtClean="0">
                <a:solidFill>
                  <a:srgbClr val="062196"/>
                </a:solidFill>
              </a:rPr>
              <a:t>Get </a:t>
            </a:r>
            <a:r>
              <a:rPr lang="en-US" sz="2400" dirty="0">
                <a:solidFill>
                  <a:srgbClr val="062196"/>
                </a:solidFill>
              </a:rPr>
              <a:t>insights from </a:t>
            </a:r>
            <a:r>
              <a:rPr lang="en-US" sz="2400" dirty="0" smtClean="0">
                <a:solidFill>
                  <a:srgbClr val="062196"/>
                </a:solidFill>
              </a:rPr>
              <a:t>performance data </a:t>
            </a:r>
            <a:r>
              <a:rPr lang="en-US" sz="2400" dirty="0">
                <a:solidFill>
                  <a:srgbClr val="062196"/>
                </a:solidFill>
              </a:rPr>
              <a:t>about </a:t>
            </a:r>
            <a:r>
              <a:rPr lang="en-US" sz="2400" dirty="0" smtClean="0">
                <a:solidFill>
                  <a:srgbClr val="062196"/>
                </a:solidFill>
              </a:rPr>
              <a:t> performance issues and optimizations of the system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For Distributed System Users:</a:t>
            </a:r>
          </a:p>
          <a:p>
            <a:pPr lvl="1"/>
            <a:r>
              <a:rPr lang="en-US" sz="2400" dirty="0" smtClean="0">
                <a:solidFill>
                  <a:srgbClr val="062196"/>
                </a:solidFill>
              </a:rPr>
              <a:t>Production Service Intelligence</a:t>
            </a:r>
          </a:p>
          <a:p>
            <a:pPr lvl="1"/>
            <a:r>
              <a:rPr lang="en-US" sz="2400" dirty="0" smtClean="0">
                <a:solidFill>
                  <a:srgbClr val="062196"/>
                </a:solidFill>
              </a:rPr>
              <a:t>Building a tool to help troubleshoot production issues quickly</a:t>
            </a:r>
          </a:p>
          <a:p>
            <a:pPr lvl="1"/>
            <a:r>
              <a:rPr lang="en-US" sz="2400" dirty="0" smtClean="0">
                <a:solidFill>
                  <a:srgbClr val="062196"/>
                </a:solidFill>
              </a:rPr>
              <a:t>Minimize the </a:t>
            </a:r>
            <a:r>
              <a:rPr lang="en-US" sz="2400" dirty="0">
                <a:solidFill>
                  <a:srgbClr val="062196"/>
                </a:solidFill>
              </a:rPr>
              <a:t>developer time </a:t>
            </a:r>
            <a:r>
              <a:rPr lang="en-US" sz="2400" dirty="0" smtClean="0">
                <a:solidFill>
                  <a:srgbClr val="062196"/>
                </a:solidFill>
              </a:rPr>
              <a:t>on </a:t>
            </a:r>
            <a:r>
              <a:rPr lang="en-US" sz="2400" dirty="0">
                <a:solidFill>
                  <a:srgbClr val="062196"/>
                </a:solidFill>
              </a:rPr>
              <a:t>manually analyzing the performance </a:t>
            </a:r>
            <a:r>
              <a:rPr lang="en-US" sz="2400" dirty="0" smtClean="0">
                <a:solidFill>
                  <a:srgbClr val="062196"/>
                </a:solidFill>
              </a:rPr>
              <a:t>data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rgbClr val="06219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9180" y="5639278"/>
            <a:ext cx="7258050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Exploratory Data Analysis task with troubleshooting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998"/>
            <a:ext cx="8229600" cy="1036002"/>
          </a:xfrm>
        </p:spPr>
        <p:txBody>
          <a:bodyPr/>
          <a:lstStyle/>
          <a:p>
            <a:r>
              <a:rPr lang="en-US" dirty="0" smtClean="0"/>
              <a:t>Sample Configuration in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" y="1143000"/>
            <a:ext cx="5143500" cy="56323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AnalysisConfiguration</a:t>
            </a:r>
            <a:r>
              <a:rPr lang="en-US" sz="800" dirty="0"/>
              <a:t>&gt;</a:t>
            </a:r>
          </a:p>
          <a:p>
            <a:r>
              <a:rPr lang="en-US" sz="800" dirty="0"/>
              <a:t>  </a:t>
            </a:r>
            <a:r>
              <a:rPr lang="en-US" sz="800" dirty="0" smtClean="0"/>
              <a:t>    </a:t>
            </a:r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Dataset Reference="True"&gt;</a:t>
            </a:r>
          </a:p>
          <a:p>
            <a:r>
              <a:rPr lang="en-US" sz="800" dirty="0">
                <a:solidFill>
                  <a:srgbClr val="7A0000"/>
                </a:solidFill>
              </a:rPr>
              <a:t>    </a:t>
            </a:r>
            <a:r>
              <a:rPr lang="en-US" sz="800" dirty="0" smtClean="0">
                <a:solidFill>
                  <a:srgbClr val="7A0000"/>
                </a:solidFill>
              </a:rPr>
              <a:t>      &lt;</a:t>
            </a:r>
            <a:r>
              <a:rPr lang="en-US" sz="800" dirty="0">
                <a:solidFill>
                  <a:srgbClr val="7A0000"/>
                </a:solidFill>
              </a:rPr>
              <a:t>Name&gt;Rack17&lt;/Name&gt;</a:t>
            </a:r>
          </a:p>
          <a:p>
            <a:r>
              <a:rPr lang="en-US" sz="800" dirty="0"/>
              <a:t>     </a:t>
            </a:r>
            <a:r>
              <a:rPr lang="en-US" sz="800" dirty="0" smtClean="0"/>
              <a:t>     </a:t>
            </a:r>
            <a:r>
              <a:rPr lang="en-US" sz="800" dirty="0" smtClean="0">
                <a:solidFill>
                  <a:srgbClr val="00B050"/>
                </a:solidFill>
              </a:rPr>
              <a:t>&lt;</a:t>
            </a:r>
            <a:r>
              <a:rPr lang="en-US" sz="800" dirty="0" err="1">
                <a:solidFill>
                  <a:srgbClr val="00B050"/>
                </a:solidFill>
              </a:rPr>
              <a:t>StorageType</a:t>
            </a:r>
            <a:r>
              <a:rPr lang="en-US" sz="800" dirty="0">
                <a:solidFill>
                  <a:srgbClr val="00B050"/>
                </a:solidFill>
              </a:rPr>
              <a:t> Name="Log"&gt;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    </a:t>
            </a:r>
            <a:r>
              <a:rPr lang="en-US" sz="800" dirty="0" smtClean="0">
                <a:solidFill>
                  <a:srgbClr val="00B050"/>
                </a:solidFill>
              </a:rPr>
              <a:t>       &lt;</a:t>
            </a:r>
            <a:r>
              <a:rPr lang="en-US" sz="800" dirty="0">
                <a:solidFill>
                  <a:srgbClr val="00B050"/>
                </a:solidFill>
              </a:rPr>
              <a:t>Log </a:t>
            </a:r>
            <a:r>
              <a:rPr lang="en-US" sz="800" dirty="0" err="1">
                <a:solidFill>
                  <a:srgbClr val="00B050"/>
                </a:solidFill>
              </a:rPr>
              <a:t>LogDir</a:t>
            </a:r>
            <a:r>
              <a:rPr lang="en-US" sz="800" dirty="0" smtClean="0">
                <a:solidFill>
                  <a:srgbClr val="00B050"/>
                </a:solidFill>
              </a:rPr>
              <a:t>="logs\Rack17</a:t>
            </a:r>
            <a:r>
              <a:rPr lang="en-US" sz="800" dirty="0">
                <a:solidFill>
                  <a:srgbClr val="00B050"/>
                </a:solidFill>
              </a:rPr>
              <a:t>\" </a:t>
            </a:r>
            <a:r>
              <a:rPr lang="en-US" sz="800" dirty="0" err="1">
                <a:solidFill>
                  <a:srgbClr val="00B050"/>
                </a:solidFill>
              </a:rPr>
              <a:t>FilePrefix</a:t>
            </a:r>
            <a:r>
              <a:rPr lang="en-US" sz="800" dirty="0">
                <a:solidFill>
                  <a:srgbClr val="00B050"/>
                </a:solidFill>
              </a:rPr>
              <a:t>="Silo" </a:t>
            </a:r>
            <a:r>
              <a:rPr lang="en-US" sz="800" dirty="0" err="1">
                <a:solidFill>
                  <a:srgbClr val="00B050"/>
                </a:solidFill>
              </a:rPr>
              <a:t>LogWriteInterva</a:t>
            </a:r>
            <a:r>
              <a:rPr lang="en-US" sz="800" dirty="0">
                <a:solidFill>
                  <a:srgbClr val="00B050"/>
                </a:solidFill>
              </a:rPr>
              <a:t>="60" Iterations="150" </a:t>
            </a:r>
            <a:r>
              <a:rPr lang="en-US" sz="800" dirty="0" smtClean="0">
                <a:solidFill>
                  <a:srgbClr val="00B050"/>
                </a:solidFill>
              </a:rPr>
              <a:t>/&gt;</a:t>
            </a:r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>
                <a:solidFill>
                  <a:srgbClr val="00B050"/>
                </a:solidFill>
              </a:rPr>
              <a:t>   </a:t>
            </a:r>
            <a:r>
              <a:rPr lang="en-US" sz="800" dirty="0" smtClean="0">
                <a:solidFill>
                  <a:srgbClr val="00B050"/>
                </a:solidFill>
              </a:rPr>
              <a:t>       &lt;/</a:t>
            </a:r>
            <a:r>
              <a:rPr lang="en-US" sz="800" dirty="0" err="1">
                <a:solidFill>
                  <a:srgbClr val="00B050"/>
                </a:solidFill>
              </a:rPr>
              <a:t>StorageType</a:t>
            </a:r>
            <a:r>
              <a:rPr lang="en-US" sz="8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800" dirty="0"/>
              <a:t>    </a:t>
            </a:r>
            <a:r>
              <a:rPr lang="en-US" sz="800" dirty="0" smtClean="0"/>
              <a:t>      </a:t>
            </a:r>
            <a:r>
              <a:rPr lang="en-US" sz="800" dirty="0" smtClean="0">
                <a:solidFill>
                  <a:srgbClr val="0070C0"/>
                </a:solidFill>
              </a:rPr>
              <a:t>&lt;</a:t>
            </a:r>
            <a:r>
              <a:rPr lang="en-US" sz="800" dirty="0" err="1" smtClean="0">
                <a:solidFill>
                  <a:srgbClr val="0070C0"/>
                </a:solidFill>
              </a:rPr>
              <a:t>UserAnalysis</a:t>
            </a:r>
            <a:r>
              <a:rPr lang="en-US" sz="800" dirty="0">
                <a:solidFill>
                  <a:srgbClr val="0070C0"/>
                </a:solidFill>
              </a:rPr>
              <a:t>&gt;</a:t>
            </a:r>
          </a:p>
          <a:p>
            <a:r>
              <a:rPr lang="en-US" sz="800" dirty="0">
                <a:solidFill>
                  <a:srgbClr val="0070C0"/>
                </a:solidFill>
              </a:rPr>
              <a:t>      </a:t>
            </a:r>
            <a:r>
              <a:rPr lang="en-US" sz="800" dirty="0" smtClean="0">
                <a:solidFill>
                  <a:srgbClr val="0070C0"/>
                </a:solidFill>
              </a:rPr>
              <a:t>        &lt;Actions&gt;</a:t>
            </a:r>
            <a:endParaRPr lang="en-US" sz="800" dirty="0">
              <a:solidFill>
                <a:srgbClr val="0070C0"/>
              </a:solidFill>
            </a:endParaRPr>
          </a:p>
          <a:p>
            <a:r>
              <a:rPr lang="en-US" sz="800" dirty="0">
                <a:solidFill>
                  <a:srgbClr val="0070C0"/>
                </a:solidFill>
              </a:rPr>
              <a:t>        </a:t>
            </a:r>
            <a:r>
              <a:rPr lang="en-US" sz="800" dirty="0" smtClean="0">
                <a:solidFill>
                  <a:srgbClr val="0070C0"/>
                </a:solidFill>
              </a:rPr>
              <a:t>           &lt;</a:t>
            </a:r>
            <a:r>
              <a:rPr lang="en-US" sz="800" dirty="0">
                <a:solidFill>
                  <a:srgbClr val="0070C0"/>
                </a:solidFill>
              </a:rPr>
              <a:t>Visualization </a:t>
            </a:r>
            <a:r>
              <a:rPr lang="en-US" sz="800" dirty="0" err="1">
                <a:solidFill>
                  <a:srgbClr val="0070C0"/>
                </a:solidFill>
              </a:rPr>
              <a:t>ChartDir</a:t>
            </a:r>
            <a:r>
              <a:rPr lang="en-US" sz="800" dirty="0" smtClean="0">
                <a:solidFill>
                  <a:srgbClr val="0070C0"/>
                </a:solidFill>
              </a:rPr>
              <a:t>=“charts\</a:t>
            </a:r>
            <a:r>
              <a:rPr lang="en-US" sz="800" dirty="0" err="1" smtClean="0">
                <a:solidFill>
                  <a:srgbClr val="0070C0"/>
                </a:solidFill>
              </a:rPr>
              <a:t>mycounters</a:t>
            </a:r>
            <a:r>
              <a:rPr lang="en-US" sz="800" dirty="0" smtClean="0">
                <a:solidFill>
                  <a:srgbClr val="0070C0"/>
                </a:solidFill>
              </a:rPr>
              <a:t>" </a:t>
            </a:r>
            <a:r>
              <a:rPr lang="en-US" sz="800" dirty="0">
                <a:solidFill>
                  <a:srgbClr val="0070C0"/>
                </a:solidFill>
              </a:rPr>
              <a:t>/&gt;</a:t>
            </a:r>
          </a:p>
          <a:p>
            <a:r>
              <a:rPr lang="en-US" sz="800" dirty="0">
                <a:solidFill>
                  <a:srgbClr val="0070C0"/>
                </a:solidFill>
              </a:rPr>
              <a:t>      </a:t>
            </a:r>
            <a:r>
              <a:rPr lang="en-US" sz="800" dirty="0" smtClean="0">
                <a:solidFill>
                  <a:srgbClr val="0070C0"/>
                </a:solidFill>
              </a:rPr>
              <a:t>        &lt;/Actions&gt;  </a:t>
            </a:r>
            <a:endParaRPr lang="en-US" sz="800" dirty="0">
              <a:solidFill>
                <a:srgbClr val="0070C0"/>
              </a:solidFill>
            </a:endParaRPr>
          </a:p>
          <a:p>
            <a:r>
              <a:rPr lang="en-US" sz="800" dirty="0">
                <a:solidFill>
                  <a:srgbClr val="0070C0"/>
                </a:solidFill>
              </a:rPr>
              <a:t>      </a:t>
            </a:r>
            <a:r>
              <a:rPr lang="en-US" sz="800" dirty="0" smtClean="0">
                <a:solidFill>
                  <a:srgbClr val="0070C0"/>
                </a:solidFill>
              </a:rPr>
              <a:t>        &lt;</a:t>
            </a:r>
            <a:r>
              <a:rPr lang="en-US" sz="800" dirty="0">
                <a:solidFill>
                  <a:srgbClr val="0070C0"/>
                </a:solidFill>
              </a:rPr>
              <a:t>Counters&gt;</a:t>
            </a:r>
          </a:p>
          <a:p>
            <a:r>
              <a:rPr lang="en-US" sz="800" dirty="0">
                <a:solidFill>
                  <a:srgbClr val="0070C0"/>
                </a:solidFill>
              </a:rPr>
              <a:t>        </a:t>
            </a:r>
            <a:r>
              <a:rPr lang="en-US" sz="800" dirty="0" smtClean="0">
                <a:solidFill>
                  <a:srgbClr val="0070C0"/>
                </a:solidFill>
              </a:rPr>
              <a:t>         &lt;</a:t>
            </a:r>
            <a:r>
              <a:rPr lang="en-US" sz="800" dirty="0">
                <a:solidFill>
                  <a:srgbClr val="0070C0"/>
                </a:solidFill>
              </a:rPr>
              <a:t>Name&gt;</a:t>
            </a:r>
            <a:r>
              <a:rPr lang="en-US" sz="800" dirty="0" err="1">
                <a:solidFill>
                  <a:srgbClr val="0070C0"/>
                </a:solidFill>
              </a:rPr>
              <a:t>Directory.Ring.MyPortion.RingPercentage</a:t>
            </a:r>
            <a:r>
              <a:rPr lang="en-US" sz="800" dirty="0">
                <a:solidFill>
                  <a:srgbClr val="0070C0"/>
                </a:solidFill>
              </a:rPr>
              <a:t>&lt;/Name&gt;</a:t>
            </a:r>
          </a:p>
          <a:p>
            <a:r>
              <a:rPr lang="en-US" sz="800" dirty="0">
                <a:solidFill>
                  <a:srgbClr val="0070C0"/>
                </a:solidFill>
              </a:rPr>
              <a:t>      </a:t>
            </a:r>
            <a:r>
              <a:rPr lang="en-US" sz="800" dirty="0" smtClean="0">
                <a:solidFill>
                  <a:srgbClr val="0070C0"/>
                </a:solidFill>
              </a:rPr>
              <a:t>        &lt;/</a:t>
            </a:r>
            <a:r>
              <a:rPr lang="en-US" sz="800" dirty="0">
                <a:solidFill>
                  <a:srgbClr val="0070C0"/>
                </a:solidFill>
              </a:rPr>
              <a:t>Counters&gt;</a:t>
            </a:r>
          </a:p>
          <a:p>
            <a:r>
              <a:rPr lang="en-US" sz="800" dirty="0">
                <a:solidFill>
                  <a:srgbClr val="0070C0"/>
                </a:solidFill>
              </a:rPr>
              <a:t>    </a:t>
            </a:r>
            <a:r>
              <a:rPr lang="en-US" sz="800" dirty="0" smtClean="0">
                <a:solidFill>
                  <a:srgbClr val="0070C0"/>
                </a:solidFill>
              </a:rPr>
              <a:t>     &lt;/</a:t>
            </a:r>
            <a:r>
              <a:rPr lang="en-US" sz="800" dirty="0" err="1" smtClean="0">
                <a:solidFill>
                  <a:srgbClr val="0070C0"/>
                </a:solidFill>
              </a:rPr>
              <a:t>UserAnalysis</a:t>
            </a:r>
            <a:r>
              <a:rPr lang="en-US" sz="800" dirty="0">
                <a:solidFill>
                  <a:srgbClr val="0070C0"/>
                </a:solidFill>
              </a:rPr>
              <a:t>&gt;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</a:t>
            </a:r>
            <a:r>
              <a:rPr lang="en-US" sz="800" dirty="0" smtClean="0">
                <a:solidFill>
                  <a:srgbClr val="FF0000"/>
                </a:solidFill>
              </a:rPr>
              <a:t>     &lt;</a:t>
            </a:r>
            <a:r>
              <a:rPr lang="en-US" sz="800" dirty="0" err="1">
                <a:solidFill>
                  <a:srgbClr val="FF0000"/>
                </a:solidFill>
              </a:rPr>
              <a:t>AnomalyDetection</a:t>
            </a:r>
            <a:r>
              <a:rPr lang="en-US" sz="8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</a:t>
            </a:r>
            <a:r>
              <a:rPr lang="en-US" sz="800" dirty="0" smtClean="0">
                <a:solidFill>
                  <a:srgbClr val="FF0000"/>
                </a:solidFill>
              </a:rPr>
              <a:t>         &lt;Actions&gt;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800" dirty="0">
                <a:solidFill>
                  <a:srgbClr val="FF0000"/>
                </a:solidFill>
              </a:rPr>
              <a:t>        </a:t>
            </a:r>
            <a:r>
              <a:rPr lang="en-US" sz="800" dirty="0" smtClean="0">
                <a:solidFill>
                  <a:srgbClr val="FF0000"/>
                </a:solidFill>
              </a:rPr>
              <a:t>             &lt;</a:t>
            </a:r>
            <a:r>
              <a:rPr lang="en-US" sz="800" dirty="0">
                <a:solidFill>
                  <a:srgbClr val="FF0000"/>
                </a:solidFill>
              </a:rPr>
              <a:t>Visualization </a:t>
            </a:r>
            <a:r>
              <a:rPr lang="en-US" sz="800" dirty="0" err="1">
                <a:solidFill>
                  <a:srgbClr val="FF0000"/>
                </a:solidFill>
              </a:rPr>
              <a:t>ChartDir</a:t>
            </a:r>
            <a:r>
              <a:rPr lang="en-US" sz="800" dirty="0" smtClean="0">
                <a:solidFill>
                  <a:srgbClr val="FF0000"/>
                </a:solidFill>
              </a:rPr>
              <a:t>="charts\anomaly</a:t>
            </a:r>
            <a:r>
              <a:rPr lang="en-US" sz="800" dirty="0">
                <a:solidFill>
                  <a:srgbClr val="FF0000"/>
                </a:solidFill>
              </a:rPr>
              <a:t>" /&gt;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</a:t>
            </a:r>
            <a:r>
              <a:rPr lang="en-US" sz="800" dirty="0" smtClean="0">
                <a:solidFill>
                  <a:srgbClr val="FF0000"/>
                </a:solidFill>
              </a:rPr>
              <a:t>         &lt;/Actions&gt;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800" dirty="0">
                <a:solidFill>
                  <a:srgbClr val="FF0000"/>
                </a:solidFill>
              </a:rPr>
              <a:t>    </a:t>
            </a:r>
            <a:r>
              <a:rPr lang="en-US" sz="800" dirty="0" smtClean="0">
                <a:solidFill>
                  <a:srgbClr val="FF0000"/>
                </a:solidFill>
              </a:rPr>
              <a:t>     &lt;/</a:t>
            </a:r>
            <a:r>
              <a:rPr lang="en-US" sz="800" dirty="0" err="1">
                <a:solidFill>
                  <a:srgbClr val="FF0000"/>
                </a:solidFill>
              </a:rPr>
              <a:t>AnomalyDetection</a:t>
            </a:r>
            <a:r>
              <a:rPr lang="en-US" sz="8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   &lt;/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Dataset&gt;</a:t>
            </a:r>
          </a:p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   &lt;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Dataset&gt;</a:t>
            </a:r>
          </a:p>
          <a:p>
            <a:r>
              <a:rPr lang="en-US" sz="800" dirty="0"/>
              <a:t>    </a:t>
            </a:r>
            <a:r>
              <a:rPr lang="en-US" sz="800" dirty="0" smtClean="0"/>
              <a:t>        </a:t>
            </a:r>
            <a:r>
              <a:rPr lang="en-US" sz="800" dirty="0" smtClean="0">
                <a:solidFill>
                  <a:srgbClr val="7A0000"/>
                </a:solidFill>
              </a:rPr>
              <a:t>&lt;</a:t>
            </a:r>
            <a:r>
              <a:rPr lang="en-US" sz="800" dirty="0">
                <a:solidFill>
                  <a:srgbClr val="7A0000"/>
                </a:solidFill>
              </a:rPr>
              <a:t>Name&gt;Rack16&lt;/Name&gt;</a:t>
            </a:r>
          </a:p>
          <a:p>
            <a:r>
              <a:rPr lang="en-US" sz="800" dirty="0"/>
              <a:t>    </a:t>
            </a:r>
            <a:r>
              <a:rPr lang="en-US" sz="800" dirty="0" smtClean="0"/>
              <a:t>            </a:t>
            </a:r>
            <a:r>
              <a:rPr lang="en-US" sz="800" dirty="0" smtClean="0">
                <a:solidFill>
                  <a:srgbClr val="00B050"/>
                </a:solidFill>
              </a:rPr>
              <a:t>&lt;</a:t>
            </a:r>
            <a:r>
              <a:rPr lang="en-US" sz="800" dirty="0" err="1">
                <a:solidFill>
                  <a:srgbClr val="00B050"/>
                </a:solidFill>
              </a:rPr>
              <a:t>StorageType</a:t>
            </a:r>
            <a:r>
              <a:rPr lang="en-US" sz="800" dirty="0">
                <a:solidFill>
                  <a:srgbClr val="00B050"/>
                </a:solidFill>
              </a:rPr>
              <a:t> Name="Log"&gt;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   </a:t>
            </a:r>
            <a:r>
              <a:rPr lang="en-US" sz="800" dirty="0" smtClean="0">
                <a:solidFill>
                  <a:srgbClr val="00B050"/>
                </a:solidFill>
              </a:rPr>
              <a:t>              &lt;</a:t>
            </a:r>
            <a:r>
              <a:rPr lang="en-US" sz="800" dirty="0">
                <a:solidFill>
                  <a:srgbClr val="00B050"/>
                </a:solidFill>
              </a:rPr>
              <a:t>Log </a:t>
            </a:r>
            <a:r>
              <a:rPr lang="en-US" sz="800" dirty="0" err="1">
                <a:solidFill>
                  <a:srgbClr val="00B050"/>
                </a:solidFill>
              </a:rPr>
              <a:t>LogDir</a:t>
            </a:r>
            <a:r>
              <a:rPr lang="en-US" sz="800" dirty="0" smtClean="0">
                <a:solidFill>
                  <a:srgbClr val="00B050"/>
                </a:solidFill>
              </a:rPr>
              <a:t>="logs\Rack16" </a:t>
            </a:r>
            <a:r>
              <a:rPr lang="en-US" sz="800" dirty="0" err="1">
                <a:solidFill>
                  <a:srgbClr val="00B050"/>
                </a:solidFill>
              </a:rPr>
              <a:t>FilePrefix</a:t>
            </a:r>
            <a:r>
              <a:rPr lang="en-US" sz="800" dirty="0">
                <a:solidFill>
                  <a:srgbClr val="00B050"/>
                </a:solidFill>
              </a:rPr>
              <a:t>="Silo" </a:t>
            </a:r>
            <a:r>
              <a:rPr lang="en-US" sz="800" dirty="0" err="1" smtClean="0">
                <a:solidFill>
                  <a:srgbClr val="00B050"/>
                </a:solidFill>
              </a:rPr>
              <a:t>LogWriteInterval</a:t>
            </a:r>
            <a:r>
              <a:rPr lang="en-US" sz="800" dirty="0" smtClean="0">
                <a:solidFill>
                  <a:srgbClr val="00B050"/>
                </a:solidFill>
              </a:rPr>
              <a:t>="</a:t>
            </a:r>
            <a:r>
              <a:rPr lang="en-US" sz="800" dirty="0">
                <a:solidFill>
                  <a:srgbClr val="00B050"/>
                </a:solidFill>
              </a:rPr>
              <a:t>60" Iterations="</a:t>
            </a:r>
            <a:r>
              <a:rPr lang="en-US" sz="800" dirty="0" smtClean="0">
                <a:solidFill>
                  <a:srgbClr val="00B050"/>
                </a:solidFill>
              </a:rPr>
              <a:t>150“ /&gt;</a:t>
            </a:r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>
                <a:solidFill>
                  <a:srgbClr val="00B050"/>
                </a:solidFill>
              </a:rPr>
              <a:t>    </a:t>
            </a:r>
            <a:r>
              <a:rPr lang="en-US" sz="800" dirty="0" smtClean="0">
                <a:solidFill>
                  <a:srgbClr val="00B050"/>
                </a:solidFill>
              </a:rPr>
              <a:t>            &lt;/</a:t>
            </a:r>
            <a:r>
              <a:rPr lang="en-US" sz="800" dirty="0" err="1" smtClean="0">
                <a:solidFill>
                  <a:srgbClr val="00B050"/>
                </a:solidFill>
              </a:rPr>
              <a:t>StorageType</a:t>
            </a:r>
            <a:r>
              <a:rPr lang="en-US" sz="800" dirty="0" smtClean="0">
                <a:solidFill>
                  <a:srgbClr val="00B050"/>
                </a:solidFill>
              </a:rPr>
              <a:t>&gt;</a:t>
            </a:r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/>
              <a:t>    </a:t>
            </a:r>
            <a:r>
              <a:rPr lang="en-US" sz="800" dirty="0" smtClean="0"/>
              <a:t>            </a:t>
            </a:r>
            <a:r>
              <a:rPr lang="en-US" sz="800" dirty="0" smtClean="0">
                <a:solidFill>
                  <a:srgbClr val="0070C0"/>
                </a:solidFill>
              </a:rPr>
              <a:t>&lt;</a:t>
            </a:r>
            <a:r>
              <a:rPr lang="en-US" sz="800" dirty="0" err="1" smtClean="0">
                <a:solidFill>
                  <a:srgbClr val="0070C0"/>
                </a:solidFill>
              </a:rPr>
              <a:t>UserAnalysis</a:t>
            </a:r>
            <a:r>
              <a:rPr lang="en-US" sz="800" dirty="0">
                <a:solidFill>
                  <a:srgbClr val="0070C0"/>
                </a:solidFill>
              </a:rPr>
              <a:t>&gt;</a:t>
            </a:r>
          </a:p>
          <a:p>
            <a:r>
              <a:rPr lang="en-US" sz="800" dirty="0">
                <a:solidFill>
                  <a:srgbClr val="0070C0"/>
                </a:solidFill>
              </a:rPr>
              <a:t>      </a:t>
            </a:r>
            <a:r>
              <a:rPr lang="en-US" sz="800" dirty="0" smtClean="0">
                <a:solidFill>
                  <a:srgbClr val="0070C0"/>
                </a:solidFill>
              </a:rPr>
              <a:t>               &lt;Actions&gt;</a:t>
            </a:r>
            <a:endParaRPr lang="en-US" sz="800" dirty="0">
              <a:solidFill>
                <a:srgbClr val="0070C0"/>
              </a:solidFill>
            </a:endParaRPr>
          </a:p>
          <a:p>
            <a:r>
              <a:rPr lang="en-US" sz="800" dirty="0">
                <a:solidFill>
                  <a:srgbClr val="0070C0"/>
                </a:solidFill>
              </a:rPr>
              <a:t>        </a:t>
            </a:r>
            <a:r>
              <a:rPr lang="en-US" sz="800" dirty="0" smtClean="0">
                <a:solidFill>
                  <a:srgbClr val="0070C0"/>
                </a:solidFill>
              </a:rPr>
              <a:t>                  &lt;</a:t>
            </a:r>
            <a:r>
              <a:rPr lang="en-US" sz="800" dirty="0">
                <a:solidFill>
                  <a:srgbClr val="0070C0"/>
                </a:solidFill>
              </a:rPr>
              <a:t>Visualization </a:t>
            </a:r>
            <a:r>
              <a:rPr lang="en-US" sz="800" dirty="0" err="1">
                <a:solidFill>
                  <a:srgbClr val="0070C0"/>
                </a:solidFill>
              </a:rPr>
              <a:t>ChartDir</a:t>
            </a:r>
            <a:r>
              <a:rPr lang="en-US" sz="800" dirty="0" smtClean="0">
                <a:solidFill>
                  <a:srgbClr val="0070C0"/>
                </a:solidFill>
              </a:rPr>
              <a:t>="</a:t>
            </a:r>
            <a:r>
              <a:rPr lang="en-US" sz="800" dirty="0">
                <a:solidFill>
                  <a:srgbClr val="0070C0"/>
                </a:solidFill>
              </a:rPr>
              <a:t> charts\</a:t>
            </a:r>
            <a:r>
              <a:rPr lang="en-US" sz="800" dirty="0" err="1">
                <a:solidFill>
                  <a:srgbClr val="0070C0"/>
                </a:solidFill>
              </a:rPr>
              <a:t>mycounters</a:t>
            </a:r>
            <a:r>
              <a:rPr lang="en-US" sz="800" dirty="0">
                <a:solidFill>
                  <a:srgbClr val="0070C0"/>
                </a:solidFill>
              </a:rPr>
              <a:t> </a:t>
            </a:r>
            <a:r>
              <a:rPr lang="en-US" sz="800" dirty="0" smtClean="0">
                <a:solidFill>
                  <a:srgbClr val="0070C0"/>
                </a:solidFill>
              </a:rPr>
              <a:t>" </a:t>
            </a:r>
            <a:r>
              <a:rPr lang="en-US" sz="800" dirty="0">
                <a:solidFill>
                  <a:srgbClr val="0070C0"/>
                </a:solidFill>
              </a:rPr>
              <a:t>/&gt;</a:t>
            </a:r>
          </a:p>
          <a:p>
            <a:r>
              <a:rPr lang="en-US" sz="800" dirty="0">
                <a:solidFill>
                  <a:srgbClr val="0070C0"/>
                </a:solidFill>
              </a:rPr>
              <a:t>      </a:t>
            </a:r>
            <a:r>
              <a:rPr lang="en-US" sz="800" dirty="0" smtClean="0">
                <a:solidFill>
                  <a:srgbClr val="0070C0"/>
                </a:solidFill>
              </a:rPr>
              <a:t>               &lt;/Actions&gt;</a:t>
            </a:r>
            <a:endParaRPr lang="en-US" sz="800" dirty="0">
              <a:solidFill>
                <a:srgbClr val="0070C0"/>
              </a:solidFill>
            </a:endParaRPr>
          </a:p>
          <a:p>
            <a:r>
              <a:rPr lang="en-US" sz="800" dirty="0">
                <a:solidFill>
                  <a:srgbClr val="0070C0"/>
                </a:solidFill>
              </a:rPr>
              <a:t>      </a:t>
            </a:r>
            <a:r>
              <a:rPr lang="en-US" sz="800" dirty="0" smtClean="0">
                <a:solidFill>
                  <a:srgbClr val="0070C0"/>
                </a:solidFill>
              </a:rPr>
              <a:t>               &lt;</a:t>
            </a:r>
            <a:r>
              <a:rPr lang="en-US" sz="800" dirty="0">
                <a:solidFill>
                  <a:srgbClr val="0070C0"/>
                </a:solidFill>
              </a:rPr>
              <a:t>Counters&gt;</a:t>
            </a:r>
          </a:p>
          <a:p>
            <a:r>
              <a:rPr lang="en-US" sz="800" dirty="0">
                <a:solidFill>
                  <a:srgbClr val="0070C0"/>
                </a:solidFill>
              </a:rPr>
              <a:t>        </a:t>
            </a:r>
            <a:r>
              <a:rPr lang="en-US" sz="800" dirty="0" smtClean="0">
                <a:solidFill>
                  <a:srgbClr val="0070C0"/>
                </a:solidFill>
              </a:rPr>
              <a:t>                 &lt;</a:t>
            </a:r>
            <a:r>
              <a:rPr lang="en-US" sz="800" dirty="0">
                <a:solidFill>
                  <a:srgbClr val="0070C0"/>
                </a:solidFill>
              </a:rPr>
              <a:t>Name&gt;</a:t>
            </a:r>
            <a:r>
              <a:rPr lang="en-US" sz="800" dirty="0" err="1">
                <a:solidFill>
                  <a:srgbClr val="0070C0"/>
                </a:solidFill>
              </a:rPr>
              <a:t>Directory.Ring.MyPortion.RingPercentage</a:t>
            </a:r>
            <a:r>
              <a:rPr lang="en-US" sz="800" dirty="0">
                <a:solidFill>
                  <a:srgbClr val="0070C0"/>
                </a:solidFill>
              </a:rPr>
              <a:t>&lt;/Name&gt;</a:t>
            </a:r>
          </a:p>
          <a:p>
            <a:r>
              <a:rPr lang="en-US" sz="800" dirty="0">
                <a:solidFill>
                  <a:srgbClr val="0070C0"/>
                </a:solidFill>
              </a:rPr>
              <a:t>      </a:t>
            </a:r>
            <a:r>
              <a:rPr lang="en-US" sz="800" dirty="0" smtClean="0">
                <a:solidFill>
                  <a:srgbClr val="0070C0"/>
                </a:solidFill>
              </a:rPr>
              <a:t>               &lt;/</a:t>
            </a:r>
            <a:r>
              <a:rPr lang="en-US" sz="800" dirty="0">
                <a:solidFill>
                  <a:srgbClr val="0070C0"/>
                </a:solidFill>
              </a:rPr>
              <a:t>Counters&gt;</a:t>
            </a:r>
          </a:p>
          <a:p>
            <a:r>
              <a:rPr lang="en-US" sz="800" dirty="0">
                <a:solidFill>
                  <a:srgbClr val="0070C0"/>
                </a:solidFill>
              </a:rPr>
              <a:t>    </a:t>
            </a:r>
            <a:r>
              <a:rPr lang="en-US" sz="800" dirty="0" smtClean="0">
                <a:solidFill>
                  <a:srgbClr val="0070C0"/>
                </a:solidFill>
              </a:rPr>
              <a:t>           &lt;/</a:t>
            </a:r>
            <a:r>
              <a:rPr lang="en-US" sz="800" dirty="0" err="1" smtClean="0">
                <a:solidFill>
                  <a:srgbClr val="0070C0"/>
                </a:solidFill>
              </a:rPr>
              <a:t>UserAnalysis</a:t>
            </a:r>
            <a:r>
              <a:rPr lang="en-US" sz="800" dirty="0">
                <a:solidFill>
                  <a:srgbClr val="0070C0"/>
                </a:solidFill>
              </a:rPr>
              <a:t>&gt;</a:t>
            </a:r>
          </a:p>
          <a:p>
            <a:r>
              <a:rPr lang="en-US" sz="800" dirty="0"/>
              <a:t>    </a:t>
            </a:r>
            <a:r>
              <a:rPr lang="en-US" sz="800" dirty="0" smtClean="0"/>
              <a:t>            </a:t>
            </a:r>
            <a:r>
              <a:rPr lang="en-US" sz="800" dirty="0" smtClean="0">
                <a:solidFill>
                  <a:srgbClr val="FF0000"/>
                </a:solidFill>
              </a:rPr>
              <a:t>&lt;</a:t>
            </a:r>
            <a:r>
              <a:rPr lang="en-US" sz="800" dirty="0" err="1">
                <a:solidFill>
                  <a:srgbClr val="FF0000"/>
                </a:solidFill>
              </a:rPr>
              <a:t>AnomalyDetection</a:t>
            </a:r>
            <a:r>
              <a:rPr lang="en-US" sz="8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</a:t>
            </a:r>
            <a:r>
              <a:rPr lang="en-US" sz="800" dirty="0" smtClean="0">
                <a:solidFill>
                  <a:srgbClr val="FF0000"/>
                </a:solidFill>
              </a:rPr>
              <a:t>              &lt;Actions&gt;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800" dirty="0">
                <a:solidFill>
                  <a:srgbClr val="FF0000"/>
                </a:solidFill>
              </a:rPr>
              <a:t>        </a:t>
            </a:r>
            <a:r>
              <a:rPr lang="en-US" sz="800" dirty="0" smtClean="0">
                <a:solidFill>
                  <a:srgbClr val="FF0000"/>
                </a:solidFill>
              </a:rPr>
              <a:t>                 &lt;</a:t>
            </a:r>
            <a:r>
              <a:rPr lang="en-US" sz="800" dirty="0">
                <a:solidFill>
                  <a:srgbClr val="FF0000"/>
                </a:solidFill>
              </a:rPr>
              <a:t>Visualization </a:t>
            </a:r>
            <a:r>
              <a:rPr lang="en-US" sz="800" dirty="0" err="1">
                <a:solidFill>
                  <a:srgbClr val="FF0000"/>
                </a:solidFill>
              </a:rPr>
              <a:t>ChartDir</a:t>
            </a:r>
            <a:r>
              <a:rPr lang="en-US" sz="800" dirty="0" smtClean="0">
                <a:solidFill>
                  <a:srgbClr val="FF0000"/>
                </a:solidFill>
              </a:rPr>
              <a:t>="charts\anomaly” /&gt;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800" dirty="0">
                <a:solidFill>
                  <a:srgbClr val="FF0000"/>
                </a:solidFill>
              </a:rPr>
              <a:t>      </a:t>
            </a:r>
            <a:r>
              <a:rPr lang="en-US" sz="800" dirty="0" smtClean="0">
                <a:solidFill>
                  <a:srgbClr val="FF0000"/>
                </a:solidFill>
              </a:rPr>
              <a:t>              &lt;/Actions&gt;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800" dirty="0">
                <a:solidFill>
                  <a:srgbClr val="FF0000"/>
                </a:solidFill>
              </a:rPr>
              <a:t>    </a:t>
            </a:r>
            <a:r>
              <a:rPr lang="en-US" sz="800" dirty="0" smtClean="0">
                <a:solidFill>
                  <a:srgbClr val="FF0000"/>
                </a:solidFill>
              </a:rPr>
              <a:t>           &lt;/</a:t>
            </a:r>
            <a:r>
              <a:rPr lang="en-US" sz="800" dirty="0" err="1">
                <a:solidFill>
                  <a:srgbClr val="FF0000"/>
                </a:solidFill>
              </a:rPr>
              <a:t>AnomalyDetection</a:t>
            </a:r>
            <a:r>
              <a:rPr lang="en-US" sz="8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800" dirty="0"/>
              <a:t>  </a:t>
            </a:r>
            <a:r>
              <a:rPr lang="en-US" sz="800" dirty="0" smtClean="0"/>
              <a:t>     </a:t>
            </a:r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&lt;/</a:t>
            </a:r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Dataset&gt;</a:t>
            </a:r>
          </a:p>
          <a:p>
            <a:r>
              <a:rPr lang="en-US" sz="800" dirty="0"/>
              <a:t>  </a:t>
            </a:r>
            <a:r>
              <a:rPr lang="en-US" sz="800" dirty="0" smtClean="0"/>
              <a:t>     </a:t>
            </a:r>
            <a:r>
              <a:rPr lang="en-US" sz="800" dirty="0" smtClean="0">
                <a:solidFill>
                  <a:srgbClr val="7030A0"/>
                </a:solidFill>
              </a:rPr>
              <a:t>&lt;</a:t>
            </a:r>
            <a:r>
              <a:rPr lang="en-US" sz="800" dirty="0" err="1">
                <a:solidFill>
                  <a:srgbClr val="7030A0"/>
                </a:solidFill>
              </a:rPr>
              <a:t>ComparativeAnalysis</a:t>
            </a:r>
            <a:r>
              <a:rPr lang="en-US" sz="800" dirty="0">
                <a:solidFill>
                  <a:srgbClr val="7030A0"/>
                </a:solidFill>
              </a:rPr>
              <a:t> Enable="True" Silo="False" Time="False"&gt;</a:t>
            </a:r>
          </a:p>
          <a:p>
            <a:r>
              <a:rPr lang="en-US" sz="800" dirty="0">
                <a:solidFill>
                  <a:srgbClr val="7030A0"/>
                </a:solidFill>
              </a:rPr>
              <a:t>    </a:t>
            </a:r>
            <a:r>
              <a:rPr lang="en-US" sz="800" dirty="0" smtClean="0">
                <a:solidFill>
                  <a:srgbClr val="7030A0"/>
                </a:solidFill>
              </a:rPr>
              <a:t>         &lt;Actions&gt;</a:t>
            </a:r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      </a:t>
            </a:r>
            <a:r>
              <a:rPr lang="en-US" sz="800" dirty="0" smtClean="0">
                <a:solidFill>
                  <a:srgbClr val="7030A0"/>
                </a:solidFill>
              </a:rPr>
              <a:t>           &lt;</a:t>
            </a:r>
            <a:r>
              <a:rPr lang="en-US" sz="800" dirty="0">
                <a:solidFill>
                  <a:srgbClr val="7030A0"/>
                </a:solidFill>
              </a:rPr>
              <a:t>Visualization </a:t>
            </a:r>
            <a:r>
              <a:rPr lang="en-US" sz="800" dirty="0" err="1" smtClean="0">
                <a:solidFill>
                  <a:srgbClr val="7030A0"/>
                </a:solidFill>
              </a:rPr>
              <a:t>ChartDir</a:t>
            </a:r>
            <a:r>
              <a:rPr lang="en-US" sz="800" dirty="0">
                <a:solidFill>
                  <a:srgbClr val="7030A0"/>
                </a:solidFill>
              </a:rPr>
              <a:t> charts\anomaly </a:t>
            </a:r>
            <a:r>
              <a:rPr lang="en-US" sz="800" dirty="0" smtClean="0">
                <a:solidFill>
                  <a:srgbClr val="7030A0"/>
                </a:solidFill>
              </a:rPr>
              <a:t>" </a:t>
            </a:r>
            <a:r>
              <a:rPr lang="en-US" sz="800" dirty="0">
                <a:solidFill>
                  <a:srgbClr val="7030A0"/>
                </a:solidFill>
              </a:rPr>
              <a:t>/&gt;</a:t>
            </a:r>
          </a:p>
          <a:p>
            <a:r>
              <a:rPr lang="en-US" sz="800" dirty="0">
                <a:solidFill>
                  <a:srgbClr val="7030A0"/>
                </a:solidFill>
              </a:rPr>
              <a:t>    </a:t>
            </a:r>
            <a:r>
              <a:rPr lang="en-US" sz="800" dirty="0" smtClean="0">
                <a:solidFill>
                  <a:srgbClr val="7030A0"/>
                </a:solidFill>
              </a:rPr>
              <a:t>         &lt;/Actions&gt;</a:t>
            </a:r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  </a:t>
            </a:r>
            <a:r>
              <a:rPr lang="en-US" sz="800" dirty="0" smtClean="0">
                <a:solidFill>
                  <a:srgbClr val="7030A0"/>
                </a:solidFill>
              </a:rPr>
              <a:t>      &lt;/</a:t>
            </a:r>
            <a:r>
              <a:rPr lang="en-US" sz="800" dirty="0" err="1">
                <a:solidFill>
                  <a:srgbClr val="7030A0"/>
                </a:solidFill>
              </a:rPr>
              <a:t>ComparativeAnalysis</a:t>
            </a:r>
            <a:r>
              <a:rPr lang="en-US" sz="800" dirty="0">
                <a:solidFill>
                  <a:srgbClr val="7030A0"/>
                </a:solidFill>
              </a:rPr>
              <a:t>&gt;</a:t>
            </a:r>
          </a:p>
          <a:p>
            <a:r>
              <a:rPr lang="en-US" sz="800" dirty="0"/>
              <a:t>&lt;/</a:t>
            </a:r>
            <a:r>
              <a:rPr lang="en-US" sz="800" dirty="0" err="1"/>
              <a:t>AnalysisConfiguration</a:t>
            </a:r>
            <a:r>
              <a:rPr lang="en-US" sz="800" dirty="0"/>
              <a:t>&gt;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160" y="1440180"/>
            <a:ext cx="17449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 Collection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3160" y="2179320"/>
            <a:ext cx="17449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User Driven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3446264"/>
            <a:ext cx="17449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Driven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5082540"/>
            <a:ext cx="174498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Comparative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8" name="Curved Connector 17"/>
          <p:cNvCxnSpPr>
            <a:stCxn id="3" idx="1"/>
          </p:cNvCxnSpPr>
          <p:nvPr/>
        </p:nvCxnSpPr>
        <p:spPr>
          <a:xfrm rot="10800000">
            <a:off x="5173980" y="1624846"/>
            <a:ext cx="1059180" cy="1"/>
          </a:xfrm>
          <a:prstGeom prst="curvedConnector3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1"/>
          </p:cNvCxnSpPr>
          <p:nvPr/>
        </p:nvCxnSpPr>
        <p:spPr>
          <a:xfrm rot="10800000">
            <a:off x="3048000" y="2363986"/>
            <a:ext cx="3185160" cy="12700"/>
          </a:xfrm>
          <a:prstGeom prst="curvedConnector3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1" idx="1"/>
          </p:cNvCxnSpPr>
          <p:nvPr/>
        </p:nvCxnSpPr>
        <p:spPr>
          <a:xfrm rot="10800000">
            <a:off x="2827020" y="3192780"/>
            <a:ext cx="3497580" cy="438150"/>
          </a:xfrm>
          <a:prstGeom prst="curved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1"/>
          </p:cNvCxnSpPr>
          <p:nvPr/>
        </p:nvCxnSpPr>
        <p:spPr>
          <a:xfrm rot="10800000" flipV="1">
            <a:off x="3246120" y="5267206"/>
            <a:ext cx="3078480" cy="805934"/>
          </a:xfrm>
          <a:prstGeom prst="curvedConnector3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I tried…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Tried Principal Component Analysis (PCA) to reduce the dimensions 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But couldn’t get back the original dimensions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Currently experimenting with a type of correlation analysis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To Find a set of explanatory counters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A0000"/>
                </a:solidFill>
              </a:rPr>
              <a:t>Domain knowledge is required to do root cause analysis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Domain knowledge changes from system to system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Defining set of </a:t>
            </a:r>
            <a:r>
              <a:rPr lang="en-US" dirty="0" err="1" smtClean="0">
                <a:solidFill>
                  <a:srgbClr val="062196"/>
                </a:solidFill>
              </a:rPr>
              <a:t>antipatterns</a:t>
            </a:r>
            <a:r>
              <a:rPr lang="en-US" dirty="0" smtClean="0">
                <a:solidFill>
                  <a:srgbClr val="062196"/>
                </a:solidFill>
              </a:rPr>
              <a:t> for the system and need to identify performance counters related to those.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Anomaly detection will reduce the amount of data to look at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e.g. 200 counters versus 5-10 counters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Visualization should be the first step in analysis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Configuration can be made user friendly by using a GUI</a:t>
            </a:r>
          </a:p>
        </p:txBody>
      </p:sp>
    </p:spTree>
    <p:extLst>
      <p:ext uri="{BB962C8B-B14F-4D97-AF65-F5344CB8AC3E}">
        <p14:creationId xmlns:p14="http://schemas.microsoft.com/office/powerpoint/2010/main" val="6219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187258"/>
            <a:ext cx="8229600" cy="217138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Thank You 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A0000"/>
                </a:solidFill>
              </a:rPr>
              <a:t>Anomaly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A deviation from the common rule, arrangement or form.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Performance anomaly detection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Can be based on performance requirements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Can be based on deviations from expected values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062196"/>
                </a:solidFill>
              </a:rPr>
              <a:t>e.g. Averages, Medians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Root cause analysis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Why performance results are anomalous</a:t>
            </a:r>
          </a:p>
          <a:p>
            <a:pPr lvl="1"/>
            <a:r>
              <a:rPr lang="en-US" dirty="0">
                <a:solidFill>
                  <a:srgbClr val="062196"/>
                </a:solidFill>
              </a:rPr>
              <a:t> </a:t>
            </a:r>
            <a:r>
              <a:rPr lang="en-US" dirty="0" smtClean="0">
                <a:solidFill>
                  <a:srgbClr val="062196"/>
                </a:solidFill>
              </a:rPr>
              <a:t>There can be several reasons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062196"/>
                </a:solidFill>
              </a:rPr>
              <a:t>e.g. Deadlocks, Starvations, Software </a:t>
            </a:r>
            <a:r>
              <a:rPr lang="en-US" dirty="0" err="1" smtClean="0">
                <a:solidFill>
                  <a:srgbClr val="062196"/>
                </a:solidFill>
              </a:rPr>
              <a:t>antipatterns</a:t>
            </a:r>
            <a:endParaRPr lang="en-US" dirty="0" smtClean="0">
              <a:solidFill>
                <a:srgbClr val="062196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Orleans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90599"/>
            <a:ext cx="4761354" cy="4594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2438400"/>
            <a:ext cx="533400" cy="5334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66800" y="1524000"/>
            <a:ext cx="533400" cy="5334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6300" y="3086100"/>
            <a:ext cx="533400" cy="5334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399" y="1447800"/>
            <a:ext cx="1643727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4426" y="3505200"/>
            <a:ext cx="1295400" cy="2286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Dispatcher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17170" y="4215065"/>
            <a:ext cx="1929911" cy="228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6094" y="4762500"/>
            <a:ext cx="1930060" cy="228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 Queue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4800" y="5181600"/>
            <a:ext cx="476135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29370" y="876300"/>
            <a:ext cx="1752599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-115094" y="3086894"/>
            <a:ext cx="419258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6347" y="5184602"/>
            <a:ext cx="476135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Run time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450" y="10668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Grains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9370" y="3886200"/>
            <a:ext cx="1752599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Silo3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2799" y="129316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Silo2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0200" y="588511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Silo1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333500" y="2476500"/>
            <a:ext cx="533400" cy="5334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9600" y="4114800"/>
            <a:ext cx="533400" cy="5334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38399" y="2362200"/>
            <a:ext cx="1929911" cy="228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Left-Right Arrow 43"/>
          <p:cNvSpPr/>
          <p:nvPr/>
        </p:nvSpPr>
        <p:spPr>
          <a:xfrm rot="18326097" flipV="1">
            <a:off x="4545343" y="3072454"/>
            <a:ext cx="2697701" cy="3446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 rot="16200000" flipV="1">
            <a:off x="6667202" y="2835933"/>
            <a:ext cx="1755925" cy="3446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5066154" y="4762500"/>
            <a:ext cx="1663216" cy="228600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Counter </a:t>
            </a:r>
            <a:r>
              <a:rPr lang="en-US" dirty="0"/>
              <a:t>D</a:t>
            </a:r>
            <a:r>
              <a:rPr lang="en-US" dirty="0" smtClean="0"/>
              <a:t>ata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Message Queues</a:t>
            </a: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MessageCentre.SendQueueLength</a:t>
            </a:r>
            <a:endParaRPr lang="en-US" sz="2595" dirty="0" smtClean="0">
              <a:solidFill>
                <a:srgbClr val="062196"/>
              </a:solidFill>
            </a:endParaRP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MessageCentre.RecieveQueueLength</a:t>
            </a:r>
            <a:endParaRPr lang="en-US" sz="2595" dirty="0" smtClean="0">
              <a:solidFill>
                <a:srgbClr val="062196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Activation counts</a:t>
            </a: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Catalog.ActivationCount</a:t>
            </a:r>
            <a:endParaRPr lang="en-US" sz="2595" dirty="0" smtClean="0">
              <a:solidFill>
                <a:srgbClr val="062196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Garbage collection</a:t>
            </a: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Runtime.PercentageTimeInGC</a:t>
            </a:r>
            <a:endParaRPr lang="en-US" sz="2595" dirty="0" smtClean="0">
              <a:solidFill>
                <a:srgbClr val="062196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Messaging</a:t>
            </a: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Messaging.SentMessages.Delta</a:t>
            </a:r>
            <a:endParaRPr lang="en-US" sz="2595" dirty="0" smtClean="0">
              <a:solidFill>
                <a:srgbClr val="062196"/>
              </a:solidFill>
            </a:endParaRP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Messaging.ReceivedMessages.Delta</a:t>
            </a:r>
            <a:endParaRPr lang="en-US" sz="2595" dirty="0" smtClean="0">
              <a:solidFill>
                <a:srgbClr val="062196"/>
              </a:solidFill>
            </a:endParaRP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Messaging.LatencyHistogram</a:t>
            </a:r>
            <a:endParaRPr lang="en-US" sz="2595" dirty="0" smtClean="0">
              <a:solidFill>
                <a:srgbClr val="062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Approaches for Performance </a:t>
            </a:r>
            <a:r>
              <a:rPr lang="en-US" dirty="0"/>
              <a:t>A</a:t>
            </a:r>
            <a:r>
              <a:rPr lang="en-US" dirty="0" smtClean="0"/>
              <a:t>nomaly </a:t>
            </a:r>
            <a:r>
              <a:rPr lang="en-US" dirty="0"/>
              <a:t>D</a:t>
            </a:r>
            <a:r>
              <a:rPr lang="en-US" dirty="0" smtClean="0"/>
              <a:t>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Model based approaches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Focus on early detection of performance anomalies during development time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Depends on simulations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Cannot find issues due to implementation flaws.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Measurement based approaches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Based on data collected from tests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e.g. Load test data, Regression test data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Data can be structured or unstructured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Can be used with iterative development processes. </a:t>
            </a:r>
            <a:endParaRPr lang="en-US" dirty="0">
              <a:solidFill>
                <a:srgbClr val="062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Specific to Orleans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Different dimension of data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Global (across all silos and all times)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Per Time (across all silos in every time point)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Per Silo (across all times in every silo)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Many different (may be redundant) performance counters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Nearly 200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No training data to apply Machine Learning based learning techniques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No formal performance requirements like SLA (Service Level Agreements)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Time Synchronization issues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A0000"/>
                </a:solidFill>
              </a:rPr>
              <a:t>User driven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User specify the important counters and anomaly detection rules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Tool provides,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Visualizations, summary statistics and rule violations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Correlation analysis, variance analysis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Data driven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Tool detects anomalous counters by itself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Provides visualizations, summary statistics, correlation analysis and variance analysis</a:t>
            </a:r>
          </a:p>
          <a:p>
            <a:pPr lvl="1"/>
            <a:endParaRPr lang="en-US" dirty="0" smtClean="0">
              <a:solidFill>
                <a:srgbClr val="7A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0798"/>
            <a:ext cx="8229600" cy="11430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03632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A0000"/>
                </a:solidFill>
              </a:rPr>
              <a:t>Detailed View</a:t>
            </a:r>
            <a:endParaRPr lang="en-US" dirty="0">
              <a:solidFill>
                <a:srgbClr val="7A0000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515295"/>
              </p:ext>
            </p:extLst>
          </p:nvPr>
        </p:nvGraphicFramePr>
        <p:xfrm>
          <a:off x="1577340" y="1356360"/>
          <a:ext cx="5448300" cy="448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/>
          <p:cNvSpPr txBox="1"/>
          <p:nvPr/>
        </p:nvSpPr>
        <p:spPr>
          <a:xfrm rot="603379">
            <a:off x="3543346" y="4817309"/>
            <a:ext cx="656797" cy="13421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52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1448</Words>
  <Application>Microsoft Office PowerPoint</Application>
  <PresentationFormat>On-screen Show (4:3)</PresentationFormat>
  <Paragraphs>277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Orleans Performance Analysis</vt:lpstr>
      <vt:lpstr>Goals of the Project</vt:lpstr>
      <vt:lpstr>Performance Diagnostics</vt:lpstr>
      <vt:lpstr>Orleans</vt:lpstr>
      <vt:lpstr>Performance Counter Data (examples)</vt:lpstr>
      <vt:lpstr>Current Approaches for Performance Anomaly Detection</vt:lpstr>
      <vt:lpstr>Challenges Specific to Orleans</vt:lpstr>
      <vt:lpstr>Approach</vt:lpstr>
      <vt:lpstr>Visualization</vt:lpstr>
      <vt:lpstr>Visualization</vt:lpstr>
      <vt:lpstr>User Driven Analysis</vt:lpstr>
      <vt:lpstr>User Driven Analysis - examples</vt:lpstr>
      <vt:lpstr>Sample Rule Configuration in XML</vt:lpstr>
      <vt:lpstr>User Driven Analysis</vt:lpstr>
      <vt:lpstr>Data Driven Analysis</vt:lpstr>
      <vt:lpstr>Applications</vt:lpstr>
      <vt:lpstr>Applications</vt:lpstr>
      <vt:lpstr>Design &amp; Implementation of the tool</vt:lpstr>
      <vt:lpstr>Extending the functionality of the tool (Example)</vt:lpstr>
      <vt:lpstr>Sample Configuration in XML</vt:lpstr>
      <vt:lpstr>Other things I tried…</vt:lpstr>
      <vt:lpstr>Lessons Learned and Future Directions</vt:lpstr>
      <vt:lpstr>Thank You !</vt:lpstr>
    </vt:vector>
  </TitlesOfParts>
  <Company>IUPUI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Orleans Performance Statistic Analysis tool</dc:title>
  <dc:creator>Manjula Peiris</dc:creator>
  <cp:lastModifiedBy>Thelge Peiris</cp:lastModifiedBy>
  <cp:revision>205</cp:revision>
  <dcterms:created xsi:type="dcterms:W3CDTF">2013-07-31T04:46:21Z</dcterms:created>
  <dcterms:modified xsi:type="dcterms:W3CDTF">2013-07-31T21:45:43Z</dcterms:modified>
</cp:coreProperties>
</file>