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>
        <p:scale>
          <a:sx n="150" d="100"/>
          <a:sy n="15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7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16C8-5A5C-47D2-8E81-60C3589E80D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20F4-A374-44E3-90AB-CE9505672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80" y="2059416"/>
            <a:ext cx="2314471" cy="1661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Alice</a:t>
            </a:r>
          </a:p>
          <a:p>
            <a:pPr algn="ctr"/>
            <a:endParaRPr lang="en-US" sz="600" dirty="0"/>
          </a:p>
          <a:p>
            <a:pPr>
              <a:tabLst>
                <a:tab pos="1097280" algn="l"/>
              </a:tabLst>
            </a:pPr>
            <a:r>
              <a:rPr lang="en-US" dirty="0"/>
              <a:t>Follows:	{</a:t>
            </a:r>
            <a:r>
              <a:rPr lang="en-US" dirty="0" err="1"/>
              <a:t>Bob,Chris</a:t>
            </a:r>
            <a:r>
              <a:rPr lang="en-US" dirty="0"/>
              <a:t>}</a:t>
            </a:r>
          </a:p>
          <a:p>
            <a:pPr>
              <a:tabLst>
                <a:tab pos="1097280" algn="l"/>
              </a:tabLst>
            </a:pPr>
            <a:r>
              <a:rPr lang="en-US" dirty="0"/>
              <a:t>Messages:	{</a:t>
            </a:r>
            <a:r>
              <a:rPr lang="en-US" dirty="0" err="1"/>
              <a:t>x,z</a:t>
            </a:r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4764" y="1118179"/>
            <a:ext cx="1877141" cy="1537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Bob</a:t>
            </a:r>
          </a:p>
          <a:p>
            <a:pPr algn="ctr"/>
            <a:endParaRPr lang="en-US" sz="600" dirty="0"/>
          </a:p>
          <a:p>
            <a:pPr defTabSz="1005840"/>
            <a:r>
              <a:rPr lang="en-US" dirty="0"/>
              <a:t>Follows:	{Alice}</a:t>
            </a:r>
          </a:p>
          <a:p>
            <a:pPr defTabSz="1005840"/>
            <a:r>
              <a:rPr lang="en-US" dirty="0"/>
              <a:t>Messages:	{y}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9839" y="2786891"/>
            <a:ext cx="2055630" cy="197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Chris</a:t>
            </a:r>
          </a:p>
          <a:p>
            <a:pPr algn="ctr"/>
            <a:endParaRPr lang="en-US" sz="600" dirty="0"/>
          </a:p>
          <a:p>
            <a:pPr defTabSz="1005840"/>
            <a:r>
              <a:rPr lang="en-US" dirty="0"/>
              <a:t>Follows:	{Bob}</a:t>
            </a:r>
          </a:p>
          <a:p>
            <a:pPr defTabSz="1005840"/>
            <a:r>
              <a:rPr lang="en-US" dirty="0"/>
              <a:t>Messages:	{}</a:t>
            </a:r>
          </a:p>
        </p:txBody>
      </p:sp>
      <p:sp>
        <p:nvSpPr>
          <p:cNvPr id="12" name="Rectangle: Diagonal Corners Rounded 11"/>
          <p:cNvSpPr/>
          <p:nvPr/>
        </p:nvSpPr>
        <p:spPr>
          <a:xfrm>
            <a:off x="121993" y="3100002"/>
            <a:ext cx="2622771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{x, y, z}</a:t>
            </a:r>
          </a:p>
        </p:txBody>
      </p:sp>
      <p:sp>
        <p:nvSpPr>
          <p:cNvPr id="13" name="Rectangle: Diagonal Corners Rounded 12"/>
          <p:cNvSpPr/>
          <p:nvPr/>
        </p:nvSpPr>
        <p:spPr>
          <a:xfrm>
            <a:off x="3055007" y="2183568"/>
            <a:ext cx="2465234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4" name="Rectangle: Diagonal Corners Rounded 13"/>
          <p:cNvSpPr/>
          <p:nvPr/>
        </p:nvSpPr>
        <p:spPr>
          <a:xfrm>
            <a:off x="3181719" y="3904973"/>
            <a:ext cx="228222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 }</a:t>
            </a:r>
          </a:p>
        </p:txBody>
      </p:sp>
      <p:sp>
        <p:nvSpPr>
          <p:cNvPr id="15" name="Rectangle: Diagonal Corners Rounded 14"/>
          <p:cNvSpPr/>
          <p:nvPr/>
        </p:nvSpPr>
        <p:spPr>
          <a:xfrm>
            <a:off x="3422277" y="4324146"/>
            <a:ext cx="2465234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4423" y="0"/>
            <a:ext cx="2431696" cy="1000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2</a:t>
            </a:r>
          </a:p>
          <a:p>
            <a:pPr algn="ctr"/>
            <a:endParaRPr lang="en-US" sz="600" dirty="0"/>
          </a:p>
        </p:txBody>
      </p:sp>
      <p:sp>
        <p:nvSpPr>
          <p:cNvPr id="17" name="Rectangle: Diagonal Corners Rounded 16"/>
          <p:cNvSpPr/>
          <p:nvPr/>
        </p:nvSpPr>
        <p:spPr>
          <a:xfrm>
            <a:off x="3289043" y="463110"/>
            <a:ext cx="2665723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4259" y="0"/>
            <a:ext cx="2770249" cy="97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1</a:t>
            </a:r>
          </a:p>
          <a:p>
            <a:pPr algn="ctr"/>
            <a:endParaRPr lang="en-US" sz="600" dirty="0"/>
          </a:p>
        </p:txBody>
      </p:sp>
      <p:sp>
        <p:nvSpPr>
          <p:cNvPr id="19" name="Rectangle: Diagonal Corners Rounded 18"/>
          <p:cNvSpPr/>
          <p:nvPr/>
        </p:nvSpPr>
        <p:spPr>
          <a:xfrm>
            <a:off x="55400" y="463110"/>
            <a:ext cx="301037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4717" y="841864"/>
            <a:ext cx="11578" cy="2258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28176" y="2550285"/>
            <a:ext cx="433563" cy="549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63944" y="2550285"/>
            <a:ext cx="202175" cy="1773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 flipV="1">
            <a:off x="2716948" y="3468302"/>
            <a:ext cx="464771" cy="620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30484" y="841864"/>
            <a:ext cx="0" cy="34822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593930" y="28135"/>
            <a:ext cx="3533890" cy="6136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Silo 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96948" y="28394"/>
            <a:ext cx="3453546" cy="6136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Silo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72100" y="1289635"/>
            <a:ext cx="3168781" cy="154120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</a:rPr>
              <a:t>Local Caches: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5761" y="1326568"/>
            <a:ext cx="3101656" cy="2008284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Caches: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65761" y="3373300"/>
            <a:ext cx="3101657" cy="1031115"/>
            <a:chOff x="169786" y="2550285"/>
            <a:chExt cx="2673724" cy="1031115"/>
          </a:xfrm>
        </p:grpSpPr>
        <p:sp>
          <p:nvSpPr>
            <p:cNvPr id="4" name="Rectangle 3"/>
            <p:cNvSpPr/>
            <p:nvPr/>
          </p:nvSpPr>
          <p:spPr>
            <a:xfrm>
              <a:off x="169786" y="2550285"/>
              <a:ext cx="2673724" cy="10311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Alice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2" name="Rectangle: Diagonal Corners Rounded 11"/>
            <p:cNvSpPr/>
            <p:nvPr/>
          </p:nvSpPr>
          <p:spPr>
            <a:xfrm>
              <a:off x="278926" y="3100002"/>
              <a:ext cx="2475655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{x, y, z}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65760" y="4495758"/>
            <a:ext cx="3104117" cy="957472"/>
            <a:chOff x="3062509" y="1701800"/>
            <a:chExt cx="2669228" cy="957472"/>
          </a:xfrm>
        </p:grpSpPr>
        <p:sp>
          <p:nvSpPr>
            <p:cNvPr id="8" name="Rectangle 7"/>
            <p:cNvSpPr/>
            <p:nvPr/>
          </p:nvSpPr>
          <p:spPr>
            <a:xfrm>
              <a:off x="3062509" y="1701800"/>
              <a:ext cx="2669228" cy="957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Bob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3" name="Rectangle: Diagonal Corners Rounded 12"/>
            <p:cNvSpPr/>
            <p:nvPr/>
          </p:nvSpPr>
          <p:spPr>
            <a:xfrm>
              <a:off x="3171377" y="2183568"/>
              <a:ext cx="2469536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GetMessages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67014" y="2986848"/>
            <a:ext cx="3168780" cy="1417567"/>
            <a:chOff x="6418070" y="4676346"/>
            <a:chExt cx="2770248" cy="1341078"/>
          </a:xfrm>
        </p:grpSpPr>
        <p:sp>
          <p:nvSpPr>
            <p:cNvPr id="10" name="Rectangle 9"/>
            <p:cNvSpPr/>
            <p:nvPr/>
          </p:nvSpPr>
          <p:spPr>
            <a:xfrm>
              <a:off x="6418070" y="4676346"/>
              <a:ext cx="2770248" cy="13410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/>
                <a:t>Chris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4" name="Rectangle: Diagonal Corners Rounded 13"/>
            <p:cNvSpPr/>
            <p:nvPr/>
          </p:nvSpPr>
          <p:spPr>
            <a:xfrm>
              <a:off x="6599950" y="5114214"/>
              <a:ext cx="2465234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GetMessages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 }</a:t>
              </a:r>
            </a:p>
          </p:txBody>
        </p:sp>
        <p:sp>
          <p:nvSpPr>
            <p:cNvPr id="15" name="Rectangle: Diagonal Corners Rounded 14"/>
            <p:cNvSpPr/>
            <p:nvPr/>
          </p:nvSpPr>
          <p:spPr>
            <a:xfrm>
              <a:off x="6599950" y="5577122"/>
              <a:ext cx="2465234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5761" y="186154"/>
            <a:ext cx="3101657" cy="1000247"/>
            <a:chOff x="2970519" y="0"/>
            <a:chExt cx="2761219" cy="1000247"/>
          </a:xfrm>
        </p:grpSpPr>
        <p:sp>
          <p:nvSpPr>
            <p:cNvPr id="16" name="Rectangle 15"/>
            <p:cNvSpPr/>
            <p:nvPr/>
          </p:nvSpPr>
          <p:spPr>
            <a:xfrm>
              <a:off x="2970519" y="0"/>
              <a:ext cx="2761219" cy="10002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Reactive Computation 2</a:t>
              </a:r>
            </a:p>
            <a:p>
              <a:pPr algn="ctr"/>
              <a:endParaRPr lang="en-US" sz="600" dirty="0"/>
            </a:p>
          </p:txBody>
        </p:sp>
        <p:sp>
          <p:nvSpPr>
            <p:cNvPr id="17" name="Rectangle: Diagonal Corners Rounded 16"/>
            <p:cNvSpPr/>
            <p:nvPr/>
          </p:nvSpPr>
          <p:spPr>
            <a:xfrm>
              <a:off x="3083229" y="520659"/>
              <a:ext cx="2556670" cy="368300"/>
            </a:xfrm>
            <a:prstGeom prst="round2Diag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Chris.GetTimeline</a:t>
              </a:r>
              <a:r>
                <a:rPr lang="en-US" dirty="0">
                  <a:solidFill>
                    <a:schemeClr val="bg1"/>
                  </a:solidFill>
                </a:rPr>
                <a:t>(t) </a:t>
              </a:r>
              <a:r>
                <a:rPr lang="en-US" b="1" dirty="0">
                  <a:solidFill>
                    <a:schemeClr val="bg1"/>
                  </a:solidFill>
                </a:rPr>
                <a:t>→</a:t>
              </a:r>
              <a:r>
                <a:rPr lang="en-US" dirty="0">
                  <a:solidFill>
                    <a:schemeClr val="bg1"/>
                  </a:solidFill>
                </a:rPr>
                <a:t> {y}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772101" y="190416"/>
            <a:ext cx="3168780" cy="97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Reactive Computation 1</a:t>
            </a:r>
          </a:p>
          <a:p>
            <a:pPr algn="ctr"/>
            <a:endParaRPr lang="en-US" sz="600" dirty="0"/>
          </a:p>
        </p:txBody>
      </p:sp>
      <p:sp>
        <p:nvSpPr>
          <p:cNvPr id="19" name="Rectangle: Diagonal Corners Rounded 18"/>
          <p:cNvSpPr/>
          <p:nvPr/>
        </p:nvSpPr>
        <p:spPr>
          <a:xfrm>
            <a:off x="4851303" y="686277"/>
            <a:ext cx="3010375" cy="368300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 flipV="1">
            <a:off x="7794946" y="4133653"/>
            <a:ext cx="467105" cy="1870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8" idx="0"/>
          </p:cNvCxnSpPr>
          <p:nvPr/>
        </p:nvCxnSpPr>
        <p:spPr>
          <a:xfrm flipH="1" flipV="1">
            <a:off x="3567867" y="2878056"/>
            <a:ext cx="643735" cy="766287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0"/>
          </p:cNvCxnSpPr>
          <p:nvPr/>
        </p:nvCxnSpPr>
        <p:spPr>
          <a:xfrm flipH="1" flipV="1">
            <a:off x="3564258" y="2387832"/>
            <a:ext cx="1410802" cy="1745821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Diagonal Corners Rounded 81"/>
          <p:cNvSpPr/>
          <p:nvPr/>
        </p:nvSpPr>
        <p:spPr>
          <a:xfrm>
            <a:off x="4846217" y="1734020"/>
            <a:ext cx="3010375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Alice.GetTimeline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3" name="Rectangle: Diagonal Corners Rounded 82"/>
          <p:cNvSpPr/>
          <p:nvPr/>
        </p:nvSpPr>
        <p:spPr>
          <a:xfrm>
            <a:off x="4843203" y="2229606"/>
            <a:ext cx="3016402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Bob.GetMessages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88" name="Rectangle: Diagonal Corners Rounded 87"/>
          <p:cNvSpPr/>
          <p:nvPr/>
        </p:nvSpPr>
        <p:spPr>
          <a:xfrm>
            <a:off x="692368" y="2693906"/>
            <a:ext cx="2875499" cy="368300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Bob.GetMessages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3146" y="3676672"/>
            <a:ext cx="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/>
          <p:cNvSpPr/>
          <p:nvPr/>
        </p:nvSpPr>
        <p:spPr>
          <a:xfrm>
            <a:off x="692368" y="2193179"/>
            <a:ext cx="2871890" cy="38930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Chris.GetTimeline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{y}</a:t>
            </a:r>
          </a:p>
        </p:txBody>
      </p:sp>
      <p:sp>
        <p:nvSpPr>
          <p:cNvPr id="32" name="Rectangle: Diagonal Corners Rounded 31"/>
          <p:cNvSpPr/>
          <p:nvPr/>
        </p:nvSpPr>
        <p:spPr>
          <a:xfrm>
            <a:off x="692368" y="1716723"/>
            <a:ext cx="2871887" cy="38930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Chris.GetMessages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en-US" b="1" dirty="0">
                <a:solidFill>
                  <a:schemeClr val="bg1"/>
                </a:solidFill>
              </a:rPr>
              <a:t>→</a:t>
            </a:r>
            <a:r>
              <a:rPr lang="en-US" dirty="0">
                <a:solidFill>
                  <a:schemeClr val="bg1"/>
                </a:solidFill>
              </a:rPr>
              <a:t> { }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62051" y="870427"/>
            <a:ext cx="0" cy="105856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0"/>
            <a:endCxn id="82" idx="2"/>
          </p:cNvCxnSpPr>
          <p:nvPr/>
        </p:nvCxnSpPr>
        <p:spPr>
          <a:xfrm flipV="1">
            <a:off x="3564256" y="1918170"/>
            <a:ext cx="1281961" cy="2188997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32" idx="0"/>
          </p:cNvCxnSpPr>
          <p:nvPr/>
        </p:nvCxnSpPr>
        <p:spPr>
          <a:xfrm flipH="1" flipV="1">
            <a:off x="3564255" y="1911376"/>
            <a:ext cx="1410805" cy="1732967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0"/>
          </p:cNvCxnSpPr>
          <p:nvPr/>
        </p:nvCxnSpPr>
        <p:spPr>
          <a:xfrm>
            <a:off x="3564256" y="5161676"/>
            <a:ext cx="640980" cy="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211602" y="3644343"/>
            <a:ext cx="4821" cy="151733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3" idx="2"/>
          </p:cNvCxnSpPr>
          <p:nvPr/>
        </p:nvCxnSpPr>
        <p:spPr>
          <a:xfrm flipV="1">
            <a:off x="4211601" y="2413756"/>
            <a:ext cx="631602" cy="1230558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856593" y="1933505"/>
            <a:ext cx="40545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856593" y="870428"/>
            <a:ext cx="405458" cy="2053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828957" y="2411053"/>
            <a:ext cx="433094" cy="1455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262051" y="2406538"/>
            <a:ext cx="5242" cy="174582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10800000">
            <a:off x="245298" y="877653"/>
            <a:ext cx="472347" cy="1564495"/>
            <a:chOff x="664119" y="2471802"/>
            <a:chExt cx="472347" cy="1745821"/>
          </a:xfrm>
        </p:grpSpPr>
        <p:cxnSp>
          <p:nvCxnSpPr>
            <p:cNvPr id="84" name="Straight Arrow Connector 83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10800000" flipV="1">
            <a:off x="255851" y="2864289"/>
            <a:ext cx="472347" cy="1265606"/>
            <a:chOff x="664119" y="2471802"/>
            <a:chExt cx="472347" cy="1745821"/>
          </a:xfrm>
        </p:grpSpPr>
        <p:cxnSp>
          <p:nvCxnSpPr>
            <p:cNvPr id="89" name="Straight Arrow Connector 88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 rot="10800000" flipV="1">
            <a:off x="42204" y="1946605"/>
            <a:ext cx="702163" cy="2344712"/>
            <a:chOff x="664119" y="2471802"/>
            <a:chExt cx="472347" cy="1745821"/>
          </a:xfrm>
        </p:grpSpPr>
        <p:cxnSp>
          <p:nvCxnSpPr>
            <p:cNvPr id="93" name="Straight Arrow Connector 92"/>
            <p:cNvCxnSpPr/>
            <p:nvPr/>
          </p:nvCxnSpPr>
          <p:spPr>
            <a:xfrm flipH="1" flipV="1">
              <a:off x="664119" y="4198917"/>
              <a:ext cx="467105" cy="1870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698130" y="2476317"/>
              <a:ext cx="433094" cy="1455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131224" y="2471802"/>
              <a:ext cx="5242" cy="174582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56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0"/>
            <a:ext cx="1962150" cy="245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6210" y="605790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210" y="1779378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235" y="1857305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927" y="199375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633" y="1925707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0742" y="541675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views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853" y="648414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5904" y="72634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538" y="818674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32406" y="1971902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items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47650" y="1195864"/>
            <a:ext cx="0" cy="42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47650" y="1619250"/>
            <a:ext cx="1217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56235" y="1225096"/>
            <a:ext cx="0" cy="394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46824" y="1269883"/>
            <a:ext cx="0" cy="42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46824" y="1693269"/>
            <a:ext cx="173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055409" y="1299115"/>
            <a:ext cx="0" cy="394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120742" y="1394228"/>
            <a:ext cx="2722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70164" y="132136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query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09514" y="114060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mutation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75076" y="131497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14767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0" y="0"/>
            <a:ext cx="1785257" cy="2125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Load Generator</a:t>
            </a:r>
          </a:p>
        </p:txBody>
      </p:sp>
      <p:cxnSp>
        <p:nvCxnSpPr>
          <p:cNvPr id="99" name="Straight Connector 98"/>
          <p:cNvCxnSpPr>
            <a:stCxn id="69" idx="3"/>
            <a:endCxn id="6" idx="1"/>
          </p:cNvCxnSpPr>
          <p:nvPr/>
        </p:nvCxnSpPr>
        <p:spPr>
          <a:xfrm>
            <a:off x="901619" y="1141386"/>
            <a:ext cx="1396333" cy="826587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141742" y="0"/>
            <a:ext cx="1785257" cy="245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97952" y="605790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7952" y="1779378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7977" y="1857305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7669" y="199375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02375" y="1925707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6" idx="0"/>
            <a:endCxn id="3" idx="2"/>
          </p:cNvCxnSpPr>
          <p:nvPr/>
        </p:nvCxnSpPr>
        <p:spPr>
          <a:xfrm flipV="1">
            <a:off x="2497977" y="1025604"/>
            <a:ext cx="187643" cy="753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3" idx="2"/>
          </p:cNvCxnSpPr>
          <p:nvPr/>
        </p:nvCxnSpPr>
        <p:spPr>
          <a:xfrm flipH="1" flipV="1">
            <a:off x="2685620" y="1025604"/>
            <a:ext cx="12382" cy="83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2"/>
            <a:endCxn id="9" idx="0"/>
          </p:cNvCxnSpPr>
          <p:nvPr/>
        </p:nvCxnSpPr>
        <p:spPr>
          <a:xfrm>
            <a:off x="2497977" y="982980"/>
            <a:ext cx="404423" cy="94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 flipH="1">
            <a:off x="2698002" y="1195864"/>
            <a:ext cx="287303" cy="661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2985305" y="1195864"/>
            <a:ext cx="62389" cy="79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  <a:endCxn id="8" idx="0"/>
          </p:cNvCxnSpPr>
          <p:nvPr/>
        </p:nvCxnSpPr>
        <p:spPr>
          <a:xfrm>
            <a:off x="2857671" y="1103531"/>
            <a:ext cx="190023" cy="8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9" idx="0"/>
          </p:cNvCxnSpPr>
          <p:nvPr/>
        </p:nvCxnSpPr>
        <p:spPr>
          <a:xfrm>
            <a:off x="2857671" y="1103531"/>
            <a:ext cx="44729" cy="82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62484" y="541675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views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62484" y="1787236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5595" y="648414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7646" y="72634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5280" y="818674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01569" y="95279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5229" y="569616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robots</a:t>
            </a:r>
          </a:p>
        </p:txBody>
      </p:sp>
      <p:cxnSp>
        <p:nvCxnSpPr>
          <p:cNvPr id="74" name="Straight Connector 73"/>
          <p:cNvCxnSpPr>
            <a:stCxn id="72" idx="0"/>
            <a:endCxn id="2" idx="1"/>
          </p:cNvCxnSpPr>
          <p:nvPr/>
        </p:nvCxnSpPr>
        <p:spPr>
          <a:xfrm flipV="1">
            <a:off x="1006394" y="794385"/>
            <a:ext cx="1291558" cy="463206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3" idx="3"/>
            <a:endCxn id="3" idx="1"/>
          </p:cNvCxnSpPr>
          <p:nvPr/>
        </p:nvCxnSpPr>
        <p:spPr>
          <a:xfrm flipV="1">
            <a:off x="1358819" y="837009"/>
            <a:ext cx="1126776" cy="761577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3"/>
            <a:endCxn id="5" idx="1"/>
          </p:cNvCxnSpPr>
          <p:nvPr/>
        </p:nvCxnSpPr>
        <p:spPr>
          <a:xfrm flipV="1">
            <a:off x="1206419" y="1007269"/>
            <a:ext cx="1578861" cy="438917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0"/>
            <a:endCxn id="7" idx="1"/>
          </p:cNvCxnSpPr>
          <p:nvPr/>
        </p:nvCxnSpPr>
        <p:spPr>
          <a:xfrm>
            <a:off x="1158794" y="1409991"/>
            <a:ext cx="1339183" cy="635909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55814" y="581486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203200">
                    <a:schemeClr val="bg1"/>
                  </a:glow>
                </a:effectLst>
                <a:latin typeface="Arial Narrow" panose="020B0606020202030204" pitchFamily="34" charset="0"/>
              </a:rPr>
              <a:t>read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76448" y="1715439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203200">
                    <a:schemeClr val="bg1"/>
                  </a:glow>
                </a:effectLst>
                <a:latin typeface="Arial Narrow" panose="020B0606020202030204" pitchFamily="34" charset="0"/>
              </a:rPr>
              <a:t>write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3969" y="110519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6369" y="125759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58769" y="1409991"/>
            <a:ext cx="400050" cy="37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562406" y="1253717"/>
            <a:ext cx="121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175259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156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32</cp:revision>
  <cp:lastPrinted>2016-11-02T18:52:44Z</cp:lastPrinted>
  <dcterms:created xsi:type="dcterms:W3CDTF">2016-11-02T16:56:47Z</dcterms:created>
  <dcterms:modified xsi:type="dcterms:W3CDTF">2016-11-09T19:27:53Z</dcterms:modified>
</cp:coreProperties>
</file>