
<file path=[Content_Types].xml><?xml version="1.0" encoding="utf-8"?>
<Types xmlns="http://schemas.openxmlformats.org/package/2006/content-types"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drawings/drawing1.xml" ContentType="application/vnd.openxmlformats-officedocument.drawingml.chartshape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Default Extension="xlsx" ContentType="application/vnd.openxmlformats-officedocument.spreadsheetml.sheet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charts/chart2.xml" ContentType="application/vnd.openxmlformats-officedocument.drawingml.chart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charts/chart3.xml" ContentType="application/vnd.openxmlformats-officedocument.drawingml.chart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58" r:id="rId4"/>
    <p:sldId id="259" r:id="rId5"/>
    <p:sldId id="260" r:id="rId6"/>
    <p:sldId id="267" r:id="rId7"/>
    <p:sldId id="266" r:id="rId8"/>
    <p:sldId id="264" r:id="rId9"/>
    <p:sldId id="265" r:id="rId10"/>
    <p:sldId id="268" r:id="rId11"/>
    <p:sldId id="270" r:id="rId12"/>
    <p:sldId id="271" r:id="rId13"/>
    <p:sldId id="269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062196"/>
    <a:srgbClr val="7A0000"/>
    <a:srgbClr val="34411B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"/>
  <c:chart>
    <c:view3D>
      <c:perspective val="30"/>
    </c:view3D>
    <c:plotArea>
      <c:layout/>
      <c:surface3DChart>
        <c:ser>
          <c:idx val="0"/>
          <c:order val="0"/>
          <c:tx>
            <c:strRef>
              <c:f>Global!$B$1</c:f>
              <c:strCache>
                <c:ptCount val="1"/>
                <c:pt idx="0">
                  <c:v>0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</c:numCache>
            </c:numRef>
          </c:cat>
          <c:val>
            <c:numRef>
              <c:f>Global!$B$2:$B$140</c:f>
              <c:numCache>
                <c:formatCode>General</c:formatCode>
                <c:ptCount val="139"/>
                <c:pt idx="0">
                  <c:v>0.168</c:v>
                </c:pt>
                <c:pt idx="1">
                  <c:v>0.168</c:v>
                </c:pt>
                <c:pt idx="2">
                  <c:v>0.005</c:v>
                </c:pt>
                <c:pt idx="3">
                  <c:v>0.005</c:v>
                </c:pt>
                <c:pt idx="4">
                  <c:v>0.005</c:v>
                </c:pt>
                <c:pt idx="5">
                  <c:v>9.344000000000001</c:v>
                </c:pt>
                <c:pt idx="6">
                  <c:v>5.837</c:v>
                </c:pt>
                <c:pt idx="7">
                  <c:v>5.351999999999998</c:v>
                </c:pt>
                <c:pt idx="8">
                  <c:v>46.439</c:v>
                </c:pt>
                <c:pt idx="9">
                  <c:v>7.59</c:v>
                </c:pt>
                <c:pt idx="10">
                  <c:v>7.585</c:v>
                </c:pt>
                <c:pt idx="11">
                  <c:v>6.681</c:v>
                </c:pt>
                <c:pt idx="12">
                  <c:v>6.177999999999997</c:v>
                </c:pt>
                <c:pt idx="13">
                  <c:v>5.63</c:v>
                </c:pt>
                <c:pt idx="14">
                  <c:v>5.458</c:v>
                </c:pt>
                <c:pt idx="15">
                  <c:v>8.442</c:v>
                </c:pt>
                <c:pt idx="16">
                  <c:v>7.753999999999999</c:v>
                </c:pt>
                <c:pt idx="17">
                  <c:v>5.423999999999999</c:v>
                </c:pt>
                <c:pt idx="18">
                  <c:v>5.677999999999997</c:v>
                </c:pt>
                <c:pt idx="19">
                  <c:v>5.516</c:v>
                </c:pt>
                <c:pt idx="20">
                  <c:v>5.133999999999999</c:v>
                </c:pt>
                <c:pt idx="21">
                  <c:v>4.994</c:v>
                </c:pt>
                <c:pt idx="22">
                  <c:v>8.460000000000002</c:v>
                </c:pt>
                <c:pt idx="23">
                  <c:v>8.047999999999998</c:v>
                </c:pt>
                <c:pt idx="24">
                  <c:v>5.926</c:v>
                </c:pt>
                <c:pt idx="25">
                  <c:v>5.682999999999997</c:v>
                </c:pt>
                <c:pt idx="26">
                  <c:v>6.964999999999997</c:v>
                </c:pt>
                <c:pt idx="27">
                  <c:v>6.062999999999997</c:v>
                </c:pt>
                <c:pt idx="28">
                  <c:v>5.346</c:v>
                </c:pt>
                <c:pt idx="29">
                  <c:v>6.263999999999998</c:v>
                </c:pt>
                <c:pt idx="30">
                  <c:v>4.945</c:v>
                </c:pt>
                <c:pt idx="31">
                  <c:v>5.514999999999997</c:v>
                </c:pt>
                <c:pt idx="32">
                  <c:v>8.324000000000001</c:v>
                </c:pt>
                <c:pt idx="33">
                  <c:v>6.931</c:v>
                </c:pt>
                <c:pt idx="34">
                  <c:v>5.969</c:v>
                </c:pt>
                <c:pt idx="35">
                  <c:v>4.934</c:v>
                </c:pt>
                <c:pt idx="36">
                  <c:v>5.028999999999997</c:v>
                </c:pt>
                <c:pt idx="37">
                  <c:v>4.266</c:v>
                </c:pt>
                <c:pt idx="38">
                  <c:v>6.837</c:v>
                </c:pt>
                <c:pt idx="39">
                  <c:v>7.548</c:v>
                </c:pt>
                <c:pt idx="40">
                  <c:v>7.483</c:v>
                </c:pt>
                <c:pt idx="41">
                  <c:v>6.95</c:v>
                </c:pt>
                <c:pt idx="42">
                  <c:v>6.102999999999997</c:v>
                </c:pt>
                <c:pt idx="43">
                  <c:v>7.996</c:v>
                </c:pt>
                <c:pt idx="44">
                  <c:v>5.044</c:v>
                </c:pt>
                <c:pt idx="45">
                  <c:v>5.963999999999999</c:v>
                </c:pt>
                <c:pt idx="46">
                  <c:v>4.91</c:v>
                </c:pt>
                <c:pt idx="47">
                  <c:v>5.719</c:v>
                </c:pt>
                <c:pt idx="48">
                  <c:v>4.961</c:v>
                </c:pt>
                <c:pt idx="49">
                  <c:v>7.56</c:v>
                </c:pt>
                <c:pt idx="50">
                  <c:v>9.194</c:v>
                </c:pt>
                <c:pt idx="51">
                  <c:v>5.247</c:v>
                </c:pt>
                <c:pt idx="52">
                  <c:v>6.323999999999997</c:v>
                </c:pt>
                <c:pt idx="53">
                  <c:v>7.963</c:v>
                </c:pt>
                <c:pt idx="54">
                  <c:v>8.091000000000001</c:v>
                </c:pt>
                <c:pt idx="55">
                  <c:v>6.216</c:v>
                </c:pt>
                <c:pt idx="56">
                  <c:v>5.337</c:v>
                </c:pt>
                <c:pt idx="57">
                  <c:v>5.3</c:v>
                </c:pt>
                <c:pt idx="58">
                  <c:v>8.280000000000001</c:v>
                </c:pt>
                <c:pt idx="59">
                  <c:v>5.251</c:v>
                </c:pt>
                <c:pt idx="60">
                  <c:v>6.286</c:v>
                </c:pt>
                <c:pt idx="61">
                  <c:v>6.564999999999997</c:v>
                </c:pt>
                <c:pt idx="62">
                  <c:v>5.92</c:v>
                </c:pt>
                <c:pt idx="63">
                  <c:v>7.146999999999998</c:v>
                </c:pt>
                <c:pt idx="64">
                  <c:v>5.048</c:v>
                </c:pt>
                <c:pt idx="65">
                  <c:v>6.897999999999997</c:v>
                </c:pt>
                <c:pt idx="66">
                  <c:v>6.679</c:v>
                </c:pt>
                <c:pt idx="67">
                  <c:v>5.753999999999999</c:v>
                </c:pt>
                <c:pt idx="68">
                  <c:v>5.783</c:v>
                </c:pt>
                <c:pt idx="69">
                  <c:v>4.301</c:v>
                </c:pt>
                <c:pt idx="70">
                  <c:v>7.123999999999997</c:v>
                </c:pt>
                <c:pt idx="71">
                  <c:v>7.561999999999998</c:v>
                </c:pt>
                <c:pt idx="72">
                  <c:v>5.016</c:v>
                </c:pt>
                <c:pt idx="73">
                  <c:v>8.877</c:v>
                </c:pt>
                <c:pt idx="74">
                  <c:v>5.576</c:v>
                </c:pt>
                <c:pt idx="75">
                  <c:v>5.213</c:v>
                </c:pt>
                <c:pt idx="76">
                  <c:v>6.478</c:v>
                </c:pt>
                <c:pt idx="77">
                  <c:v>7.332</c:v>
                </c:pt>
                <c:pt idx="78">
                  <c:v>4.620999999999997</c:v>
                </c:pt>
                <c:pt idx="79">
                  <c:v>7.681999999999999</c:v>
                </c:pt>
                <c:pt idx="80">
                  <c:v>9.516</c:v>
                </c:pt>
                <c:pt idx="81">
                  <c:v>19.236</c:v>
                </c:pt>
                <c:pt idx="82">
                  <c:v>4.941</c:v>
                </c:pt>
                <c:pt idx="83">
                  <c:v>6.559</c:v>
                </c:pt>
                <c:pt idx="84">
                  <c:v>5.501</c:v>
                </c:pt>
                <c:pt idx="85">
                  <c:v>6.313999999999997</c:v>
                </c:pt>
                <c:pt idx="86">
                  <c:v>5.64</c:v>
                </c:pt>
                <c:pt idx="87">
                  <c:v>6.226</c:v>
                </c:pt>
                <c:pt idx="88">
                  <c:v>4.983</c:v>
                </c:pt>
                <c:pt idx="89">
                  <c:v>5.625999999999997</c:v>
                </c:pt>
                <c:pt idx="90">
                  <c:v>6.55</c:v>
                </c:pt>
                <c:pt idx="91">
                  <c:v>5.24</c:v>
                </c:pt>
                <c:pt idx="92">
                  <c:v>6.429</c:v>
                </c:pt>
                <c:pt idx="93">
                  <c:v>4.737</c:v>
                </c:pt>
                <c:pt idx="94">
                  <c:v>4.825999999999997</c:v>
                </c:pt>
                <c:pt idx="95">
                  <c:v>6.803999999999998</c:v>
                </c:pt>
                <c:pt idx="96">
                  <c:v>20.96099999999998</c:v>
                </c:pt>
                <c:pt idx="97">
                  <c:v>7.185999999999997</c:v>
                </c:pt>
                <c:pt idx="98">
                  <c:v>11.569</c:v>
                </c:pt>
                <c:pt idx="99">
                  <c:v>7.588</c:v>
                </c:pt>
                <c:pt idx="100">
                  <c:v>3.95</c:v>
                </c:pt>
                <c:pt idx="101">
                  <c:v>10.821</c:v>
                </c:pt>
                <c:pt idx="102">
                  <c:v>6.296</c:v>
                </c:pt>
                <c:pt idx="103">
                  <c:v>5.652999999999997</c:v>
                </c:pt>
                <c:pt idx="104">
                  <c:v>7.794</c:v>
                </c:pt>
                <c:pt idx="105">
                  <c:v>4.519</c:v>
                </c:pt>
                <c:pt idx="106">
                  <c:v>5.066999999999997</c:v>
                </c:pt>
                <c:pt idx="107">
                  <c:v>5.128999999999997</c:v>
                </c:pt>
                <c:pt idx="108">
                  <c:v>5.081</c:v>
                </c:pt>
                <c:pt idx="109">
                  <c:v>4.628999999999997</c:v>
                </c:pt>
                <c:pt idx="110">
                  <c:v>5.876</c:v>
                </c:pt>
                <c:pt idx="111">
                  <c:v>5.993</c:v>
                </c:pt>
                <c:pt idx="112">
                  <c:v>9.375</c:v>
                </c:pt>
                <c:pt idx="113">
                  <c:v>6.226999999999999</c:v>
                </c:pt>
                <c:pt idx="114">
                  <c:v>6.569</c:v>
                </c:pt>
                <c:pt idx="115">
                  <c:v>5.81</c:v>
                </c:pt>
                <c:pt idx="116">
                  <c:v>5.41</c:v>
                </c:pt>
                <c:pt idx="117">
                  <c:v>5.445</c:v>
                </c:pt>
                <c:pt idx="118">
                  <c:v>4.821999999999997</c:v>
                </c:pt>
                <c:pt idx="119">
                  <c:v>6.47</c:v>
                </c:pt>
                <c:pt idx="120">
                  <c:v>6.184999999999997</c:v>
                </c:pt>
                <c:pt idx="121">
                  <c:v>6.985</c:v>
                </c:pt>
                <c:pt idx="122">
                  <c:v>5.774</c:v>
                </c:pt>
                <c:pt idx="123">
                  <c:v>6.927999999999997</c:v>
                </c:pt>
                <c:pt idx="124">
                  <c:v>6.881</c:v>
                </c:pt>
                <c:pt idx="125">
                  <c:v>5.802</c:v>
                </c:pt>
                <c:pt idx="126">
                  <c:v>5.597999999999997</c:v>
                </c:pt>
                <c:pt idx="127">
                  <c:v>6.687999999999997</c:v>
                </c:pt>
                <c:pt idx="128">
                  <c:v>5.459</c:v>
                </c:pt>
                <c:pt idx="129">
                  <c:v>6.192999999999997</c:v>
                </c:pt>
                <c:pt idx="130">
                  <c:v>5.626999999999997</c:v>
                </c:pt>
                <c:pt idx="131">
                  <c:v>7.187999999999997</c:v>
                </c:pt>
                <c:pt idx="132">
                  <c:v>7.23</c:v>
                </c:pt>
                <c:pt idx="133">
                  <c:v>8.602</c:v>
                </c:pt>
                <c:pt idx="134">
                  <c:v>5.059</c:v>
                </c:pt>
                <c:pt idx="135">
                  <c:v>19.939</c:v>
                </c:pt>
                <c:pt idx="136">
                  <c:v>4.937</c:v>
                </c:pt>
                <c:pt idx="137">
                  <c:v>9.801</c:v>
                </c:pt>
                <c:pt idx="138">
                  <c:v>6.294999999999997</c:v>
                </c:pt>
              </c:numCache>
            </c:numRef>
          </c:val>
        </c:ser>
        <c:ser>
          <c:idx val="1"/>
          <c:order val="1"/>
          <c:tx>
            <c:strRef>
              <c:f>Global!$C$1</c:f>
              <c:strCache>
                <c:ptCount val="1"/>
                <c:pt idx="0">
                  <c:v>1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</c:numCache>
            </c:numRef>
          </c:cat>
          <c:val>
            <c:numRef>
              <c:f>Global!$C$2:$C$140</c:f>
              <c:numCache>
                <c:formatCode>General</c:formatCode>
                <c:ptCount val="139"/>
                <c:pt idx="0">
                  <c:v>0.134</c:v>
                </c:pt>
                <c:pt idx="1">
                  <c:v>0.006</c:v>
                </c:pt>
                <c:pt idx="2">
                  <c:v>0.006</c:v>
                </c:pt>
                <c:pt idx="3">
                  <c:v>0.011</c:v>
                </c:pt>
                <c:pt idx="4">
                  <c:v>0.011</c:v>
                </c:pt>
                <c:pt idx="5">
                  <c:v>16.79</c:v>
                </c:pt>
                <c:pt idx="6">
                  <c:v>12.337</c:v>
                </c:pt>
                <c:pt idx="7">
                  <c:v>3.91</c:v>
                </c:pt>
                <c:pt idx="8">
                  <c:v>9.619</c:v>
                </c:pt>
                <c:pt idx="9">
                  <c:v>7.95</c:v>
                </c:pt>
                <c:pt idx="10">
                  <c:v>6.244</c:v>
                </c:pt>
                <c:pt idx="11">
                  <c:v>7.442</c:v>
                </c:pt>
                <c:pt idx="12">
                  <c:v>5.923</c:v>
                </c:pt>
                <c:pt idx="13">
                  <c:v>6.193999999999997</c:v>
                </c:pt>
                <c:pt idx="14">
                  <c:v>7.247</c:v>
                </c:pt>
                <c:pt idx="15">
                  <c:v>4.865999999999997</c:v>
                </c:pt>
                <c:pt idx="16">
                  <c:v>5.071</c:v>
                </c:pt>
                <c:pt idx="17">
                  <c:v>4.473</c:v>
                </c:pt>
                <c:pt idx="18">
                  <c:v>7.942</c:v>
                </c:pt>
                <c:pt idx="19">
                  <c:v>9.645</c:v>
                </c:pt>
                <c:pt idx="20">
                  <c:v>6.249</c:v>
                </c:pt>
                <c:pt idx="21">
                  <c:v>7.482</c:v>
                </c:pt>
                <c:pt idx="22">
                  <c:v>7.360999999999997</c:v>
                </c:pt>
                <c:pt idx="23">
                  <c:v>4.663999999999997</c:v>
                </c:pt>
                <c:pt idx="24">
                  <c:v>9.653</c:v>
                </c:pt>
                <c:pt idx="25">
                  <c:v>7.668999999999997</c:v>
                </c:pt>
                <c:pt idx="26">
                  <c:v>3.704</c:v>
                </c:pt>
                <c:pt idx="27">
                  <c:v>4.922</c:v>
                </c:pt>
                <c:pt idx="28">
                  <c:v>6.539</c:v>
                </c:pt>
                <c:pt idx="29">
                  <c:v>6.302</c:v>
                </c:pt>
                <c:pt idx="30">
                  <c:v>7.204</c:v>
                </c:pt>
                <c:pt idx="31">
                  <c:v>6.3</c:v>
                </c:pt>
                <c:pt idx="32">
                  <c:v>8.325</c:v>
                </c:pt>
                <c:pt idx="33">
                  <c:v>4.606999999999997</c:v>
                </c:pt>
                <c:pt idx="34">
                  <c:v>5.759</c:v>
                </c:pt>
                <c:pt idx="35">
                  <c:v>5.620999999999997</c:v>
                </c:pt>
                <c:pt idx="36">
                  <c:v>11.204</c:v>
                </c:pt>
                <c:pt idx="37">
                  <c:v>6.563999999999997</c:v>
                </c:pt>
                <c:pt idx="38">
                  <c:v>6.872</c:v>
                </c:pt>
                <c:pt idx="39">
                  <c:v>9.499</c:v>
                </c:pt>
                <c:pt idx="40">
                  <c:v>5.802</c:v>
                </c:pt>
                <c:pt idx="41">
                  <c:v>6.761999999999999</c:v>
                </c:pt>
                <c:pt idx="42">
                  <c:v>6.551</c:v>
                </c:pt>
                <c:pt idx="43">
                  <c:v>5.748</c:v>
                </c:pt>
                <c:pt idx="44">
                  <c:v>4.843999999999998</c:v>
                </c:pt>
                <c:pt idx="45">
                  <c:v>5.879</c:v>
                </c:pt>
                <c:pt idx="46">
                  <c:v>4.744</c:v>
                </c:pt>
                <c:pt idx="47">
                  <c:v>18.707</c:v>
                </c:pt>
                <c:pt idx="48">
                  <c:v>5.036</c:v>
                </c:pt>
                <c:pt idx="49">
                  <c:v>8.771000000000001</c:v>
                </c:pt>
                <c:pt idx="50">
                  <c:v>4.903</c:v>
                </c:pt>
                <c:pt idx="51">
                  <c:v>4.51</c:v>
                </c:pt>
                <c:pt idx="52">
                  <c:v>7.094999999999997</c:v>
                </c:pt>
                <c:pt idx="53">
                  <c:v>6.014999999999997</c:v>
                </c:pt>
                <c:pt idx="54">
                  <c:v>9.553</c:v>
                </c:pt>
                <c:pt idx="55">
                  <c:v>7.903</c:v>
                </c:pt>
                <c:pt idx="56">
                  <c:v>6.252</c:v>
                </c:pt>
                <c:pt idx="57">
                  <c:v>10.042</c:v>
                </c:pt>
                <c:pt idx="58">
                  <c:v>5.562999999999997</c:v>
                </c:pt>
                <c:pt idx="59">
                  <c:v>7.03</c:v>
                </c:pt>
                <c:pt idx="60">
                  <c:v>36.08300000000001</c:v>
                </c:pt>
                <c:pt idx="61">
                  <c:v>33.10400000000001</c:v>
                </c:pt>
                <c:pt idx="62">
                  <c:v>7.612999999999997</c:v>
                </c:pt>
                <c:pt idx="63">
                  <c:v>7.67</c:v>
                </c:pt>
                <c:pt idx="64">
                  <c:v>6.026999999999997</c:v>
                </c:pt>
                <c:pt idx="65">
                  <c:v>5.677</c:v>
                </c:pt>
                <c:pt idx="66">
                  <c:v>12.822</c:v>
                </c:pt>
                <c:pt idx="67">
                  <c:v>15.563</c:v>
                </c:pt>
                <c:pt idx="68">
                  <c:v>5.709</c:v>
                </c:pt>
                <c:pt idx="69">
                  <c:v>7.182999999999997</c:v>
                </c:pt>
                <c:pt idx="70">
                  <c:v>5.142999999999997</c:v>
                </c:pt>
                <c:pt idx="71">
                  <c:v>6.365999999999997</c:v>
                </c:pt>
                <c:pt idx="72">
                  <c:v>6.287</c:v>
                </c:pt>
                <c:pt idx="73">
                  <c:v>41.416</c:v>
                </c:pt>
                <c:pt idx="74">
                  <c:v>5.711</c:v>
                </c:pt>
                <c:pt idx="75">
                  <c:v>5.533</c:v>
                </c:pt>
                <c:pt idx="76">
                  <c:v>5.244</c:v>
                </c:pt>
                <c:pt idx="77">
                  <c:v>5.879</c:v>
                </c:pt>
                <c:pt idx="78">
                  <c:v>7.862999999999997</c:v>
                </c:pt>
                <c:pt idx="79">
                  <c:v>4.642999999999997</c:v>
                </c:pt>
                <c:pt idx="80">
                  <c:v>5.402</c:v>
                </c:pt>
                <c:pt idx="81">
                  <c:v>6.44</c:v>
                </c:pt>
                <c:pt idx="82">
                  <c:v>8.054</c:v>
                </c:pt>
                <c:pt idx="83">
                  <c:v>5.654999999999996</c:v>
                </c:pt>
                <c:pt idx="84">
                  <c:v>6.918</c:v>
                </c:pt>
                <c:pt idx="85">
                  <c:v>5.694999999999997</c:v>
                </c:pt>
                <c:pt idx="86">
                  <c:v>5.745</c:v>
                </c:pt>
                <c:pt idx="87">
                  <c:v>6.274</c:v>
                </c:pt>
                <c:pt idx="88">
                  <c:v>9.504000000000001</c:v>
                </c:pt>
                <c:pt idx="89">
                  <c:v>5.217</c:v>
                </c:pt>
                <c:pt idx="90">
                  <c:v>6.038</c:v>
                </c:pt>
                <c:pt idx="91">
                  <c:v>6.134999999999997</c:v>
                </c:pt>
                <c:pt idx="92">
                  <c:v>5.394999999999997</c:v>
                </c:pt>
                <c:pt idx="93">
                  <c:v>6.351999999999998</c:v>
                </c:pt>
                <c:pt idx="94">
                  <c:v>4.797</c:v>
                </c:pt>
                <c:pt idx="95">
                  <c:v>4.781</c:v>
                </c:pt>
                <c:pt idx="96">
                  <c:v>5.069</c:v>
                </c:pt>
                <c:pt idx="97">
                  <c:v>6.236</c:v>
                </c:pt>
                <c:pt idx="98">
                  <c:v>6.495</c:v>
                </c:pt>
                <c:pt idx="99">
                  <c:v>5.589</c:v>
                </c:pt>
                <c:pt idx="100">
                  <c:v>5.014999999999997</c:v>
                </c:pt>
                <c:pt idx="101">
                  <c:v>3.861</c:v>
                </c:pt>
                <c:pt idx="102">
                  <c:v>4.819999999999998</c:v>
                </c:pt>
                <c:pt idx="103">
                  <c:v>13.912</c:v>
                </c:pt>
                <c:pt idx="104">
                  <c:v>4.355999999999997</c:v>
                </c:pt>
                <c:pt idx="105">
                  <c:v>33.7</c:v>
                </c:pt>
                <c:pt idx="106">
                  <c:v>5.192999999999997</c:v>
                </c:pt>
                <c:pt idx="107">
                  <c:v>5.272</c:v>
                </c:pt>
                <c:pt idx="108">
                  <c:v>6.896999999999998</c:v>
                </c:pt>
                <c:pt idx="109">
                  <c:v>4.738</c:v>
                </c:pt>
                <c:pt idx="110">
                  <c:v>8.517000000000001</c:v>
                </c:pt>
                <c:pt idx="111">
                  <c:v>6.367999999999997</c:v>
                </c:pt>
                <c:pt idx="112">
                  <c:v>5.271</c:v>
                </c:pt>
                <c:pt idx="113">
                  <c:v>6.847999999999997</c:v>
                </c:pt>
                <c:pt idx="114">
                  <c:v>5.096</c:v>
                </c:pt>
                <c:pt idx="115">
                  <c:v>8.406</c:v>
                </c:pt>
                <c:pt idx="116">
                  <c:v>6.823999999999997</c:v>
                </c:pt>
                <c:pt idx="117">
                  <c:v>5.252</c:v>
                </c:pt>
                <c:pt idx="118">
                  <c:v>7.186999999999998</c:v>
                </c:pt>
                <c:pt idx="119">
                  <c:v>6.001</c:v>
                </c:pt>
                <c:pt idx="120">
                  <c:v>9.019</c:v>
                </c:pt>
                <c:pt idx="121">
                  <c:v>5.556</c:v>
                </c:pt>
                <c:pt idx="122">
                  <c:v>6.347999999999997</c:v>
                </c:pt>
                <c:pt idx="123">
                  <c:v>6.506</c:v>
                </c:pt>
                <c:pt idx="124">
                  <c:v>6.312999999999997</c:v>
                </c:pt>
                <c:pt idx="125">
                  <c:v>7.141</c:v>
                </c:pt>
                <c:pt idx="126">
                  <c:v>5.778</c:v>
                </c:pt>
                <c:pt idx="127">
                  <c:v>5.666999999999997</c:v>
                </c:pt>
                <c:pt idx="128">
                  <c:v>6.727999999999997</c:v>
                </c:pt>
                <c:pt idx="129">
                  <c:v>5.093999999999999</c:v>
                </c:pt>
                <c:pt idx="130">
                  <c:v>6.423999999999999</c:v>
                </c:pt>
                <c:pt idx="131">
                  <c:v>6.793</c:v>
                </c:pt>
                <c:pt idx="132">
                  <c:v>4.896999999999998</c:v>
                </c:pt>
                <c:pt idx="133">
                  <c:v>4.489</c:v>
                </c:pt>
                <c:pt idx="134">
                  <c:v>7.772</c:v>
                </c:pt>
                <c:pt idx="135">
                  <c:v>4.763999999999997</c:v>
                </c:pt>
                <c:pt idx="136">
                  <c:v>5.236</c:v>
                </c:pt>
                <c:pt idx="137">
                  <c:v>6.419</c:v>
                </c:pt>
                <c:pt idx="138">
                  <c:v>8.007000000000001</c:v>
                </c:pt>
              </c:numCache>
            </c:numRef>
          </c:val>
        </c:ser>
        <c:ser>
          <c:idx val="2"/>
          <c:order val="2"/>
          <c:tx>
            <c:strRef>
              <c:f>Global!$D$1</c:f>
              <c:strCache>
                <c:ptCount val="1"/>
                <c:pt idx="0">
                  <c:v>2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</c:numCache>
            </c:numRef>
          </c:cat>
          <c:val>
            <c:numRef>
              <c:f>Global!$D$2:$D$140</c:f>
              <c:numCache>
                <c:formatCode>General</c:formatCode>
                <c:ptCount val="139"/>
                <c:pt idx="0">
                  <c:v>0.072</c:v>
                </c:pt>
                <c:pt idx="1">
                  <c:v>0.072</c:v>
                </c:pt>
                <c:pt idx="2">
                  <c:v>0.03</c:v>
                </c:pt>
                <c:pt idx="3">
                  <c:v>0.03</c:v>
                </c:pt>
                <c:pt idx="4">
                  <c:v>0.03</c:v>
                </c:pt>
                <c:pt idx="5">
                  <c:v>4.459</c:v>
                </c:pt>
                <c:pt idx="6">
                  <c:v>4.915</c:v>
                </c:pt>
                <c:pt idx="7">
                  <c:v>3.935</c:v>
                </c:pt>
                <c:pt idx="8">
                  <c:v>8.235</c:v>
                </c:pt>
                <c:pt idx="9">
                  <c:v>6.767999999999997</c:v>
                </c:pt>
                <c:pt idx="10">
                  <c:v>7.574</c:v>
                </c:pt>
                <c:pt idx="11">
                  <c:v>6.078</c:v>
                </c:pt>
                <c:pt idx="12">
                  <c:v>7.162999999999997</c:v>
                </c:pt>
                <c:pt idx="13">
                  <c:v>10.468</c:v>
                </c:pt>
                <c:pt idx="14">
                  <c:v>2.330999999999999</c:v>
                </c:pt>
                <c:pt idx="15">
                  <c:v>5.286</c:v>
                </c:pt>
                <c:pt idx="16">
                  <c:v>5.599</c:v>
                </c:pt>
                <c:pt idx="17">
                  <c:v>11.851</c:v>
                </c:pt>
                <c:pt idx="18">
                  <c:v>8.579</c:v>
                </c:pt>
                <c:pt idx="19">
                  <c:v>6.394999999999997</c:v>
                </c:pt>
                <c:pt idx="20">
                  <c:v>6.896999999999998</c:v>
                </c:pt>
                <c:pt idx="21">
                  <c:v>5.969</c:v>
                </c:pt>
                <c:pt idx="22">
                  <c:v>7.192999999999997</c:v>
                </c:pt>
                <c:pt idx="23">
                  <c:v>6.763999999999997</c:v>
                </c:pt>
                <c:pt idx="24">
                  <c:v>60.637</c:v>
                </c:pt>
                <c:pt idx="25">
                  <c:v>5.604999999999997</c:v>
                </c:pt>
                <c:pt idx="26">
                  <c:v>5.846999999999999</c:v>
                </c:pt>
                <c:pt idx="27">
                  <c:v>4.637999999999997</c:v>
                </c:pt>
                <c:pt idx="28">
                  <c:v>6.634999999999997</c:v>
                </c:pt>
                <c:pt idx="29">
                  <c:v>5.446</c:v>
                </c:pt>
                <c:pt idx="30">
                  <c:v>5.586</c:v>
                </c:pt>
                <c:pt idx="31">
                  <c:v>6.816999999999997</c:v>
                </c:pt>
                <c:pt idx="32">
                  <c:v>5.032</c:v>
                </c:pt>
                <c:pt idx="33">
                  <c:v>5.826999999999997</c:v>
                </c:pt>
                <c:pt idx="34">
                  <c:v>10.976</c:v>
                </c:pt>
                <c:pt idx="35">
                  <c:v>6.183999999999997</c:v>
                </c:pt>
                <c:pt idx="36">
                  <c:v>6.577</c:v>
                </c:pt>
                <c:pt idx="37">
                  <c:v>7.64</c:v>
                </c:pt>
                <c:pt idx="38">
                  <c:v>5.982</c:v>
                </c:pt>
                <c:pt idx="39">
                  <c:v>5.347999999999997</c:v>
                </c:pt>
                <c:pt idx="40">
                  <c:v>7.951</c:v>
                </c:pt>
                <c:pt idx="41">
                  <c:v>5.312999999999997</c:v>
                </c:pt>
                <c:pt idx="42">
                  <c:v>5.693999999999997</c:v>
                </c:pt>
                <c:pt idx="43">
                  <c:v>5.144999999999997</c:v>
                </c:pt>
                <c:pt idx="44">
                  <c:v>7.73</c:v>
                </c:pt>
                <c:pt idx="45">
                  <c:v>6.161999999999997</c:v>
                </c:pt>
                <c:pt idx="46">
                  <c:v>4.758</c:v>
                </c:pt>
                <c:pt idx="47">
                  <c:v>7.822999999999997</c:v>
                </c:pt>
                <c:pt idx="48">
                  <c:v>7.267999999999997</c:v>
                </c:pt>
                <c:pt idx="49">
                  <c:v>5.212</c:v>
                </c:pt>
                <c:pt idx="50">
                  <c:v>7.273</c:v>
                </c:pt>
                <c:pt idx="51">
                  <c:v>7.927</c:v>
                </c:pt>
                <c:pt idx="52">
                  <c:v>7.964999999999997</c:v>
                </c:pt>
                <c:pt idx="53">
                  <c:v>5.791</c:v>
                </c:pt>
                <c:pt idx="54">
                  <c:v>6.256</c:v>
                </c:pt>
                <c:pt idx="55">
                  <c:v>7.131</c:v>
                </c:pt>
                <c:pt idx="56">
                  <c:v>5.677</c:v>
                </c:pt>
                <c:pt idx="57">
                  <c:v>6.24</c:v>
                </c:pt>
                <c:pt idx="58">
                  <c:v>4.353999999999997</c:v>
                </c:pt>
                <c:pt idx="59">
                  <c:v>5.497</c:v>
                </c:pt>
                <c:pt idx="60">
                  <c:v>5.391999999999999</c:v>
                </c:pt>
                <c:pt idx="61">
                  <c:v>7.569</c:v>
                </c:pt>
                <c:pt idx="62">
                  <c:v>37.04300000000001</c:v>
                </c:pt>
                <c:pt idx="63">
                  <c:v>5.166999999999997</c:v>
                </c:pt>
                <c:pt idx="64">
                  <c:v>6.24</c:v>
                </c:pt>
                <c:pt idx="65">
                  <c:v>6.293</c:v>
                </c:pt>
                <c:pt idx="66">
                  <c:v>4.701</c:v>
                </c:pt>
                <c:pt idx="67">
                  <c:v>5.224999999999997</c:v>
                </c:pt>
                <c:pt idx="68">
                  <c:v>4.444</c:v>
                </c:pt>
                <c:pt idx="69">
                  <c:v>4.753999999999999</c:v>
                </c:pt>
                <c:pt idx="70">
                  <c:v>7.971</c:v>
                </c:pt>
                <c:pt idx="71">
                  <c:v>5.78</c:v>
                </c:pt>
                <c:pt idx="72">
                  <c:v>5.383</c:v>
                </c:pt>
                <c:pt idx="73">
                  <c:v>5.09</c:v>
                </c:pt>
                <c:pt idx="74">
                  <c:v>6.257</c:v>
                </c:pt>
                <c:pt idx="75">
                  <c:v>5.113</c:v>
                </c:pt>
                <c:pt idx="76">
                  <c:v>7.143999999999997</c:v>
                </c:pt>
                <c:pt idx="77">
                  <c:v>5.319999999999998</c:v>
                </c:pt>
                <c:pt idx="78">
                  <c:v>5.41</c:v>
                </c:pt>
                <c:pt idx="79">
                  <c:v>5.958</c:v>
                </c:pt>
                <c:pt idx="80">
                  <c:v>4.604999999999997</c:v>
                </c:pt>
                <c:pt idx="81">
                  <c:v>8.123000000000001</c:v>
                </c:pt>
                <c:pt idx="82">
                  <c:v>7.452</c:v>
                </c:pt>
                <c:pt idx="83">
                  <c:v>7.008</c:v>
                </c:pt>
                <c:pt idx="84">
                  <c:v>8.213000000000001</c:v>
                </c:pt>
                <c:pt idx="85">
                  <c:v>8.226000000000001</c:v>
                </c:pt>
                <c:pt idx="86">
                  <c:v>4.351</c:v>
                </c:pt>
                <c:pt idx="87">
                  <c:v>5.756</c:v>
                </c:pt>
                <c:pt idx="88">
                  <c:v>6.116999999999997</c:v>
                </c:pt>
                <c:pt idx="89">
                  <c:v>8.543999999999998</c:v>
                </c:pt>
                <c:pt idx="90">
                  <c:v>8.763000000000003</c:v>
                </c:pt>
                <c:pt idx="91">
                  <c:v>5.606999999999997</c:v>
                </c:pt>
                <c:pt idx="92">
                  <c:v>7.397999999999997</c:v>
                </c:pt>
                <c:pt idx="93">
                  <c:v>5.181</c:v>
                </c:pt>
                <c:pt idx="94">
                  <c:v>7.434</c:v>
                </c:pt>
                <c:pt idx="95">
                  <c:v>6.509</c:v>
                </c:pt>
                <c:pt idx="96">
                  <c:v>6.06</c:v>
                </c:pt>
                <c:pt idx="97">
                  <c:v>35.67100000000001</c:v>
                </c:pt>
                <c:pt idx="98">
                  <c:v>4.849</c:v>
                </c:pt>
                <c:pt idx="99">
                  <c:v>44.952</c:v>
                </c:pt>
                <c:pt idx="100">
                  <c:v>40.26600000000001</c:v>
                </c:pt>
                <c:pt idx="101">
                  <c:v>6.394999999999997</c:v>
                </c:pt>
                <c:pt idx="102">
                  <c:v>5.963999999999999</c:v>
                </c:pt>
                <c:pt idx="103">
                  <c:v>5.197999999999997</c:v>
                </c:pt>
                <c:pt idx="104">
                  <c:v>5.271</c:v>
                </c:pt>
                <c:pt idx="105">
                  <c:v>4.844999999999997</c:v>
                </c:pt>
                <c:pt idx="106">
                  <c:v>8.795000000000001</c:v>
                </c:pt>
                <c:pt idx="107">
                  <c:v>8.116000000000001</c:v>
                </c:pt>
                <c:pt idx="108">
                  <c:v>7.04</c:v>
                </c:pt>
                <c:pt idx="109">
                  <c:v>6.859</c:v>
                </c:pt>
                <c:pt idx="110">
                  <c:v>7.324999999999996</c:v>
                </c:pt>
                <c:pt idx="111">
                  <c:v>5.958</c:v>
                </c:pt>
                <c:pt idx="112">
                  <c:v>5.301</c:v>
                </c:pt>
                <c:pt idx="113">
                  <c:v>5.662999999999996</c:v>
                </c:pt>
                <c:pt idx="114">
                  <c:v>5.748</c:v>
                </c:pt>
                <c:pt idx="115">
                  <c:v>5.132</c:v>
                </c:pt>
                <c:pt idx="116">
                  <c:v>7.136</c:v>
                </c:pt>
                <c:pt idx="117">
                  <c:v>5.944</c:v>
                </c:pt>
                <c:pt idx="118">
                  <c:v>4.281</c:v>
                </c:pt>
                <c:pt idx="119">
                  <c:v>5.190999999999997</c:v>
                </c:pt>
                <c:pt idx="120">
                  <c:v>5.096</c:v>
                </c:pt>
                <c:pt idx="121">
                  <c:v>6.373</c:v>
                </c:pt>
                <c:pt idx="122">
                  <c:v>5.625999999999997</c:v>
                </c:pt>
                <c:pt idx="123">
                  <c:v>5.395999999999997</c:v>
                </c:pt>
                <c:pt idx="124">
                  <c:v>5.72</c:v>
                </c:pt>
                <c:pt idx="125">
                  <c:v>4.843</c:v>
                </c:pt>
                <c:pt idx="126">
                  <c:v>5.891</c:v>
                </c:pt>
                <c:pt idx="127">
                  <c:v>7.185999999999997</c:v>
                </c:pt>
                <c:pt idx="128">
                  <c:v>5.58</c:v>
                </c:pt>
                <c:pt idx="129">
                  <c:v>4.875</c:v>
                </c:pt>
                <c:pt idx="130">
                  <c:v>4.992</c:v>
                </c:pt>
                <c:pt idx="131">
                  <c:v>44.71100000000001</c:v>
                </c:pt>
                <c:pt idx="132">
                  <c:v>6.056</c:v>
                </c:pt>
                <c:pt idx="133">
                  <c:v>6.689</c:v>
                </c:pt>
                <c:pt idx="134">
                  <c:v>5.266999999999999</c:v>
                </c:pt>
                <c:pt idx="135">
                  <c:v>4.48</c:v>
                </c:pt>
                <c:pt idx="136">
                  <c:v>5.424999999999997</c:v>
                </c:pt>
                <c:pt idx="137">
                  <c:v>16.203</c:v>
                </c:pt>
                <c:pt idx="138">
                  <c:v>8.555</c:v>
                </c:pt>
              </c:numCache>
            </c:numRef>
          </c:val>
        </c:ser>
        <c:ser>
          <c:idx val="3"/>
          <c:order val="3"/>
          <c:tx>
            <c:strRef>
              <c:f>Global!$E$1</c:f>
              <c:strCache>
                <c:ptCount val="1"/>
                <c:pt idx="0">
                  <c:v>3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</c:numCache>
            </c:numRef>
          </c:cat>
          <c:val>
            <c:numRef>
              <c:f>Global!$E$2:$E$140</c:f>
              <c:numCache>
                <c:formatCode>General</c:formatCode>
                <c:ptCount val="139"/>
                <c:pt idx="0">
                  <c:v>0.174</c:v>
                </c:pt>
                <c:pt idx="1">
                  <c:v>0.01</c:v>
                </c:pt>
                <c:pt idx="2">
                  <c:v>0.01</c:v>
                </c:pt>
                <c:pt idx="3">
                  <c:v>0.007</c:v>
                </c:pt>
                <c:pt idx="4">
                  <c:v>0.007</c:v>
                </c:pt>
                <c:pt idx="5">
                  <c:v>19.07999999999999</c:v>
                </c:pt>
                <c:pt idx="6">
                  <c:v>2.527</c:v>
                </c:pt>
                <c:pt idx="7">
                  <c:v>28.541</c:v>
                </c:pt>
                <c:pt idx="8">
                  <c:v>8.346</c:v>
                </c:pt>
                <c:pt idx="9">
                  <c:v>5.922</c:v>
                </c:pt>
                <c:pt idx="10">
                  <c:v>6.601999999999998</c:v>
                </c:pt>
                <c:pt idx="11">
                  <c:v>5.581</c:v>
                </c:pt>
                <c:pt idx="12">
                  <c:v>7.895999999999997</c:v>
                </c:pt>
                <c:pt idx="13">
                  <c:v>7.512</c:v>
                </c:pt>
                <c:pt idx="14">
                  <c:v>6.863999999999997</c:v>
                </c:pt>
                <c:pt idx="15">
                  <c:v>5.747</c:v>
                </c:pt>
                <c:pt idx="16">
                  <c:v>5.05</c:v>
                </c:pt>
                <c:pt idx="17">
                  <c:v>10.643</c:v>
                </c:pt>
                <c:pt idx="18">
                  <c:v>6.684999999999997</c:v>
                </c:pt>
                <c:pt idx="19">
                  <c:v>7.067999999999997</c:v>
                </c:pt>
                <c:pt idx="20">
                  <c:v>5.992</c:v>
                </c:pt>
                <c:pt idx="21">
                  <c:v>5.304999999999997</c:v>
                </c:pt>
                <c:pt idx="22">
                  <c:v>5.556</c:v>
                </c:pt>
                <c:pt idx="23">
                  <c:v>5.449</c:v>
                </c:pt>
                <c:pt idx="24">
                  <c:v>6.843999999999998</c:v>
                </c:pt>
                <c:pt idx="25">
                  <c:v>4.417</c:v>
                </c:pt>
                <c:pt idx="26">
                  <c:v>5.357999999999997</c:v>
                </c:pt>
                <c:pt idx="27">
                  <c:v>6.173</c:v>
                </c:pt>
                <c:pt idx="28">
                  <c:v>6.798</c:v>
                </c:pt>
                <c:pt idx="29">
                  <c:v>5.266999999999999</c:v>
                </c:pt>
                <c:pt idx="30">
                  <c:v>5.535</c:v>
                </c:pt>
                <c:pt idx="31">
                  <c:v>8.623999999999998</c:v>
                </c:pt>
                <c:pt idx="32">
                  <c:v>5.177999999999997</c:v>
                </c:pt>
                <c:pt idx="33">
                  <c:v>6.294</c:v>
                </c:pt>
                <c:pt idx="34">
                  <c:v>4.904</c:v>
                </c:pt>
                <c:pt idx="35">
                  <c:v>41.01900000000001</c:v>
                </c:pt>
                <c:pt idx="36">
                  <c:v>5.418</c:v>
                </c:pt>
                <c:pt idx="37">
                  <c:v>7.324999999999996</c:v>
                </c:pt>
                <c:pt idx="38">
                  <c:v>4.922</c:v>
                </c:pt>
                <c:pt idx="39">
                  <c:v>8.881</c:v>
                </c:pt>
                <c:pt idx="40">
                  <c:v>7.323999999999997</c:v>
                </c:pt>
                <c:pt idx="41">
                  <c:v>5.528999999999997</c:v>
                </c:pt>
                <c:pt idx="42">
                  <c:v>6.434</c:v>
                </c:pt>
                <c:pt idx="43">
                  <c:v>16.725</c:v>
                </c:pt>
                <c:pt idx="44">
                  <c:v>5.733</c:v>
                </c:pt>
                <c:pt idx="45">
                  <c:v>5.461</c:v>
                </c:pt>
                <c:pt idx="46">
                  <c:v>4.81</c:v>
                </c:pt>
                <c:pt idx="47">
                  <c:v>12.431</c:v>
                </c:pt>
                <c:pt idx="48">
                  <c:v>5.492</c:v>
                </c:pt>
                <c:pt idx="49">
                  <c:v>8.627999999999998</c:v>
                </c:pt>
                <c:pt idx="50">
                  <c:v>4.735</c:v>
                </c:pt>
                <c:pt idx="51">
                  <c:v>7.320999999999997</c:v>
                </c:pt>
                <c:pt idx="52">
                  <c:v>4.859999999999998</c:v>
                </c:pt>
                <c:pt idx="53">
                  <c:v>5.662999999999996</c:v>
                </c:pt>
                <c:pt idx="54">
                  <c:v>48.835</c:v>
                </c:pt>
                <c:pt idx="55">
                  <c:v>5.221</c:v>
                </c:pt>
                <c:pt idx="56">
                  <c:v>19.59</c:v>
                </c:pt>
                <c:pt idx="57">
                  <c:v>7.912</c:v>
                </c:pt>
                <c:pt idx="58">
                  <c:v>6.185999999999997</c:v>
                </c:pt>
                <c:pt idx="59">
                  <c:v>5.267999999999997</c:v>
                </c:pt>
                <c:pt idx="60">
                  <c:v>6.802999999999997</c:v>
                </c:pt>
                <c:pt idx="61">
                  <c:v>6.876</c:v>
                </c:pt>
                <c:pt idx="62">
                  <c:v>5.224999999999997</c:v>
                </c:pt>
                <c:pt idx="63">
                  <c:v>5.79</c:v>
                </c:pt>
                <c:pt idx="64">
                  <c:v>7.605999999999997</c:v>
                </c:pt>
                <c:pt idx="65">
                  <c:v>6.603999999999997</c:v>
                </c:pt>
                <c:pt idx="66">
                  <c:v>7.87</c:v>
                </c:pt>
                <c:pt idx="67">
                  <c:v>5.864999999999996</c:v>
                </c:pt>
                <c:pt idx="68">
                  <c:v>5.837</c:v>
                </c:pt>
                <c:pt idx="69">
                  <c:v>5.364999999999996</c:v>
                </c:pt>
                <c:pt idx="70">
                  <c:v>5.389</c:v>
                </c:pt>
                <c:pt idx="71">
                  <c:v>18.275</c:v>
                </c:pt>
                <c:pt idx="72">
                  <c:v>4.746</c:v>
                </c:pt>
                <c:pt idx="73">
                  <c:v>6.902</c:v>
                </c:pt>
                <c:pt idx="74">
                  <c:v>7.019</c:v>
                </c:pt>
                <c:pt idx="75">
                  <c:v>4.376</c:v>
                </c:pt>
                <c:pt idx="76">
                  <c:v>4.569</c:v>
                </c:pt>
                <c:pt idx="77">
                  <c:v>4.721</c:v>
                </c:pt>
                <c:pt idx="78">
                  <c:v>4.987</c:v>
                </c:pt>
                <c:pt idx="79">
                  <c:v>4.969</c:v>
                </c:pt>
                <c:pt idx="80">
                  <c:v>9.424000000000001</c:v>
                </c:pt>
                <c:pt idx="81">
                  <c:v>4.859</c:v>
                </c:pt>
                <c:pt idx="82">
                  <c:v>8.219</c:v>
                </c:pt>
                <c:pt idx="83">
                  <c:v>7.809</c:v>
                </c:pt>
                <c:pt idx="84">
                  <c:v>7.17</c:v>
                </c:pt>
                <c:pt idx="85">
                  <c:v>5.099</c:v>
                </c:pt>
                <c:pt idx="86">
                  <c:v>4.457</c:v>
                </c:pt>
                <c:pt idx="87">
                  <c:v>4.706</c:v>
                </c:pt>
                <c:pt idx="88">
                  <c:v>6.031</c:v>
                </c:pt>
                <c:pt idx="89">
                  <c:v>5.803999999999998</c:v>
                </c:pt>
                <c:pt idx="90">
                  <c:v>7.665999999999997</c:v>
                </c:pt>
                <c:pt idx="91">
                  <c:v>5.931</c:v>
                </c:pt>
                <c:pt idx="92">
                  <c:v>7.337</c:v>
                </c:pt>
                <c:pt idx="93">
                  <c:v>5.514999999999997</c:v>
                </c:pt>
                <c:pt idx="94">
                  <c:v>5.841</c:v>
                </c:pt>
                <c:pt idx="95">
                  <c:v>5.73</c:v>
                </c:pt>
                <c:pt idx="96">
                  <c:v>5.656999999999997</c:v>
                </c:pt>
                <c:pt idx="97">
                  <c:v>5.623999999999997</c:v>
                </c:pt>
                <c:pt idx="98">
                  <c:v>5.376</c:v>
                </c:pt>
                <c:pt idx="99">
                  <c:v>4.59</c:v>
                </c:pt>
                <c:pt idx="100">
                  <c:v>8.018000000000001</c:v>
                </c:pt>
                <c:pt idx="101">
                  <c:v>5.973</c:v>
                </c:pt>
                <c:pt idx="102">
                  <c:v>5.482</c:v>
                </c:pt>
                <c:pt idx="103">
                  <c:v>4.456</c:v>
                </c:pt>
                <c:pt idx="104">
                  <c:v>4.803999999999998</c:v>
                </c:pt>
                <c:pt idx="105">
                  <c:v>6.402</c:v>
                </c:pt>
                <c:pt idx="106">
                  <c:v>6.137999999999997</c:v>
                </c:pt>
                <c:pt idx="107">
                  <c:v>7.23</c:v>
                </c:pt>
                <c:pt idx="108">
                  <c:v>7.709</c:v>
                </c:pt>
                <c:pt idx="109">
                  <c:v>4.446</c:v>
                </c:pt>
                <c:pt idx="110">
                  <c:v>5.726</c:v>
                </c:pt>
                <c:pt idx="111">
                  <c:v>4.546</c:v>
                </c:pt>
                <c:pt idx="112">
                  <c:v>7.650999999999997</c:v>
                </c:pt>
                <c:pt idx="113">
                  <c:v>7.959</c:v>
                </c:pt>
                <c:pt idx="114">
                  <c:v>7.405</c:v>
                </c:pt>
                <c:pt idx="115">
                  <c:v>7.665999999999997</c:v>
                </c:pt>
                <c:pt idx="116">
                  <c:v>5.258</c:v>
                </c:pt>
                <c:pt idx="117">
                  <c:v>6.253</c:v>
                </c:pt>
                <c:pt idx="118">
                  <c:v>6.75</c:v>
                </c:pt>
                <c:pt idx="119">
                  <c:v>5.079</c:v>
                </c:pt>
                <c:pt idx="120">
                  <c:v>5.111999999999997</c:v>
                </c:pt>
                <c:pt idx="121">
                  <c:v>6.511</c:v>
                </c:pt>
                <c:pt idx="122">
                  <c:v>5.011</c:v>
                </c:pt>
                <c:pt idx="123">
                  <c:v>7.666999999999997</c:v>
                </c:pt>
                <c:pt idx="124">
                  <c:v>6.607999999999997</c:v>
                </c:pt>
                <c:pt idx="125">
                  <c:v>5.394999999999997</c:v>
                </c:pt>
                <c:pt idx="126">
                  <c:v>5.025999999999997</c:v>
                </c:pt>
                <c:pt idx="127">
                  <c:v>4.658999999999997</c:v>
                </c:pt>
                <c:pt idx="128">
                  <c:v>5.060999999999997</c:v>
                </c:pt>
                <c:pt idx="129">
                  <c:v>4.33</c:v>
                </c:pt>
                <c:pt idx="130">
                  <c:v>7.113999999999997</c:v>
                </c:pt>
                <c:pt idx="131">
                  <c:v>5.47</c:v>
                </c:pt>
                <c:pt idx="132">
                  <c:v>6.557999999999997</c:v>
                </c:pt>
                <c:pt idx="133">
                  <c:v>5.820999999999997</c:v>
                </c:pt>
                <c:pt idx="134">
                  <c:v>6.262</c:v>
                </c:pt>
                <c:pt idx="135">
                  <c:v>4.698999999999997</c:v>
                </c:pt>
                <c:pt idx="136">
                  <c:v>4.573</c:v>
                </c:pt>
                <c:pt idx="137">
                  <c:v>7.387999999999997</c:v>
                </c:pt>
                <c:pt idx="138">
                  <c:v>7.157999999999997</c:v>
                </c:pt>
              </c:numCache>
            </c:numRef>
          </c:val>
        </c:ser>
        <c:ser>
          <c:idx val="4"/>
          <c:order val="4"/>
          <c:tx>
            <c:strRef>
              <c:f>Global!$F$1</c:f>
              <c:strCache>
                <c:ptCount val="1"/>
                <c:pt idx="0">
                  <c:v>4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</c:numCache>
            </c:numRef>
          </c:cat>
          <c:val>
            <c:numRef>
              <c:f>Global!$F$2:$F$140</c:f>
              <c:numCache>
                <c:formatCode>General</c:formatCode>
                <c:ptCount val="139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0.007</c:v>
                </c:pt>
                <c:pt idx="4">
                  <c:v>0.007</c:v>
                </c:pt>
                <c:pt idx="5">
                  <c:v>15.215</c:v>
                </c:pt>
                <c:pt idx="6">
                  <c:v>10.214</c:v>
                </c:pt>
                <c:pt idx="7">
                  <c:v>5.097</c:v>
                </c:pt>
                <c:pt idx="8">
                  <c:v>6.927</c:v>
                </c:pt>
                <c:pt idx="9">
                  <c:v>6.239</c:v>
                </c:pt>
                <c:pt idx="10">
                  <c:v>8.315</c:v>
                </c:pt>
                <c:pt idx="11">
                  <c:v>8.297999999999998</c:v>
                </c:pt>
                <c:pt idx="12">
                  <c:v>6.887999999999997</c:v>
                </c:pt>
                <c:pt idx="13">
                  <c:v>6.628999999999997</c:v>
                </c:pt>
                <c:pt idx="14">
                  <c:v>7.143999999999997</c:v>
                </c:pt>
                <c:pt idx="15">
                  <c:v>5.027999999999997</c:v>
                </c:pt>
                <c:pt idx="16">
                  <c:v>5.660999999999997</c:v>
                </c:pt>
                <c:pt idx="17">
                  <c:v>6.45</c:v>
                </c:pt>
                <c:pt idx="18">
                  <c:v>5.835</c:v>
                </c:pt>
                <c:pt idx="19">
                  <c:v>5.810999999999997</c:v>
                </c:pt>
                <c:pt idx="20">
                  <c:v>5.271</c:v>
                </c:pt>
                <c:pt idx="21">
                  <c:v>5.394999999999997</c:v>
                </c:pt>
                <c:pt idx="22">
                  <c:v>5.774</c:v>
                </c:pt>
                <c:pt idx="23">
                  <c:v>5.689</c:v>
                </c:pt>
                <c:pt idx="24">
                  <c:v>6.177999999999997</c:v>
                </c:pt>
                <c:pt idx="25">
                  <c:v>5.784</c:v>
                </c:pt>
                <c:pt idx="26">
                  <c:v>5.302999999999997</c:v>
                </c:pt>
                <c:pt idx="27">
                  <c:v>6.077</c:v>
                </c:pt>
                <c:pt idx="28">
                  <c:v>6.507</c:v>
                </c:pt>
                <c:pt idx="29">
                  <c:v>6.556</c:v>
                </c:pt>
                <c:pt idx="30">
                  <c:v>5.307999999999997</c:v>
                </c:pt>
                <c:pt idx="31">
                  <c:v>6.244</c:v>
                </c:pt>
                <c:pt idx="32">
                  <c:v>6.565999999999997</c:v>
                </c:pt>
                <c:pt idx="33">
                  <c:v>7.706</c:v>
                </c:pt>
                <c:pt idx="34">
                  <c:v>7.871</c:v>
                </c:pt>
                <c:pt idx="35">
                  <c:v>7.414</c:v>
                </c:pt>
                <c:pt idx="36">
                  <c:v>9.38</c:v>
                </c:pt>
                <c:pt idx="37">
                  <c:v>6.116999999999997</c:v>
                </c:pt>
                <c:pt idx="38">
                  <c:v>7.552999999999997</c:v>
                </c:pt>
                <c:pt idx="39">
                  <c:v>6.508</c:v>
                </c:pt>
                <c:pt idx="40">
                  <c:v>5.766999999999998</c:v>
                </c:pt>
                <c:pt idx="41">
                  <c:v>7.072</c:v>
                </c:pt>
                <c:pt idx="42">
                  <c:v>7.976</c:v>
                </c:pt>
                <c:pt idx="43">
                  <c:v>7.473</c:v>
                </c:pt>
                <c:pt idx="44">
                  <c:v>5.912</c:v>
                </c:pt>
                <c:pt idx="45">
                  <c:v>5.346999999999999</c:v>
                </c:pt>
                <c:pt idx="46">
                  <c:v>20.837</c:v>
                </c:pt>
                <c:pt idx="47">
                  <c:v>5.299</c:v>
                </c:pt>
                <c:pt idx="48">
                  <c:v>5.223999999999998</c:v>
                </c:pt>
                <c:pt idx="49">
                  <c:v>5.06</c:v>
                </c:pt>
                <c:pt idx="50">
                  <c:v>6.961</c:v>
                </c:pt>
                <c:pt idx="51">
                  <c:v>5.507</c:v>
                </c:pt>
                <c:pt idx="52">
                  <c:v>6.718</c:v>
                </c:pt>
                <c:pt idx="53">
                  <c:v>5.891</c:v>
                </c:pt>
                <c:pt idx="54">
                  <c:v>5.581</c:v>
                </c:pt>
                <c:pt idx="55">
                  <c:v>8.793000000000001</c:v>
                </c:pt>
                <c:pt idx="56">
                  <c:v>6.771</c:v>
                </c:pt>
                <c:pt idx="57">
                  <c:v>5.077</c:v>
                </c:pt>
                <c:pt idx="58">
                  <c:v>5.479</c:v>
                </c:pt>
                <c:pt idx="59">
                  <c:v>7.394999999999997</c:v>
                </c:pt>
                <c:pt idx="60">
                  <c:v>7.24</c:v>
                </c:pt>
                <c:pt idx="61">
                  <c:v>5.817999999999997</c:v>
                </c:pt>
                <c:pt idx="62">
                  <c:v>8.796000000000001</c:v>
                </c:pt>
                <c:pt idx="63">
                  <c:v>4.573</c:v>
                </c:pt>
                <c:pt idx="64">
                  <c:v>34.181</c:v>
                </c:pt>
                <c:pt idx="65">
                  <c:v>5.422</c:v>
                </c:pt>
                <c:pt idx="66">
                  <c:v>8.217999999999998</c:v>
                </c:pt>
                <c:pt idx="67">
                  <c:v>5.119999999999997</c:v>
                </c:pt>
                <c:pt idx="68">
                  <c:v>6.609999999999998</c:v>
                </c:pt>
                <c:pt idx="69">
                  <c:v>7.322999999999997</c:v>
                </c:pt>
                <c:pt idx="70">
                  <c:v>5.761</c:v>
                </c:pt>
                <c:pt idx="71">
                  <c:v>5.867999999999997</c:v>
                </c:pt>
                <c:pt idx="72">
                  <c:v>6.762999999999997</c:v>
                </c:pt>
                <c:pt idx="73">
                  <c:v>4.143999999999997</c:v>
                </c:pt>
                <c:pt idx="74">
                  <c:v>6.294</c:v>
                </c:pt>
                <c:pt idx="75">
                  <c:v>6.387</c:v>
                </c:pt>
                <c:pt idx="76">
                  <c:v>6.263999999999998</c:v>
                </c:pt>
                <c:pt idx="77">
                  <c:v>6.346</c:v>
                </c:pt>
                <c:pt idx="78">
                  <c:v>5.823999999999997</c:v>
                </c:pt>
                <c:pt idx="79">
                  <c:v>8.374</c:v>
                </c:pt>
                <c:pt idx="80">
                  <c:v>7.131</c:v>
                </c:pt>
                <c:pt idx="81">
                  <c:v>5.551</c:v>
                </c:pt>
                <c:pt idx="82">
                  <c:v>6.63</c:v>
                </c:pt>
                <c:pt idx="83">
                  <c:v>4.951</c:v>
                </c:pt>
                <c:pt idx="84">
                  <c:v>6.241</c:v>
                </c:pt>
                <c:pt idx="85">
                  <c:v>5.752</c:v>
                </c:pt>
                <c:pt idx="86">
                  <c:v>8.395</c:v>
                </c:pt>
                <c:pt idx="87">
                  <c:v>5.181999999999999</c:v>
                </c:pt>
                <c:pt idx="88">
                  <c:v>8.82</c:v>
                </c:pt>
                <c:pt idx="89">
                  <c:v>8.153</c:v>
                </c:pt>
                <c:pt idx="90">
                  <c:v>7.209</c:v>
                </c:pt>
                <c:pt idx="91">
                  <c:v>7.03</c:v>
                </c:pt>
                <c:pt idx="92">
                  <c:v>5.447</c:v>
                </c:pt>
                <c:pt idx="93">
                  <c:v>6.229</c:v>
                </c:pt>
                <c:pt idx="94">
                  <c:v>8.762</c:v>
                </c:pt>
                <c:pt idx="95">
                  <c:v>7.438</c:v>
                </c:pt>
                <c:pt idx="96">
                  <c:v>7.189999999999999</c:v>
                </c:pt>
                <c:pt idx="97">
                  <c:v>8.169</c:v>
                </c:pt>
                <c:pt idx="98">
                  <c:v>12.802</c:v>
                </c:pt>
                <c:pt idx="99">
                  <c:v>8.391</c:v>
                </c:pt>
                <c:pt idx="100">
                  <c:v>7.633999999999998</c:v>
                </c:pt>
                <c:pt idx="101">
                  <c:v>11.955</c:v>
                </c:pt>
                <c:pt idx="102">
                  <c:v>8.417000000000001</c:v>
                </c:pt>
                <c:pt idx="103">
                  <c:v>7.546</c:v>
                </c:pt>
                <c:pt idx="104">
                  <c:v>6.131</c:v>
                </c:pt>
                <c:pt idx="105">
                  <c:v>5.802</c:v>
                </c:pt>
                <c:pt idx="106">
                  <c:v>7.168999999999997</c:v>
                </c:pt>
                <c:pt idx="107">
                  <c:v>5.852999999999997</c:v>
                </c:pt>
                <c:pt idx="108">
                  <c:v>7.106999999999998</c:v>
                </c:pt>
                <c:pt idx="109">
                  <c:v>6.254</c:v>
                </c:pt>
                <c:pt idx="110">
                  <c:v>4.987</c:v>
                </c:pt>
                <c:pt idx="111">
                  <c:v>6.113999999999997</c:v>
                </c:pt>
                <c:pt idx="112">
                  <c:v>8.324000000000001</c:v>
                </c:pt>
                <c:pt idx="113">
                  <c:v>10.733</c:v>
                </c:pt>
                <c:pt idx="114">
                  <c:v>8.17</c:v>
                </c:pt>
                <c:pt idx="115">
                  <c:v>6.754999999999997</c:v>
                </c:pt>
                <c:pt idx="116">
                  <c:v>5.557999999999997</c:v>
                </c:pt>
                <c:pt idx="117">
                  <c:v>6.384999999999997</c:v>
                </c:pt>
                <c:pt idx="118">
                  <c:v>4.993</c:v>
                </c:pt>
                <c:pt idx="119">
                  <c:v>9.290999999999998</c:v>
                </c:pt>
                <c:pt idx="120">
                  <c:v>4.789</c:v>
                </c:pt>
                <c:pt idx="121">
                  <c:v>36.463</c:v>
                </c:pt>
                <c:pt idx="122">
                  <c:v>8.402</c:v>
                </c:pt>
                <c:pt idx="123">
                  <c:v>6.351999999999998</c:v>
                </c:pt>
                <c:pt idx="124">
                  <c:v>5.306999999999999</c:v>
                </c:pt>
                <c:pt idx="125">
                  <c:v>5.544</c:v>
                </c:pt>
                <c:pt idx="126">
                  <c:v>7.164999999999996</c:v>
                </c:pt>
                <c:pt idx="127">
                  <c:v>8.625</c:v>
                </c:pt>
                <c:pt idx="128">
                  <c:v>5.764999999999997</c:v>
                </c:pt>
                <c:pt idx="129">
                  <c:v>10.633</c:v>
                </c:pt>
                <c:pt idx="130">
                  <c:v>5.093</c:v>
                </c:pt>
                <c:pt idx="131">
                  <c:v>5.462</c:v>
                </c:pt>
                <c:pt idx="132">
                  <c:v>5.689</c:v>
                </c:pt>
                <c:pt idx="133">
                  <c:v>5.424999999999997</c:v>
                </c:pt>
                <c:pt idx="134">
                  <c:v>6.097999999999997</c:v>
                </c:pt>
                <c:pt idx="135">
                  <c:v>4.422</c:v>
                </c:pt>
                <c:pt idx="136">
                  <c:v>5.105</c:v>
                </c:pt>
                <c:pt idx="137">
                  <c:v>8.146999999999998</c:v>
                </c:pt>
                <c:pt idx="138">
                  <c:v>4.721999999999999</c:v>
                </c:pt>
              </c:numCache>
            </c:numRef>
          </c:val>
        </c:ser>
        <c:ser>
          <c:idx val="5"/>
          <c:order val="5"/>
          <c:tx>
            <c:strRef>
              <c:f>Global!$G$1</c:f>
              <c:strCache>
                <c:ptCount val="1"/>
                <c:pt idx="0">
                  <c:v>5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</c:numCache>
            </c:numRef>
          </c:cat>
          <c:val>
            <c:numRef>
              <c:f>Global!$G$2:$G$140</c:f>
              <c:numCache>
                <c:formatCode>General</c:formatCode>
                <c:ptCount val="139"/>
                <c:pt idx="0">
                  <c:v>0.114</c:v>
                </c:pt>
                <c:pt idx="1">
                  <c:v>0.006</c:v>
                </c:pt>
                <c:pt idx="2">
                  <c:v>0.006</c:v>
                </c:pt>
                <c:pt idx="3">
                  <c:v>0.009</c:v>
                </c:pt>
                <c:pt idx="4">
                  <c:v>0.009</c:v>
                </c:pt>
                <c:pt idx="5">
                  <c:v>19.645</c:v>
                </c:pt>
                <c:pt idx="6">
                  <c:v>6.026999999999997</c:v>
                </c:pt>
                <c:pt idx="7">
                  <c:v>4.521999999999998</c:v>
                </c:pt>
                <c:pt idx="8">
                  <c:v>7.709</c:v>
                </c:pt>
                <c:pt idx="9">
                  <c:v>4.778</c:v>
                </c:pt>
                <c:pt idx="10">
                  <c:v>7.587</c:v>
                </c:pt>
                <c:pt idx="11">
                  <c:v>5.79</c:v>
                </c:pt>
                <c:pt idx="12">
                  <c:v>5.412</c:v>
                </c:pt>
                <c:pt idx="13">
                  <c:v>6.142999999999997</c:v>
                </c:pt>
                <c:pt idx="14">
                  <c:v>7.387999999999997</c:v>
                </c:pt>
                <c:pt idx="15">
                  <c:v>6.134999999999997</c:v>
                </c:pt>
                <c:pt idx="16">
                  <c:v>4.576</c:v>
                </c:pt>
                <c:pt idx="17">
                  <c:v>5.349</c:v>
                </c:pt>
                <c:pt idx="18">
                  <c:v>9.9</c:v>
                </c:pt>
                <c:pt idx="19">
                  <c:v>7.991</c:v>
                </c:pt>
                <c:pt idx="20">
                  <c:v>6.939</c:v>
                </c:pt>
                <c:pt idx="21">
                  <c:v>5.352999999999997</c:v>
                </c:pt>
                <c:pt idx="22">
                  <c:v>7.968</c:v>
                </c:pt>
                <c:pt idx="23">
                  <c:v>7.882</c:v>
                </c:pt>
                <c:pt idx="24">
                  <c:v>5.645999999999997</c:v>
                </c:pt>
                <c:pt idx="25">
                  <c:v>5.150999999999997</c:v>
                </c:pt>
                <c:pt idx="26">
                  <c:v>5.607999999999997</c:v>
                </c:pt>
                <c:pt idx="27">
                  <c:v>4.899</c:v>
                </c:pt>
                <c:pt idx="28">
                  <c:v>5.947</c:v>
                </c:pt>
                <c:pt idx="29">
                  <c:v>8.193000000000001</c:v>
                </c:pt>
                <c:pt idx="30">
                  <c:v>5.986</c:v>
                </c:pt>
                <c:pt idx="31">
                  <c:v>6.084</c:v>
                </c:pt>
                <c:pt idx="32">
                  <c:v>7.871</c:v>
                </c:pt>
                <c:pt idx="33">
                  <c:v>4.299</c:v>
                </c:pt>
                <c:pt idx="34">
                  <c:v>6.011</c:v>
                </c:pt>
                <c:pt idx="35">
                  <c:v>7.986</c:v>
                </c:pt>
                <c:pt idx="36">
                  <c:v>13.19</c:v>
                </c:pt>
                <c:pt idx="37">
                  <c:v>7.038</c:v>
                </c:pt>
                <c:pt idx="38">
                  <c:v>5.497</c:v>
                </c:pt>
                <c:pt idx="39">
                  <c:v>8.639</c:v>
                </c:pt>
                <c:pt idx="40">
                  <c:v>5.173</c:v>
                </c:pt>
                <c:pt idx="41">
                  <c:v>6.125999999999997</c:v>
                </c:pt>
                <c:pt idx="42">
                  <c:v>6.186999999999998</c:v>
                </c:pt>
                <c:pt idx="43">
                  <c:v>5.973</c:v>
                </c:pt>
                <c:pt idx="44">
                  <c:v>5.327999999999997</c:v>
                </c:pt>
                <c:pt idx="45">
                  <c:v>5.149</c:v>
                </c:pt>
                <c:pt idx="46">
                  <c:v>6.712</c:v>
                </c:pt>
                <c:pt idx="47">
                  <c:v>5.423999999999999</c:v>
                </c:pt>
                <c:pt idx="48">
                  <c:v>6.553999999999998</c:v>
                </c:pt>
                <c:pt idx="49">
                  <c:v>6.542</c:v>
                </c:pt>
                <c:pt idx="50">
                  <c:v>5.444</c:v>
                </c:pt>
                <c:pt idx="51">
                  <c:v>5.111999999999997</c:v>
                </c:pt>
                <c:pt idx="52">
                  <c:v>11.683</c:v>
                </c:pt>
                <c:pt idx="53">
                  <c:v>5.1</c:v>
                </c:pt>
                <c:pt idx="54">
                  <c:v>7.093</c:v>
                </c:pt>
                <c:pt idx="55">
                  <c:v>6.904</c:v>
                </c:pt>
                <c:pt idx="56">
                  <c:v>5.7</c:v>
                </c:pt>
                <c:pt idx="57">
                  <c:v>5.633999999999998</c:v>
                </c:pt>
                <c:pt idx="58">
                  <c:v>4.899</c:v>
                </c:pt>
                <c:pt idx="59">
                  <c:v>6.312999999999997</c:v>
                </c:pt>
                <c:pt idx="60">
                  <c:v>4.776</c:v>
                </c:pt>
                <c:pt idx="61">
                  <c:v>5.552</c:v>
                </c:pt>
                <c:pt idx="62">
                  <c:v>9.006</c:v>
                </c:pt>
                <c:pt idx="63">
                  <c:v>40.65900000000001</c:v>
                </c:pt>
                <c:pt idx="64">
                  <c:v>6.59</c:v>
                </c:pt>
                <c:pt idx="65">
                  <c:v>6.631</c:v>
                </c:pt>
                <c:pt idx="66">
                  <c:v>4.794999999999997</c:v>
                </c:pt>
                <c:pt idx="67">
                  <c:v>5.846999999999999</c:v>
                </c:pt>
                <c:pt idx="68">
                  <c:v>5.143999999999997</c:v>
                </c:pt>
                <c:pt idx="69">
                  <c:v>4.968</c:v>
                </c:pt>
                <c:pt idx="70">
                  <c:v>7.697999999999997</c:v>
                </c:pt>
                <c:pt idx="71">
                  <c:v>4.887999999999997</c:v>
                </c:pt>
                <c:pt idx="72">
                  <c:v>7.024999999999997</c:v>
                </c:pt>
                <c:pt idx="73">
                  <c:v>4.946</c:v>
                </c:pt>
                <c:pt idx="74">
                  <c:v>9.213999999999998</c:v>
                </c:pt>
                <c:pt idx="75">
                  <c:v>5.052999999999997</c:v>
                </c:pt>
                <c:pt idx="76">
                  <c:v>5.155999999999997</c:v>
                </c:pt>
                <c:pt idx="77">
                  <c:v>6.341</c:v>
                </c:pt>
                <c:pt idx="78">
                  <c:v>5.947</c:v>
                </c:pt>
                <c:pt idx="79">
                  <c:v>7.75</c:v>
                </c:pt>
                <c:pt idx="80">
                  <c:v>7.77</c:v>
                </c:pt>
                <c:pt idx="81">
                  <c:v>8.018000000000001</c:v>
                </c:pt>
                <c:pt idx="82">
                  <c:v>13.344</c:v>
                </c:pt>
                <c:pt idx="83">
                  <c:v>7.272</c:v>
                </c:pt>
                <c:pt idx="84">
                  <c:v>5.893999999999997</c:v>
                </c:pt>
                <c:pt idx="85">
                  <c:v>5.217</c:v>
                </c:pt>
                <c:pt idx="86">
                  <c:v>7.509</c:v>
                </c:pt>
                <c:pt idx="87">
                  <c:v>6.113</c:v>
                </c:pt>
                <c:pt idx="88">
                  <c:v>8.853000000000006</c:v>
                </c:pt>
                <c:pt idx="89">
                  <c:v>5.381</c:v>
                </c:pt>
                <c:pt idx="90">
                  <c:v>4.706</c:v>
                </c:pt>
                <c:pt idx="91">
                  <c:v>5.397999999999997</c:v>
                </c:pt>
                <c:pt idx="92">
                  <c:v>5.645999999999997</c:v>
                </c:pt>
                <c:pt idx="93">
                  <c:v>5.624999999999995</c:v>
                </c:pt>
                <c:pt idx="94">
                  <c:v>5.27</c:v>
                </c:pt>
                <c:pt idx="95">
                  <c:v>6.666999999999997</c:v>
                </c:pt>
                <c:pt idx="96">
                  <c:v>6.109</c:v>
                </c:pt>
                <c:pt idx="97">
                  <c:v>5.503</c:v>
                </c:pt>
                <c:pt idx="98">
                  <c:v>5.343999999999998</c:v>
                </c:pt>
                <c:pt idx="99">
                  <c:v>5.391</c:v>
                </c:pt>
                <c:pt idx="100">
                  <c:v>6.207</c:v>
                </c:pt>
                <c:pt idx="101">
                  <c:v>5.076</c:v>
                </c:pt>
                <c:pt idx="102">
                  <c:v>5.894999999999997</c:v>
                </c:pt>
                <c:pt idx="103">
                  <c:v>11.551</c:v>
                </c:pt>
                <c:pt idx="104">
                  <c:v>5.293</c:v>
                </c:pt>
                <c:pt idx="105">
                  <c:v>5.193999999999997</c:v>
                </c:pt>
                <c:pt idx="106">
                  <c:v>4.832</c:v>
                </c:pt>
                <c:pt idx="107">
                  <c:v>6.333</c:v>
                </c:pt>
                <c:pt idx="108">
                  <c:v>6.35</c:v>
                </c:pt>
                <c:pt idx="109">
                  <c:v>5.046</c:v>
                </c:pt>
                <c:pt idx="110">
                  <c:v>4.906</c:v>
                </c:pt>
                <c:pt idx="111">
                  <c:v>6.72</c:v>
                </c:pt>
                <c:pt idx="112">
                  <c:v>6.756</c:v>
                </c:pt>
                <c:pt idx="113">
                  <c:v>7.126999999999997</c:v>
                </c:pt>
                <c:pt idx="114">
                  <c:v>6.967</c:v>
                </c:pt>
                <c:pt idx="115">
                  <c:v>4.806999999999999</c:v>
                </c:pt>
                <c:pt idx="116">
                  <c:v>5.449</c:v>
                </c:pt>
                <c:pt idx="117">
                  <c:v>4.757</c:v>
                </c:pt>
                <c:pt idx="118">
                  <c:v>4.511</c:v>
                </c:pt>
                <c:pt idx="119">
                  <c:v>5.522999999999997</c:v>
                </c:pt>
                <c:pt idx="120">
                  <c:v>5.646999999999997</c:v>
                </c:pt>
                <c:pt idx="121">
                  <c:v>5.902</c:v>
                </c:pt>
                <c:pt idx="122">
                  <c:v>4.777</c:v>
                </c:pt>
                <c:pt idx="123">
                  <c:v>7.711</c:v>
                </c:pt>
                <c:pt idx="124">
                  <c:v>6.378</c:v>
                </c:pt>
                <c:pt idx="125">
                  <c:v>6.012999999999997</c:v>
                </c:pt>
                <c:pt idx="126">
                  <c:v>6.419</c:v>
                </c:pt>
                <c:pt idx="127">
                  <c:v>9.356000000000006</c:v>
                </c:pt>
                <c:pt idx="128">
                  <c:v>5.423999999999999</c:v>
                </c:pt>
                <c:pt idx="129">
                  <c:v>5.281</c:v>
                </c:pt>
                <c:pt idx="130">
                  <c:v>6.912</c:v>
                </c:pt>
                <c:pt idx="131">
                  <c:v>4.89</c:v>
                </c:pt>
                <c:pt idx="132">
                  <c:v>4.671</c:v>
                </c:pt>
                <c:pt idx="133">
                  <c:v>4.67</c:v>
                </c:pt>
                <c:pt idx="134">
                  <c:v>9.283000000000001</c:v>
                </c:pt>
                <c:pt idx="135">
                  <c:v>4.619999999999997</c:v>
                </c:pt>
                <c:pt idx="136">
                  <c:v>7.87</c:v>
                </c:pt>
                <c:pt idx="137">
                  <c:v>8.757000000000001</c:v>
                </c:pt>
                <c:pt idx="138">
                  <c:v>7.992</c:v>
                </c:pt>
              </c:numCache>
            </c:numRef>
          </c:val>
        </c:ser>
        <c:ser>
          <c:idx val="6"/>
          <c:order val="6"/>
          <c:tx>
            <c:strRef>
              <c:f>Global!$H$1</c:f>
              <c:strCache>
                <c:ptCount val="1"/>
                <c:pt idx="0">
                  <c:v>6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</c:numCache>
            </c:numRef>
          </c:cat>
          <c:val>
            <c:numRef>
              <c:f>Global!$H$2:$H$140</c:f>
              <c:numCache>
                <c:formatCode>General</c:formatCode>
                <c:ptCount val="139"/>
                <c:pt idx="0">
                  <c:v>0.085</c:v>
                </c:pt>
                <c:pt idx="1">
                  <c:v>0.085</c:v>
                </c:pt>
                <c:pt idx="2">
                  <c:v>0.004</c:v>
                </c:pt>
                <c:pt idx="3">
                  <c:v>0.004</c:v>
                </c:pt>
                <c:pt idx="4">
                  <c:v>0.004</c:v>
                </c:pt>
                <c:pt idx="5">
                  <c:v>12.737</c:v>
                </c:pt>
                <c:pt idx="6">
                  <c:v>8.492000000000002</c:v>
                </c:pt>
                <c:pt idx="7">
                  <c:v>6.359</c:v>
                </c:pt>
                <c:pt idx="8">
                  <c:v>7.475</c:v>
                </c:pt>
                <c:pt idx="9">
                  <c:v>9.233000000000001</c:v>
                </c:pt>
                <c:pt idx="10">
                  <c:v>9.263000000000003</c:v>
                </c:pt>
                <c:pt idx="11">
                  <c:v>5.248</c:v>
                </c:pt>
                <c:pt idx="12">
                  <c:v>5.968</c:v>
                </c:pt>
                <c:pt idx="13">
                  <c:v>6.139</c:v>
                </c:pt>
                <c:pt idx="14">
                  <c:v>5.802999999999997</c:v>
                </c:pt>
                <c:pt idx="15">
                  <c:v>14.882</c:v>
                </c:pt>
                <c:pt idx="16">
                  <c:v>34.01300000000001</c:v>
                </c:pt>
                <c:pt idx="17">
                  <c:v>5.676</c:v>
                </c:pt>
                <c:pt idx="18">
                  <c:v>5.785</c:v>
                </c:pt>
                <c:pt idx="19">
                  <c:v>7.294</c:v>
                </c:pt>
                <c:pt idx="20">
                  <c:v>8.421000000000001</c:v>
                </c:pt>
                <c:pt idx="21">
                  <c:v>6.184999999999997</c:v>
                </c:pt>
                <c:pt idx="22">
                  <c:v>8.507000000000001</c:v>
                </c:pt>
                <c:pt idx="23">
                  <c:v>6.91</c:v>
                </c:pt>
                <c:pt idx="24">
                  <c:v>4.503</c:v>
                </c:pt>
                <c:pt idx="25">
                  <c:v>4.911</c:v>
                </c:pt>
                <c:pt idx="26">
                  <c:v>8.703000000000001</c:v>
                </c:pt>
                <c:pt idx="27">
                  <c:v>11.644</c:v>
                </c:pt>
                <c:pt idx="28">
                  <c:v>14.394</c:v>
                </c:pt>
                <c:pt idx="29">
                  <c:v>5.566999999999997</c:v>
                </c:pt>
                <c:pt idx="30">
                  <c:v>8.119</c:v>
                </c:pt>
                <c:pt idx="31">
                  <c:v>5.886</c:v>
                </c:pt>
                <c:pt idx="32">
                  <c:v>5.588</c:v>
                </c:pt>
                <c:pt idx="33">
                  <c:v>7.271</c:v>
                </c:pt>
                <c:pt idx="34">
                  <c:v>5.21</c:v>
                </c:pt>
                <c:pt idx="35">
                  <c:v>6.597</c:v>
                </c:pt>
                <c:pt idx="36">
                  <c:v>8.169</c:v>
                </c:pt>
                <c:pt idx="37">
                  <c:v>5.522999999999997</c:v>
                </c:pt>
                <c:pt idx="38">
                  <c:v>5.406</c:v>
                </c:pt>
                <c:pt idx="39">
                  <c:v>7.007</c:v>
                </c:pt>
                <c:pt idx="40">
                  <c:v>7.697999999999997</c:v>
                </c:pt>
                <c:pt idx="41">
                  <c:v>7.592</c:v>
                </c:pt>
                <c:pt idx="42">
                  <c:v>8.06</c:v>
                </c:pt>
                <c:pt idx="43">
                  <c:v>5.842</c:v>
                </c:pt>
                <c:pt idx="44">
                  <c:v>6.539</c:v>
                </c:pt>
                <c:pt idx="45">
                  <c:v>7.913</c:v>
                </c:pt>
                <c:pt idx="46">
                  <c:v>36.524</c:v>
                </c:pt>
                <c:pt idx="47">
                  <c:v>7.107999999999997</c:v>
                </c:pt>
                <c:pt idx="48">
                  <c:v>14.451</c:v>
                </c:pt>
                <c:pt idx="49">
                  <c:v>6.274</c:v>
                </c:pt>
                <c:pt idx="50">
                  <c:v>5.186999999999998</c:v>
                </c:pt>
                <c:pt idx="51">
                  <c:v>6.684999999999997</c:v>
                </c:pt>
                <c:pt idx="52">
                  <c:v>9.502</c:v>
                </c:pt>
                <c:pt idx="53">
                  <c:v>8.174000000000001</c:v>
                </c:pt>
                <c:pt idx="54">
                  <c:v>9.848000000000001</c:v>
                </c:pt>
                <c:pt idx="55">
                  <c:v>5.974</c:v>
                </c:pt>
                <c:pt idx="56">
                  <c:v>5.963</c:v>
                </c:pt>
                <c:pt idx="57">
                  <c:v>6.246</c:v>
                </c:pt>
                <c:pt idx="58">
                  <c:v>6.650999999999997</c:v>
                </c:pt>
                <c:pt idx="59">
                  <c:v>13.811</c:v>
                </c:pt>
                <c:pt idx="60">
                  <c:v>6.009</c:v>
                </c:pt>
                <c:pt idx="61">
                  <c:v>8.766</c:v>
                </c:pt>
                <c:pt idx="62">
                  <c:v>6.415</c:v>
                </c:pt>
                <c:pt idx="63">
                  <c:v>7.52</c:v>
                </c:pt>
                <c:pt idx="64">
                  <c:v>8.323</c:v>
                </c:pt>
                <c:pt idx="65">
                  <c:v>5.202</c:v>
                </c:pt>
                <c:pt idx="66">
                  <c:v>4.422</c:v>
                </c:pt>
                <c:pt idx="67">
                  <c:v>6.059</c:v>
                </c:pt>
                <c:pt idx="68">
                  <c:v>4.955</c:v>
                </c:pt>
                <c:pt idx="69">
                  <c:v>8.026000000000001</c:v>
                </c:pt>
                <c:pt idx="70">
                  <c:v>11.908</c:v>
                </c:pt>
                <c:pt idx="71">
                  <c:v>39.922</c:v>
                </c:pt>
                <c:pt idx="72">
                  <c:v>6.542</c:v>
                </c:pt>
                <c:pt idx="73">
                  <c:v>6.923999999999999</c:v>
                </c:pt>
                <c:pt idx="74">
                  <c:v>6.449</c:v>
                </c:pt>
                <c:pt idx="75">
                  <c:v>7.26</c:v>
                </c:pt>
                <c:pt idx="76">
                  <c:v>8.603000000000001</c:v>
                </c:pt>
                <c:pt idx="77">
                  <c:v>5.847999999999997</c:v>
                </c:pt>
                <c:pt idx="78">
                  <c:v>6.281</c:v>
                </c:pt>
                <c:pt idx="79">
                  <c:v>4.307999999999997</c:v>
                </c:pt>
                <c:pt idx="80">
                  <c:v>6.893999999999997</c:v>
                </c:pt>
                <c:pt idx="81">
                  <c:v>4.979</c:v>
                </c:pt>
                <c:pt idx="82">
                  <c:v>4.671</c:v>
                </c:pt>
                <c:pt idx="83">
                  <c:v>7.774</c:v>
                </c:pt>
                <c:pt idx="84">
                  <c:v>10.446</c:v>
                </c:pt>
                <c:pt idx="85">
                  <c:v>7.639</c:v>
                </c:pt>
                <c:pt idx="86">
                  <c:v>6.681</c:v>
                </c:pt>
                <c:pt idx="87">
                  <c:v>5.546</c:v>
                </c:pt>
                <c:pt idx="88">
                  <c:v>5.852999999999997</c:v>
                </c:pt>
                <c:pt idx="89">
                  <c:v>6.625999999999997</c:v>
                </c:pt>
                <c:pt idx="90">
                  <c:v>5.865999999999997</c:v>
                </c:pt>
                <c:pt idx="91">
                  <c:v>6.618999999999997</c:v>
                </c:pt>
                <c:pt idx="92">
                  <c:v>6.074</c:v>
                </c:pt>
                <c:pt idx="93">
                  <c:v>6.713</c:v>
                </c:pt>
                <c:pt idx="94">
                  <c:v>6.279</c:v>
                </c:pt>
                <c:pt idx="95">
                  <c:v>7.338</c:v>
                </c:pt>
                <c:pt idx="96">
                  <c:v>5.221</c:v>
                </c:pt>
                <c:pt idx="97">
                  <c:v>9.001000000000001</c:v>
                </c:pt>
                <c:pt idx="98">
                  <c:v>5.907</c:v>
                </c:pt>
                <c:pt idx="99">
                  <c:v>5.556999999999999</c:v>
                </c:pt>
                <c:pt idx="100">
                  <c:v>6.24</c:v>
                </c:pt>
                <c:pt idx="101">
                  <c:v>5.33</c:v>
                </c:pt>
                <c:pt idx="102">
                  <c:v>8.337000000000001</c:v>
                </c:pt>
                <c:pt idx="103">
                  <c:v>7.35</c:v>
                </c:pt>
                <c:pt idx="104">
                  <c:v>7.026999999999997</c:v>
                </c:pt>
                <c:pt idx="105">
                  <c:v>6.049</c:v>
                </c:pt>
                <c:pt idx="106">
                  <c:v>4.911</c:v>
                </c:pt>
                <c:pt idx="107">
                  <c:v>4.591</c:v>
                </c:pt>
                <c:pt idx="108">
                  <c:v>6.467</c:v>
                </c:pt>
                <c:pt idx="109">
                  <c:v>6.035</c:v>
                </c:pt>
                <c:pt idx="110">
                  <c:v>6.412</c:v>
                </c:pt>
                <c:pt idx="111">
                  <c:v>7.682999999999997</c:v>
                </c:pt>
                <c:pt idx="112">
                  <c:v>5.319</c:v>
                </c:pt>
                <c:pt idx="113">
                  <c:v>5.593999999999999</c:v>
                </c:pt>
                <c:pt idx="114">
                  <c:v>6.779</c:v>
                </c:pt>
                <c:pt idx="115">
                  <c:v>6.083</c:v>
                </c:pt>
                <c:pt idx="116">
                  <c:v>5.262</c:v>
                </c:pt>
                <c:pt idx="117">
                  <c:v>6.806999999999999</c:v>
                </c:pt>
                <c:pt idx="118">
                  <c:v>7.141999999999999</c:v>
                </c:pt>
                <c:pt idx="119">
                  <c:v>6.003</c:v>
                </c:pt>
                <c:pt idx="120">
                  <c:v>6.041</c:v>
                </c:pt>
                <c:pt idx="121">
                  <c:v>6.286</c:v>
                </c:pt>
                <c:pt idx="122">
                  <c:v>6.559</c:v>
                </c:pt>
                <c:pt idx="123">
                  <c:v>4.379</c:v>
                </c:pt>
                <c:pt idx="124">
                  <c:v>5.89</c:v>
                </c:pt>
                <c:pt idx="125">
                  <c:v>5.520999999999997</c:v>
                </c:pt>
                <c:pt idx="126">
                  <c:v>4.84</c:v>
                </c:pt>
                <c:pt idx="127">
                  <c:v>5.442</c:v>
                </c:pt>
                <c:pt idx="128">
                  <c:v>4.788</c:v>
                </c:pt>
                <c:pt idx="129">
                  <c:v>6.197999999999997</c:v>
                </c:pt>
                <c:pt idx="130">
                  <c:v>5.013999999999998</c:v>
                </c:pt>
                <c:pt idx="131">
                  <c:v>6.116999999999997</c:v>
                </c:pt>
                <c:pt idx="132">
                  <c:v>5.563999999999997</c:v>
                </c:pt>
                <c:pt idx="133">
                  <c:v>5.319999999999998</c:v>
                </c:pt>
                <c:pt idx="134">
                  <c:v>6.596</c:v>
                </c:pt>
                <c:pt idx="135">
                  <c:v>6.4</c:v>
                </c:pt>
                <c:pt idx="136">
                  <c:v>9.095</c:v>
                </c:pt>
                <c:pt idx="137">
                  <c:v>7.012999999999997</c:v>
                </c:pt>
                <c:pt idx="138">
                  <c:v>5.649</c:v>
                </c:pt>
              </c:numCache>
            </c:numRef>
          </c:val>
        </c:ser>
        <c:ser>
          <c:idx val="7"/>
          <c:order val="7"/>
          <c:tx>
            <c:strRef>
              <c:f>Global!$I$1</c:f>
              <c:strCache>
                <c:ptCount val="1"/>
                <c:pt idx="0">
                  <c:v>7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</c:numCache>
            </c:numRef>
          </c:cat>
          <c:val>
            <c:numRef>
              <c:f>Global!$I$2:$I$140</c:f>
              <c:numCache>
                <c:formatCode>General</c:formatCode>
                <c:ptCount val="139"/>
                <c:pt idx="0">
                  <c:v>0.061</c:v>
                </c:pt>
                <c:pt idx="1">
                  <c:v>0.061</c:v>
                </c:pt>
                <c:pt idx="2">
                  <c:v>0.004</c:v>
                </c:pt>
                <c:pt idx="3">
                  <c:v>0.015</c:v>
                </c:pt>
                <c:pt idx="4">
                  <c:v>0.015</c:v>
                </c:pt>
                <c:pt idx="5">
                  <c:v>17.816</c:v>
                </c:pt>
                <c:pt idx="6">
                  <c:v>3.296</c:v>
                </c:pt>
                <c:pt idx="7">
                  <c:v>4.641</c:v>
                </c:pt>
                <c:pt idx="8">
                  <c:v>6.668999999999997</c:v>
                </c:pt>
                <c:pt idx="9">
                  <c:v>6.721999999999999</c:v>
                </c:pt>
                <c:pt idx="10">
                  <c:v>6.298</c:v>
                </c:pt>
                <c:pt idx="11">
                  <c:v>6.467</c:v>
                </c:pt>
                <c:pt idx="12">
                  <c:v>8.522</c:v>
                </c:pt>
                <c:pt idx="13">
                  <c:v>20.263</c:v>
                </c:pt>
                <c:pt idx="14">
                  <c:v>4.71</c:v>
                </c:pt>
                <c:pt idx="15">
                  <c:v>9.123000000000001</c:v>
                </c:pt>
                <c:pt idx="16">
                  <c:v>5.912</c:v>
                </c:pt>
                <c:pt idx="17">
                  <c:v>4.34</c:v>
                </c:pt>
                <c:pt idx="18">
                  <c:v>16.562</c:v>
                </c:pt>
                <c:pt idx="19">
                  <c:v>7.686999999999998</c:v>
                </c:pt>
                <c:pt idx="20">
                  <c:v>6.747</c:v>
                </c:pt>
                <c:pt idx="21">
                  <c:v>4.932</c:v>
                </c:pt>
                <c:pt idx="22">
                  <c:v>6.552999999999997</c:v>
                </c:pt>
                <c:pt idx="23">
                  <c:v>6.085</c:v>
                </c:pt>
                <c:pt idx="24">
                  <c:v>8.640999999999998</c:v>
                </c:pt>
                <c:pt idx="25">
                  <c:v>8.176</c:v>
                </c:pt>
                <c:pt idx="26">
                  <c:v>10.94</c:v>
                </c:pt>
                <c:pt idx="27">
                  <c:v>4.959</c:v>
                </c:pt>
                <c:pt idx="28">
                  <c:v>5.127999999999996</c:v>
                </c:pt>
                <c:pt idx="29">
                  <c:v>6.779</c:v>
                </c:pt>
                <c:pt idx="30">
                  <c:v>11.575</c:v>
                </c:pt>
                <c:pt idx="31">
                  <c:v>5.839</c:v>
                </c:pt>
                <c:pt idx="32">
                  <c:v>6.325999999999997</c:v>
                </c:pt>
                <c:pt idx="33">
                  <c:v>6.615999999999997</c:v>
                </c:pt>
                <c:pt idx="34">
                  <c:v>6.06</c:v>
                </c:pt>
                <c:pt idx="35">
                  <c:v>8.416</c:v>
                </c:pt>
                <c:pt idx="36">
                  <c:v>5.799</c:v>
                </c:pt>
                <c:pt idx="37">
                  <c:v>5.52</c:v>
                </c:pt>
                <c:pt idx="38">
                  <c:v>4.552999999999997</c:v>
                </c:pt>
                <c:pt idx="39">
                  <c:v>8.054</c:v>
                </c:pt>
                <c:pt idx="40">
                  <c:v>6.109</c:v>
                </c:pt>
                <c:pt idx="41">
                  <c:v>6.604999999999997</c:v>
                </c:pt>
                <c:pt idx="42">
                  <c:v>7.996</c:v>
                </c:pt>
                <c:pt idx="43">
                  <c:v>6.482</c:v>
                </c:pt>
                <c:pt idx="44">
                  <c:v>9.833</c:v>
                </c:pt>
                <c:pt idx="45">
                  <c:v>4.815999999999997</c:v>
                </c:pt>
                <c:pt idx="46">
                  <c:v>6.356999999999997</c:v>
                </c:pt>
                <c:pt idx="47">
                  <c:v>17.707</c:v>
                </c:pt>
                <c:pt idx="48">
                  <c:v>5.988</c:v>
                </c:pt>
                <c:pt idx="49">
                  <c:v>6.822999999999997</c:v>
                </c:pt>
                <c:pt idx="50">
                  <c:v>5.605999999999997</c:v>
                </c:pt>
                <c:pt idx="51">
                  <c:v>8.353000000000006</c:v>
                </c:pt>
                <c:pt idx="52">
                  <c:v>5.837</c:v>
                </c:pt>
                <c:pt idx="53">
                  <c:v>16.0</c:v>
                </c:pt>
                <c:pt idx="54">
                  <c:v>5.612999999999997</c:v>
                </c:pt>
                <c:pt idx="55">
                  <c:v>6.328999999999997</c:v>
                </c:pt>
                <c:pt idx="56">
                  <c:v>5.99</c:v>
                </c:pt>
                <c:pt idx="57">
                  <c:v>7.569</c:v>
                </c:pt>
                <c:pt idx="58">
                  <c:v>15.223</c:v>
                </c:pt>
                <c:pt idx="59">
                  <c:v>6.136</c:v>
                </c:pt>
                <c:pt idx="60">
                  <c:v>39.485</c:v>
                </c:pt>
                <c:pt idx="61">
                  <c:v>7.644999999999997</c:v>
                </c:pt>
                <c:pt idx="62">
                  <c:v>5.977</c:v>
                </c:pt>
                <c:pt idx="63">
                  <c:v>7.693999999999997</c:v>
                </c:pt>
                <c:pt idx="64">
                  <c:v>6.267999999999997</c:v>
                </c:pt>
                <c:pt idx="65">
                  <c:v>5.753</c:v>
                </c:pt>
                <c:pt idx="66">
                  <c:v>6.287</c:v>
                </c:pt>
                <c:pt idx="67">
                  <c:v>4.996</c:v>
                </c:pt>
                <c:pt idx="68">
                  <c:v>6.106999999999998</c:v>
                </c:pt>
                <c:pt idx="69">
                  <c:v>6.777</c:v>
                </c:pt>
                <c:pt idx="70">
                  <c:v>4.962</c:v>
                </c:pt>
                <c:pt idx="71">
                  <c:v>7.319</c:v>
                </c:pt>
                <c:pt idx="72">
                  <c:v>5.603999999999997</c:v>
                </c:pt>
                <c:pt idx="73">
                  <c:v>5.091</c:v>
                </c:pt>
                <c:pt idx="74">
                  <c:v>20.261</c:v>
                </c:pt>
                <c:pt idx="75">
                  <c:v>12.066</c:v>
                </c:pt>
                <c:pt idx="76">
                  <c:v>5.72</c:v>
                </c:pt>
                <c:pt idx="77">
                  <c:v>9.552</c:v>
                </c:pt>
                <c:pt idx="78">
                  <c:v>7.207</c:v>
                </c:pt>
                <c:pt idx="79">
                  <c:v>13.09</c:v>
                </c:pt>
                <c:pt idx="80">
                  <c:v>6.003</c:v>
                </c:pt>
                <c:pt idx="81">
                  <c:v>6.409</c:v>
                </c:pt>
                <c:pt idx="82">
                  <c:v>7.891</c:v>
                </c:pt>
                <c:pt idx="83">
                  <c:v>5.368999999999997</c:v>
                </c:pt>
                <c:pt idx="84">
                  <c:v>5.943</c:v>
                </c:pt>
                <c:pt idx="85">
                  <c:v>35.497</c:v>
                </c:pt>
                <c:pt idx="86">
                  <c:v>7.01</c:v>
                </c:pt>
                <c:pt idx="87">
                  <c:v>6.063999999999997</c:v>
                </c:pt>
                <c:pt idx="88">
                  <c:v>5.7</c:v>
                </c:pt>
                <c:pt idx="89">
                  <c:v>5.786</c:v>
                </c:pt>
                <c:pt idx="90">
                  <c:v>7.497</c:v>
                </c:pt>
                <c:pt idx="91">
                  <c:v>5.551</c:v>
                </c:pt>
                <c:pt idx="92">
                  <c:v>6.906</c:v>
                </c:pt>
                <c:pt idx="93">
                  <c:v>5.694999999999997</c:v>
                </c:pt>
                <c:pt idx="94">
                  <c:v>6.019</c:v>
                </c:pt>
                <c:pt idx="95">
                  <c:v>9.040999999999998</c:v>
                </c:pt>
                <c:pt idx="96">
                  <c:v>6.042</c:v>
                </c:pt>
                <c:pt idx="97">
                  <c:v>5.069</c:v>
                </c:pt>
                <c:pt idx="98">
                  <c:v>6.2</c:v>
                </c:pt>
                <c:pt idx="99">
                  <c:v>5.431</c:v>
                </c:pt>
                <c:pt idx="100">
                  <c:v>6.285</c:v>
                </c:pt>
                <c:pt idx="101">
                  <c:v>4.279</c:v>
                </c:pt>
                <c:pt idx="102">
                  <c:v>6.7</c:v>
                </c:pt>
                <c:pt idx="103">
                  <c:v>6.028999999999997</c:v>
                </c:pt>
                <c:pt idx="104">
                  <c:v>5.186999999999998</c:v>
                </c:pt>
                <c:pt idx="105">
                  <c:v>10.595</c:v>
                </c:pt>
                <c:pt idx="106">
                  <c:v>8.217999999999998</c:v>
                </c:pt>
                <c:pt idx="107">
                  <c:v>7.526999999999997</c:v>
                </c:pt>
                <c:pt idx="108">
                  <c:v>4.559</c:v>
                </c:pt>
                <c:pt idx="109">
                  <c:v>14.311</c:v>
                </c:pt>
                <c:pt idx="110">
                  <c:v>9.164000000000001</c:v>
                </c:pt>
                <c:pt idx="111">
                  <c:v>5.047</c:v>
                </c:pt>
                <c:pt idx="112">
                  <c:v>9.464</c:v>
                </c:pt>
                <c:pt idx="113">
                  <c:v>12.302</c:v>
                </c:pt>
                <c:pt idx="114">
                  <c:v>6.862999999999997</c:v>
                </c:pt>
                <c:pt idx="115">
                  <c:v>5.276</c:v>
                </c:pt>
                <c:pt idx="116">
                  <c:v>6.351</c:v>
                </c:pt>
                <c:pt idx="117">
                  <c:v>8.037</c:v>
                </c:pt>
                <c:pt idx="118">
                  <c:v>6.698999999999997</c:v>
                </c:pt>
                <c:pt idx="119">
                  <c:v>6.627999999999996</c:v>
                </c:pt>
                <c:pt idx="120">
                  <c:v>5.806999999999999</c:v>
                </c:pt>
                <c:pt idx="121">
                  <c:v>7.697999999999997</c:v>
                </c:pt>
                <c:pt idx="122">
                  <c:v>5.653999999999997</c:v>
                </c:pt>
                <c:pt idx="123">
                  <c:v>6.371</c:v>
                </c:pt>
                <c:pt idx="124">
                  <c:v>6.229</c:v>
                </c:pt>
                <c:pt idx="125">
                  <c:v>7.735</c:v>
                </c:pt>
                <c:pt idx="126">
                  <c:v>6.612999999999997</c:v>
                </c:pt>
                <c:pt idx="127">
                  <c:v>13.197</c:v>
                </c:pt>
                <c:pt idx="128">
                  <c:v>5.988</c:v>
                </c:pt>
                <c:pt idx="129">
                  <c:v>5.067999999999997</c:v>
                </c:pt>
                <c:pt idx="130">
                  <c:v>5.823999999999997</c:v>
                </c:pt>
                <c:pt idx="131">
                  <c:v>4.938</c:v>
                </c:pt>
                <c:pt idx="132">
                  <c:v>5.566999999999997</c:v>
                </c:pt>
                <c:pt idx="133">
                  <c:v>7.575</c:v>
                </c:pt>
                <c:pt idx="134">
                  <c:v>6.393999999999997</c:v>
                </c:pt>
                <c:pt idx="135">
                  <c:v>4.473</c:v>
                </c:pt>
                <c:pt idx="136">
                  <c:v>5.907</c:v>
                </c:pt>
                <c:pt idx="137">
                  <c:v>10.536</c:v>
                </c:pt>
                <c:pt idx="138">
                  <c:v>12.009</c:v>
                </c:pt>
              </c:numCache>
            </c:numRef>
          </c:val>
        </c:ser>
        <c:ser>
          <c:idx val="8"/>
          <c:order val="8"/>
          <c:tx>
            <c:strRef>
              <c:f>Global!$J$1</c:f>
              <c:strCache>
                <c:ptCount val="1"/>
                <c:pt idx="0">
                  <c:v>8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</c:numCache>
            </c:numRef>
          </c:cat>
          <c:val>
            <c:numRef>
              <c:f>Global!$J$2:$J$140</c:f>
              <c:numCache>
                <c:formatCode>General</c:formatCode>
                <c:ptCount val="139"/>
                <c:pt idx="0">
                  <c:v>0.068</c:v>
                </c:pt>
                <c:pt idx="1">
                  <c:v>0.007</c:v>
                </c:pt>
                <c:pt idx="2">
                  <c:v>0.007</c:v>
                </c:pt>
                <c:pt idx="3">
                  <c:v>0.007</c:v>
                </c:pt>
                <c:pt idx="4">
                  <c:v>0.008</c:v>
                </c:pt>
                <c:pt idx="5">
                  <c:v>12.761</c:v>
                </c:pt>
                <c:pt idx="6">
                  <c:v>2.441</c:v>
                </c:pt>
                <c:pt idx="7">
                  <c:v>4.778</c:v>
                </c:pt>
                <c:pt idx="8">
                  <c:v>5.544999999999997</c:v>
                </c:pt>
                <c:pt idx="9">
                  <c:v>6.481</c:v>
                </c:pt>
                <c:pt idx="10">
                  <c:v>8.353000000000006</c:v>
                </c:pt>
                <c:pt idx="11">
                  <c:v>8.126000000000001</c:v>
                </c:pt>
                <c:pt idx="12">
                  <c:v>9.368</c:v>
                </c:pt>
                <c:pt idx="13">
                  <c:v>4.810999999999997</c:v>
                </c:pt>
                <c:pt idx="14">
                  <c:v>5.403</c:v>
                </c:pt>
                <c:pt idx="15">
                  <c:v>5.549</c:v>
                </c:pt>
                <c:pt idx="16">
                  <c:v>5.239</c:v>
                </c:pt>
                <c:pt idx="17">
                  <c:v>5.624999999999995</c:v>
                </c:pt>
                <c:pt idx="18">
                  <c:v>13.298</c:v>
                </c:pt>
                <c:pt idx="19">
                  <c:v>14.512</c:v>
                </c:pt>
                <c:pt idx="20">
                  <c:v>4.937</c:v>
                </c:pt>
                <c:pt idx="21">
                  <c:v>6.133999999999999</c:v>
                </c:pt>
                <c:pt idx="22">
                  <c:v>5.122999999999997</c:v>
                </c:pt>
                <c:pt idx="23">
                  <c:v>4.974</c:v>
                </c:pt>
                <c:pt idx="24">
                  <c:v>9.326</c:v>
                </c:pt>
                <c:pt idx="25">
                  <c:v>5.703</c:v>
                </c:pt>
                <c:pt idx="26">
                  <c:v>6.196999999999997</c:v>
                </c:pt>
                <c:pt idx="27">
                  <c:v>5.713</c:v>
                </c:pt>
                <c:pt idx="28">
                  <c:v>6.819</c:v>
                </c:pt>
                <c:pt idx="29">
                  <c:v>7.338</c:v>
                </c:pt>
                <c:pt idx="30">
                  <c:v>5.562999999999997</c:v>
                </c:pt>
                <c:pt idx="31">
                  <c:v>6.342</c:v>
                </c:pt>
                <c:pt idx="32">
                  <c:v>7.287</c:v>
                </c:pt>
                <c:pt idx="33">
                  <c:v>4.816999999999997</c:v>
                </c:pt>
                <c:pt idx="34">
                  <c:v>6.412</c:v>
                </c:pt>
                <c:pt idx="35">
                  <c:v>5.28</c:v>
                </c:pt>
                <c:pt idx="36">
                  <c:v>5.538</c:v>
                </c:pt>
                <c:pt idx="37">
                  <c:v>4.956</c:v>
                </c:pt>
                <c:pt idx="38">
                  <c:v>5.649</c:v>
                </c:pt>
                <c:pt idx="39">
                  <c:v>8.692</c:v>
                </c:pt>
                <c:pt idx="40">
                  <c:v>6.336</c:v>
                </c:pt>
                <c:pt idx="41">
                  <c:v>4.895999999999997</c:v>
                </c:pt>
                <c:pt idx="42">
                  <c:v>7.099</c:v>
                </c:pt>
                <c:pt idx="43">
                  <c:v>8.102</c:v>
                </c:pt>
                <c:pt idx="44">
                  <c:v>8.223000000000001</c:v>
                </c:pt>
                <c:pt idx="45">
                  <c:v>5.39</c:v>
                </c:pt>
                <c:pt idx="46">
                  <c:v>4.814999999999997</c:v>
                </c:pt>
                <c:pt idx="47">
                  <c:v>4.856999999999997</c:v>
                </c:pt>
                <c:pt idx="48">
                  <c:v>6.173</c:v>
                </c:pt>
                <c:pt idx="49">
                  <c:v>6.867999999999997</c:v>
                </c:pt>
                <c:pt idx="50">
                  <c:v>6.859</c:v>
                </c:pt>
                <c:pt idx="51">
                  <c:v>8.130000000000001</c:v>
                </c:pt>
                <c:pt idx="52">
                  <c:v>5.863999999999997</c:v>
                </c:pt>
                <c:pt idx="53">
                  <c:v>4.951</c:v>
                </c:pt>
                <c:pt idx="54">
                  <c:v>5.132</c:v>
                </c:pt>
                <c:pt idx="55">
                  <c:v>5.704</c:v>
                </c:pt>
                <c:pt idx="56">
                  <c:v>5.094999999999997</c:v>
                </c:pt>
                <c:pt idx="57">
                  <c:v>19.284</c:v>
                </c:pt>
                <c:pt idx="58">
                  <c:v>6.321999999999997</c:v>
                </c:pt>
                <c:pt idx="59">
                  <c:v>5.575</c:v>
                </c:pt>
                <c:pt idx="60">
                  <c:v>9.452</c:v>
                </c:pt>
                <c:pt idx="61">
                  <c:v>6.346999999999999</c:v>
                </c:pt>
                <c:pt idx="62">
                  <c:v>7.33</c:v>
                </c:pt>
                <c:pt idx="63">
                  <c:v>5.788</c:v>
                </c:pt>
                <c:pt idx="64">
                  <c:v>8.207999999999998</c:v>
                </c:pt>
                <c:pt idx="65">
                  <c:v>5.851999999999998</c:v>
                </c:pt>
                <c:pt idx="66">
                  <c:v>6.071</c:v>
                </c:pt>
                <c:pt idx="67">
                  <c:v>4.844999999999997</c:v>
                </c:pt>
                <c:pt idx="68">
                  <c:v>5.41</c:v>
                </c:pt>
                <c:pt idx="69">
                  <c:v>9.889</c:v>
                </c:pt>
                <c:pt idx="70">
                  <c:v>8.166</c:v>
                </c:pt>
                <c:pt idx="71">
                  <c:v>7.575</c:v>
                </c:pt>
                <c:pt idx="72">
                  <c:v>5.245</c:v>
                </c:pt>
                <c:pt idx="73">
                  <c:v>5.343</c:v>
                </c:pt>
                <c:pt idx="74">
                  <c:v>5.904</c:v>
                </c:pt>
                <c:pt idx="75">
                  <c:v>5.49</c:v>
                </c:pt>
                <c:pt idx="76">
                  <c:v>6.673999999999999</c:v>
                </c:pt>
                <c:pt idx="77">
                  <c:v>7.651999999999997</c:v>
                </c:pt>
                <c:pt idx="78">
                  <c:v>7.936</c:v>
                </c:pt>
                <c:pt idx="79">
                  <c:v>4.887</c:v>
                </c:pt>
                <c:pt idx="80">
                  <c:v>5.997</c:v>
                </c:pt>
                <c:pt idx="81">
                  <c:v>6.622999999999996</c:v>
                </c:pt>
                <c:pt idx="82">
                  <c:v>6.084</c:v>
                </c:pt>
                <c:pt idx="83">
                  <c:v>5.969</c:v>
                </c:pt>
                <c:pt idx="84">
                  <c:v>5.539</c:v>
                </c:pt>
                <c:pt idx="85">
                  <c:v>5.079</c:v>
                </c:pt>
                <c:pt idx="86">
                  <c:v>5.274</c:v>
                </c:pt>
                <c:pt idx="87">
                  <c:v>11.769</c:v>
                </c:pt>
                <c:pt idx="88">
                  <c:v>5.667999999999996</c:v>
                </c:pt>
                <c:pt idx="89">
                  <c:v>6.312999999999997</c:v>
                </c:pt>
                <c:pt idx="90">
                  <c:v>6.517999999999997</c:v>
                </c:pt>
                <c:pt idx="91">
                  <c:v>4.589</c:v>
                </c:pt>
                <c:pt idx="92">
                  <c:v>7.609999999999998</c:v>
                </c:pt>
                <c:pt idx="93">
                  <c:v>7.427</c:v>
                </c:pt>
                <c:pt idx="94">
                  <c:v>7.95</c:v>
                </c:pt>
                <c:pt idx="95">
                  <c:v>6.46</c:v>
                </c:pt>
                <c:pt idx="96">
                  <c:v>5.881</c:v>
                </c:pt>
                <c:pt idx="97">
                  <c:v>7.483</c:v>
                </c:pt>
                <c:pt idx="98">
                  <c:v>5.671</c:v>
                </c:pt>
                <c:pt idx="99">
                  <c:v>6.38</c:v>
                </c:pt>
                <c:pt idx="100">
                  <c:v>4.823999999999997</c:v>
                </c:pt>
                <c:pt idx="101">
                  <c:v>5.721</c:v>
                </c:pt>
                <c:pt idx="102">
                  <c:v>5.343999999999998</c:v>
                </c:pt>
                <c:pt idx="103">
                  <c:v>6.115999999999997</c:v>
                </c:pt>
                <c:pt idx="104">
                  <c:v>9.832</c:v>
                </c:pt>
                <c:pt idx="105">
                  <c:v>5.547</c:v>
                </c:pt>
                <c:pt idx="106">
                  <c:v>5.996</c:v>
                </c:pt>
                <c:pt idx="107">
                  <c:v>6.113</c:v>
                </c:pt>
                <c:pt idx="108">
                  <c:v>5.373</c:v>
                </c:pt>
                <c:pt idx="109">
                  <c:v>3.996999999999999</c:v>
                </c:pt>
                <c:pt idx="110">
                  <c:v>5.128999999999997</c:v>
                </c:pt>
                <c:pt idx="111">
                  <c:v>14.756</c:v>
                </c:pt>
                <c:pt idx="112">
                  <c:v>9.25</c:v>
                </c:pt>
                <c:pt idx="113">
                  <c:v>6.801</c:v>
                </c:pt>
                <c:pt idx="114">
                  <c:v>6.578</c:v>
                </c:pt>
                <c:pt idx="115">
                  <c:v>9.01</c:v>
                </c:pt>
                <c:pt idx="116">
                  <c:v>13.028</c:v>
                </c:pt>
                <c:pt idx="117">
                  <c:v>35.18</c:v>
                </c:pt>
                <c:pt idx="118">
                  <c:v>8.585000000000002</c:v>
                </c:pt>
                <c:pt idx="119">
                  <c:v>6.476</c:v>
                </c:pt>
                <c:pt idx="120">
                  <c:v>5.286</c:v>
                </c:pt>
                <c:pt idx="121">
                  <c:v>4.504999999999997</c:v>
                </c:pt>
                <c:pt idx="122">
                  <c:v>5.906</c:v>
                </c:pt>
                <c:pt idx="123">
                  <c:v>5.316999999999997</c:v>
                </c:pt>
                <c:pt idx="124">
                  <c:v>39.121</c:v>
                </c:pt>
                <c:pt idx="125">
                  <c:v>4.839</c:v>
                </c:pt>
                <c:pt idx="126">
                  <c:v>6.949</c:v>
                </c:pt>
                <c:pt idx="127">
                  <c:v>5.071</c:v>
                </c:pt>
                <c:pt idx="128">
                  <c:v>5.226999999999999</c:v>
                </c:pt>
                <c:pt idx="129">
                  <c:v>6.226</c:v>
                </c:pt>
                <c:pt idx="130">
                  <c:v>6.217</c:v>
                </c:pt>
                <c:pt idx="131">
                  <c:v>5.673999999999999</c:v>
                </c:pt>
                <c:pt idx="132">
                  <c:v>4.882</c:v>
                </c:pt>
                <c:pt idx="133">
                  <c:v>4.926</c:v>
                </c:pt>
                <c:pt idx="134">
                  <c:v>5.331</c:v>
                </c:pt>
                <c:pt idx="135">
                  <c:v>5.508</c:v>
                </c:pt>
                <c:pt idx="136">
                  <c:v>5.296</c:v>
                </c:pt>
                <c:pt idx="137">
                  <c:v>7.777</c:v>
                </c:pt>
                <c:pt idx="138">
                  <c:v>11.076</c:v>
                </c:pt>
              </c:numCache>
            </c:numRef>
          </c:val>
        </c:ser>
        <c:ser>
          <c:idx val="9"/>
          <c:order val="9"/>
          <c:tx>
            <c:strRef>
              <c:f>Global!$K$1</c:f>
              <c:strCache>
                <c:ptCount val="1"/>
                <c:pt idx="0">
                  <c:v>9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</c:numCache>
            </c:numRef>
          </c:cat>
          <c:val>
            <c:numRef>
              <c:f>Global!$K$2:$K$140</c:f>
              <c:numCache>
                <c:formatCode>General</c:formatCode>
                <c:ptCount val="139"/>
                <c:pt idx="0">
                  <c:v>0.117</c:v>
                </c:pt>
                <c:pt idx="1">
                  <c:v>0.117</c:v>
                </c:pt>
                <c:pt idx="2">
                  <c:v>0.005</c:v>
                </c:pt>
                <c:pt idx="3">
                  <c:v>0.005</c:v>
                </c:pt>
                <c:pt idx="4">
                  <c:v>0.008</c:v>
                </c:pt>
                <c:pt idx="5">
                  <c:v>10.226</c:v>
                </c:pt>
                <c:pt idx="6">
                  <c:v>3.149</c:v>
                </c:pt>
                <c:pt idx="7">
                  <c:v>3.837</c:v>
                </c:pt>
                <c:pt idx="8">
                  <c:v>7.943</c:v>
                </c:pt>
                <c:pt idx="9">
                  <c:v>7.667999999999996</c:v>
                </c:pt>
                <c:pt idx="10">
                  <c:v>6.575</c:v>
                </c:pt>
                <c:pt idx="11">
                  <c:v>13.836</c:v>
                </c:pt>
                <c:pt idx="12">
                  <c:v>5.621999999999997</c:v>
                </c:pt>
                <c:pt idx="13">
                  <c:v>5.624999999999995</c:v>
                </c:pt>
                <c:pt idx="14">
                  <c:v>10.235</c:v>
                </c:pt>
                <c:pt idx="15">
                  <c:v>5.817999999999997</c:v>
                </c:pt>
                <c:pt idx="16">
                  <c:v>6.473</c:v>
                </c:pt>
                <c:pt idx="17">
                  <c:v>8.427000000000001</c:v>
                </c:pt>
                <c:pt idx="18">
                  <c:v>5.918</c:v>
                </c:pt>
                <c:pt idx="19">
                  <c:v>5.649999999999998</c:v>
                </c:pt>
                <c:pt idx="20">
                  <c:v>10.737</c:v>
                </c:pt>
                <c:pt idx="21">
                  <c:v>9.620000000000001</c:v>
                </c:pt>
                <c:pt idx="22">
                  <c:v>4.801</c:v>
                </c:pt>
                <c:pt idx="23">
                  <c:v>6.554999999999997</c:v>
                </c:pt>
                <c:pt idx="24">
                  <c:v>5.633</c:v>
                </c:pt>
                <c:pt idx="25">
                  <c:v>7.565999999999997</c:v>
                </c:pt>
                <c:pt idx="26">
                  <c:v>7.563999999999997</c:v>
                </c:pt>
                <c:pt idx="27">
                  <c:v>5.453</c:v>
                </c:pt>
                <c:pt idx="28">
                  <c:v>8.903</c:v>
                </c:pt>
                <c:pt idx="29">
                  <c:v>6.58</c:v>
                </c:pt>
                <c:pt idx="30">
                  <c:v>4.39</c:v>
                </c:pt>
                <c:pt idx="31">
                  <c:v>7.073</c:v>
                </c:pt>
                <c:pt idx="32">
                  <c:v>5.383</c:v>
                </c:pt>
                <c:pt idx="33">
                  <c:v>5.099</c:v>
                </c:pt>
                <c:pt idx="34">
                  <c:v>9.515</c:v>
                </c:pt>
                <c:pt idx="35">
                  <c:v>5.060999999999997</c:v>
                </c:pt>
                <c:pt idx="36">
                  <c:v>5.2</c:v>
                </c:pt>
                <c:pt idx="37">
                  <c:v>4.839</c:v>
                </c:pt>
                <c:pt idx="38">
                  <c:v>5.124999999999996</c:v>
                </c:pt>
                <c:pt idx="39">
                  <c:v>5.360999999999997</c:v>
                </c:pt>
                <c:pt idx="40">
                  <c:v>5.249</c:v>
                </c:pt>
                <c:pt idx="41">
                  <c:v>4.856999999999997</c:v>
                </c:pt>
                <c:pt idx="42">
                  <c:v>5.496</c:v>
                </c:pt>
                <c:pt idx="43">
                  <c:v>7.624999999999995</c:v>
                </c:pt>
                <c:pt idx="44">
                  <c:v>7.726</c:v>
                </c:pt>
                <c:pt idx="45">
                  <c:v>6.101999999999999</c:v>
                </c:pt>
                <c:pt idx="46">
                  <c:v>4.564999999999997</c:v>
                </c:pt>
                <c:pt idx="47">
                  <c:v>5.914</c:v>
                </c:pt>
                <c:pt idx="48">
                  <c:v>7.334</c:v>
                </c:pt>
                <c:pt idx="49">
                  <c:v>4.962</c:v>
                </c:pt>
                <c:pt idx="50">
                  <c:v>9.787000000000001</c:v>
                </c:pt>
                <c:pt idx="51">
                  <c:v>6.522999999999997</c:v>
                </c:pt>
                <c:pt idx="52">
                  <c:v>6.314999999999997</c:v>
                </c:pt>
                <c:pt idx="53">
                  <c:v>5.121999999999997</c:v>
                </c:pt>
                <c:pt idx="54">
                  <c:v>8.17</c:v>
                </c:pt>
                <c:pt idx="55">
                  <c:v>4.932</c:v>
                </c:pt>
                <c:pt idx="56">
                  <c:v>4.793</c:v>
                </c:pt>
                <c:pt idx="57">
                  <c:v>4.646999999999997</c:v>
                </c:pt>
                <c:pt idx="58">
                  <c:v>41.59300000000001</c:v>
                </c:pt>
                <c:pt idx="59">
                  <c:v>6.512</c:v>
                </c:pt>
                <c:pt idx="60">
                  <c:v>5.223999999999998</c:v>
                </c:pt>
                <c:pt idx="61">
                  <c:v>6.593999999999999</c:v>
                </c:pt>
                <c:pt idx="62">
                  <c:v>4.785</c:v>
                </c:pt>
                <c:pt idx="63">
                  <c:v>5.313999999999997</c:v>
                </c:pt>
                <c:pt idx="64">
                  <c:v>5.064999999999997</c:v>
                </c:pt>
                <c:pt idx="65">
                  <c:v>5.722999999999997</c:v>
                </c:pt>
                <c:pt idx="66">
                  <c:v>4.802</c:v>
                </c:pt>
                <c:pt idx="67">
                  <c:v>6.127999999999996</c:v>
                </c:pt>
                <c:pt idx="68">
                  <c:v>5.747</c:v>
                </c:pt>
                <c:pt idx="69">
                  <c:v>4.262999999999997</c:v>
                </c:pt>
                <c:pt idx="70">
                  <c:v>6.633999999999998</c:v>
                </c:pt>
                <c:pt idx="71">
                  <c:v>4.874</c:v>
                </c:pt>
                <c:pt idx="72">
                  <c:v>5.761</c:v>
                </c:pt>
                <c:pt idx="73">
                  <c:v>5.621999999999997</c:v>
                </c:pt>
                <c:pt idx="74">
                  <c:v>6.303999999999998</c:v>
                </c:pt>
                <c:pt idx="75">
                  <c:v>14.066</c:v>
                </c:pt>
                <c:pt idx="76">
                  <c:v>7.044</c:v>
                </c:pt>
                <c:pt idx="77">
                  <c:v>5.025999999999997</c:v>
                </c:pt>
                <c:pt idx="78">
                  <c:v>8.627999999999998</c:v>
                </c:pt>
                <c:pt idx="79">
                  <c:v>4.473</c:v>
                </c:pt>
                <c:pt idx="80">
                  <c:v>6.355999999999997</c:v>
                </c:pt>
                <c:pt idx="81">
                  <c:v>34.79100000000001</c:v>
                </c:pt>
                <c:pt idx="82">
                  <c:v>4.722999999999997</c:v>
                </c:pt>
                <c:pt idx="83">
                  <c:v>30.526</c:v>
                </c:pt>
                <c:pt idx="84">
                  <c:v>10.751</c:v>
                </c:pt>
                <c:pt idx="85">
                  <c:v>5.78</c:v>
                </c:pt>
                <c:pt idx="86">
                  <c:v>5.684999999999997</c:v>
                </c:pt>
                <c:pt idx="87">
                  <c:v>4.942</c:v>
                </c:pt>
                <c:pt idx="88">
                  <c:v>5.783</c:v>
                </c:pt>
                <c:pt idx="89">
                  <c:v>4.652999999999997</c:v>
                </c:pt>
                <c:pt idx="90">
                  <c:v>5.667999999999996</c:v>
                </c:pt>
                <c:pt idx="91">
                  <c:v>7.244</c:v>
                </c:pt>
                <c:pt idx="92">
                  <c:v>4.437</c:v>
                </c:pt>
                <c:pt idx="93">
                  <c:v>5.288</c:v>
                </c:pt>
                <c:pt idx="94">
                  <c:v>7.34</c:v>
                </c:pt>
                <c:pt idx="95">
                  <c:v>13.661</c:v>
                </c:pt>
                <c:pt idx="96">
                  <c:v>7.542</c:v>
                </c:pt>
                <c:pt idx="97">
                  <c:v>7.056999999999999</c:v>
                </c:pt>
                <c:pt idx="98">
                  <c:v>7.754999999999997</c:v>
                </c:pt>
                <c:pt idx="99">
                  <c:v>5.333</c:v>
                </c:pt>
                <c:pt idx="100">
                  <c:v>5.482</c:v>
                </c:pt>
                <c:pt idx="101">
                  <c:v>4.945</c:v>
                </c:pt>
                <c:pt idx="102">
                  <c:v>7.472</c:v>
                </c:pt>
                <c:pt idx="103">
                  <c:v>5.261</c:v>
                </c:pt>
                <c:pt idx="104">
                  <c:v>4.921</c:v>
                </c:pt>
                <c:pt idx="105">
                  <c:v>6.171</c:v>
                </c:pt>
                <c:pt idx="106">
                  <c:v>5.378</c:v>
                </c:pt>
                <c:pt idx="107">
                  <c:v>5.283</c:v>
                </c:pt>
                <c:pt idx="108">
                  <c:v>5.785</c:v>
                </c:pt>
                <c:pt idx="109">
                  <c:v>6.18</c:v>
                </c:pt>
                <c:pt idx="110">
                  <c:v>6.876</c:v>
                </c:pt>
                <c:pt idx="111">
                  <c:v>6.452</c:v>
                </c:pt>
                <c:pt idx="112">
                  <c:v>5.113</c:v>
                </c:pt>
                <c:pt idx="113">
                  <c:v>6.183999999999997</c:v>
                </c:pt>
                <c:pt idx="114">
                  <c:v>7.956</c:v>
                </c:pt>
                <c:pt idx="115">
                  <c:v>7.353999999999997</c:v>
                </c:pt>
                <c:pt idx="116">
                  <c:v>5.439</c:v>
                </c:pt>
                <c:pt idx="117">
                  <c:v>6.033</c:v>
                </c:pt>
                <c:pt idx="118">
                  <c:v>5.149999999999999</c:v>
                </c:pt>
                <c:pt idx="119">
                  <c:v>4.944</c:v>
                </c:pt>
                <c:pt idx="120">
                  <c:v>14.856</c:v>
                </c:pt>
                <c:pt idx="121">
                  <c:v>4.915</c:v>
                </c:pt>
                <c:pt idx="122">
                  <c:v>8.432</c:v>
                </c:pt>
                <c:pt idx="123">
                  <c:v>6.147999999999997</c:v>
                </c:pt>
                <c:pt idx="124">
                  <c:v>8.194</c:v>
                </c:pt>
                <c:pt idx="125">
                  <c:v>5.731</c:v>
                </c:pt>
                <c:pt idx="126">
                  <c:v>5.459</c:v>
                </c:pt>
                <c:pt idx="127">
                  <c:v>6.758</c:v>
                </c:pt>
                <c:pt idx="128">
                  <c:v>7.146999999999998</c:v>
                </c:pt>
                <c:pt idx="129">
                  <c:v>4.365999999999997</c:v>
                </c:pt>
                <c:pt idx="130">
                  <c:v>7.267999999999997</c:v>
                </c:pt>
                <c:pt idx="131">
                  <c:v>5.323999999999997</c:v>
                </c:pt>
                <c:pt idx="132">
                  <c:v>5.468</c:v>
                </c:pt>
                <c:pt idx="133">
                  <c:v>5.492</c:v>
                </c:pt>
                <c:pt idx="134">
                  <c:v>7.624999999999995</c:v>
                </c:pt>
                <c:pt idx="135">
                  <c:v>7.042</c:v>
                </c:pt>
                <c:pt idx="136">
                  <c:v>5.498</c:v>
                </c:pt>
                <c:pt idx="137">
                  <c:v>4.794999999999997</c:v>
                </c:pt>
                <c:pt idx="138">
                  <c:v>8.376000000000002</c:v>
                </c:pt>
              </c:numCache>
            </c:numRef>
          </c:val>
        </c:ser>
        <c:ser>
          <c:idx val="10"/>
          <c:order val="10"/>
          <c:tx>
            <c:strRef>
              <c:f>Global!$L$1</c:f>
              <c:strCache>
                <c:ptCount val="1"/>
                <c:pt idx="0">
                  <c:v>10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</c:numCache>
            </c:numRef>
          </c:cat>
          <c:val>
            <c:numRef>
              <c:f>Global!$L$2:$L$140</c:f>
              <c:numCache>
                <c:formatCode>General</c:formatCode>
                <c:ptCount val="139"/>
                <c:pt idx="0">
                  <c:v>0.147</c:v>
                </c:pt>
                <c:pt idx="1">
                  <c:v>0.147</c:v>
                </c:pt>
                <c:pt idx="2">
                  <c:v>0.005</c:v>
                </c:pt>
                <c:pt idx="3">
                  <c:v>0.005</c:v>
                </c:pt>
                <c:pt idx="4">
                  <c:v>0.007</c:v>
                </c:pt>
                <c:pt idx="5">
                  <c:v>20.47</c:v>
                </c:pt>
                <c:pt idx="6">
                  <c:v>4.767999999999997</c:v>
                </c:pt>
                <c:pt idx="7">
                  <c:v>4.457</c:v>
                </c:pt>
                <c:pt idx="8">
                  <c:v>6.766</c:v>
                </c:pt>
                <c:pt idx="9">
                  <c:v>6.07</c:v>
                </c:pt>
                <c:pt idx="10">
                  <c:v>8.188000000000001</c:v>
                </c:pt>
                <c:pt idx="11">
                  <c:v>5.877</c:v>
                </c:pt>
                <c:pt idx="12">
                  <c:v>6.099</c:v>
                </c:pt>
                <c:pt idx="13">
                  <c:v>6.192999999999997</c:v>
                </c:pt>
                <c:pt idx="14">
                  <c:v>7.610999999999997</c:v>
                </c:pt>
                <c:pt idx="15">
                  <c:v>6.421</c:v>
                </c:pt>
                <c:pt idx="16">
                  <c:v>5.14</c:v>
                </c:pt>
                <c:pt idx="17">
                  <c:v>7.95</c:v>
                </c:pt>
                <c:pt idx="18">
                  <c:v>6.416</c:v>
                </c:pt>
                <c:pt idx="19">
                  <c:v>6.123999999999997</c:v>
                </c:pt>
                <c:pt idx="20">
                  <c:v>5.645999999999997</c:v>
                </c:pt>
                <c:pt idx="21">
                  <c:v>5.641</c:v>
                </c:pt>
                <c:pt idx="22">
                  <c:v>12.613</c:v>
                </c:pt>
                <c:pt idx="23">
                  <c:v>6.124999999999996</c:v>
                </c:pt>
                <c:pt idx="24">
                  <c:v>8.079</c:v>
                </c:pt>
                <c:pt idx="25">
                  <c:v>4.566999999999997</c:v>
                </c:pt>
                <c:pt idx="26">
                  <c:v>4.911</c:v>
                </c:pt>
                <c:pt idx="27">
                  <c:v>5.861999999999997</c:v>
                </c:pt>
                <c:pt idx="28">
                  <c:v>6.538</c:v>
                </c:pt>
                <c:pt idx="29">
                  <c:v>6.789</c:v>
                </c:pt>
                <c:pt idx="30">
                  <c:v>5.721</c:v>
                </c:pt>
                <c:pt idx="31">
                  <c:v>8.505</c:v>
                </c:pt>
                <c:pt idx="32">
                  <c:v>6.287</c:v>
                </c:pt>
                <c:pt idx="33">
                  <c:v>7.873</c:v>
                </c:pt>
                <c:pt idx="34">
                  <c:v>8.726999999999998</c:v>
                </c:pt>
                <c:pt idx="35">
                  <c:v>40.869</c:v>
                </c:pt>
                <c:pt idx="36">
                  <c:v>7.454</c:v>
                </c:pt>
                <c:pt idx="37">
                  <c:v>6.636</c:v>
                </c:pt>
                <c:pt idx="38">
                  <c:v>5.718</c:v>
                </c:pt>
                <c:pt idx="39">
                  <c:v>7.315999999999997</c:v>
                </c:pt>
                <c:pt idx="40">
                  <c:v>7.162999999999997</c:v>
                </c:pt>
                <c:pt idx="41">
                  <c:v>5.918</c:v>
                </c:pt>
                <c:pt idx="42">
                  <c:v>5.516999999999999</c:v>
                </c:pt>
                <c:pt idx="43">
                  <c:v>5.771</c:v>
                </c:pt>
                <c:pt idx="44">
                  <c:v>6.794</c:v>
                </c:pt>
                <c:pt idx="45">
                  <c:v>5.087</c:v>
                </c:pt>
                <c:pt idx="46">
                  <c:v>12.508</c:v>
                </c:pt>
                <c:pt idx="47">
                  <c:v>4.945</c:v>
                </c:pt>
                <c:pt idx="48">
                  <c:v>5.027999999999997</c:v>
                </c:pt>
                <c:pt idx="49">
                  <c:v>5.966</c:v>
                </c:pt>
                <c:pt idx="50">
                  <c:v>5.719</c:v>
                </c:pt>
                <c:pt idx="51">
                  <c:v>5.766</c:v>
                </c:pt>
                <c:pt idx="52">
                  <c:v>5.266999999999999</c:v>
                </c:pt>
                <c:pt idx="53">
                  <c:v>6.506</c:v>
                </c:pt>
                <c:pt idx="54">
                  <c:v>4.817999999999997</c:v>
                </c:pt>
                <c:pt idx="55">
                  <c:v>8.217000000000001</c:v>
                </c:pt>
                <c:pt idx="56">
                  <c:v>5.591</c:v>
                </c:pt>
                <c:pt idx="57">
                  <c:v>6.216</c:v>
                </c:pt>
                <c:pt idx="58">
                  <c:v>5.243</c:v>
                </c:pt>
                <c:pt idx="59">
                  <c:v>5.971</c:v>
                </c:pt>
                <c:pt idx="60">
                  <c:v>6.807999999999997</c:v>
                </c:pt>
                <c:pt idx="61">
                  <c:v>6.64</c:v>
                </c:pt>
                <c:pt idx="62">
                  <c:v>4.787</c:v>
                </c:pt>
                <c:pt idx="63">
                  <c:v>6.359999999999998</c:v>
                </c:pt>
                <c:pt idx="64">
                  <c:v>7.395999999999997</c:v>
                </c:pt>
                <c:pt idx="65">
                  <c:v>7.455</c:v>
                </c:pt>
                <c:pt idx="66">
                  <c:v>4.653999999999997</c:v>
                </c:pt>
                <c:pt idx="67">
                  <c:v>5.145999999999997</c:v>
                </c:pt>
                <c:pt idx="68">
                  <c:v>9.005</c:v>
                </c:pt>
                <c:pt idx="69">
                  <c:v>4.302999999999997</c:v>
                </c:pt>
                <c:pt idx="70">
                  <c:v>5.55</c:v>
                </c:pt>
                <c:pt idx="71">
                  <c:v>7.932</c:v>
                </c:pt>
                <c:pt idx="72">
                  <c:v>7.799</c:v>
                </c:pt>
                <c:pt idx="73">
                  <c:v>5.314999999999997</c:v>
                </c:pt>
                <c:pt idx="74">
                  <c:v>5.263999999999998</c:v>
                </c:pt>
                <c:pt idx="75">
                  <c:v>5.304999999999997</c:v>
                </c:pt>
                <c:pt idx="76">
                  <c:v>6.085</c:v>
                </c:pt>
                <c:pt idx="77">
                  <c:v>5.306999999999999</c:v>
                </c:pt>
                <c:pt idx="78">
                  <c:v>7.605999999999997</c:v>
                </c:pt>
                <c:pt idx="79">
                  <c:v>4.927999999999997</c:v>
                </c:pt>
                <c:pt idx="80">
                  <c:v>4.681999999999999</c:v>
                </c:pt>
                <c:pt idx="81">
                  <c:v>4.786</c:v>
                </c:pt>
                <c:pt idx="82">
                  <c:v>7.92</c:v>
                </c:pt>
                <c:pt idx="83">
                  <c:v>6.822999999999997</c:v>
                </c:pt>
                <c:pt idx="84">
                  <c:v>7.056999999999999</c:v>
                </c:pt>
                <c:pt idx="85">
                  <c:v>5.501</c:v>
                </c:pt>
                <c:pt idx="86">
                  <c:v>6.399</c:v>
                </c:pt>
                <c:pt idx="87">
                  <c:v>6.076</c:v>
                </c:pt>
                <c:pt idx="88">
                  <c:v>5.229</c:v>
                </c:pt>
                <c:pt idx="89">
                  <c:v>12.516</c:v>
                </c:pt>
                <c:pt idx="90">
                  <c:v>7.325999999999997</c:v>
                </c:pt>
                <c:pt idx="91">
                  <c:v>17.227</c:v>
                </c:pt>
                <c:pt idx="92">
                  <c:v>9.341000000000001</c:v>
                </c:pt>
                <c:pt idx="93">
                  <c:v>13.351</c:v>
                </c:pt>
                <c:pt idx="94">
                  <c:v>8.073</c:v>
                </c:pt>
                <c:pt idx="95">
                  <c:v>6.537</c:v>
                </c:pt>
                <c:pt idx="96">
                  <c:v>6.349</c:v>
                </c:pt>
                <c:pt idx="97">
                  <c:v>5.781</c:v>
                </c:pt>
                <c:pt idx="98">
                  <c:v>6.037</c:v>
                </c:pt>
                <c:pt idx="99">
                  <c:v>12.917</c:v>
                </c:pt>
                <c:pt idx="100">
                  <c:v>7.453</c:v>
                </c:pt>
                <c:pt idx="101">
                  <c:v>7.504999999999997</c:v>
                </c:pt>
                <c:pt idx="102">
                  <c:v>5.379</c:v>
                </c:pt>
                <c:pt idx="103">
                  <c:v>4.164999999999996</c:v>
                </c:pt>
                <c:pt idx="104">
                  <c:v>5.101</c:v>
                </c:pt>
                <c:pt idx="105">
                  <c:v>4.343</c:v>
                </c:pt>
                <c:pt idx="106">
                  <c:v>5.047</c:v>
                </c:pt>
                <c:pt idx="107">
                  <c:v>7.294</c:v>
                </c:pt>
                <c:pt idx="108">
                  <c:v>7.096</c:v>
                </c:pt>
                <c:pt idx="109">
                  <c:v>5.847999999999997</c:v>
                </c:pt>
                <c:pt idx="110">
                  <c:v>4.517999999999997</c:v>
                </c:pt>
                <c:pt idx="111">
                  <c:v>5.692999999999997</c:v>
                </c:pt>
                <c:pt idx="112">
                  <c:v>6.468</c:v>
                </c:pt>
                <c:pt idx="113">
                  <c:v>6.738</c:v>
                </c:pt>
                <c:pt idx="114">
                  <c:v>7.134999999999997</c:v>
                </c:pt>
                <c:pt idx="115">
                  <c:v>5.323999999999997</c:v>
                </c:pt>
                <c:pt idx="116">
                  <c:v>6.95</c:v>
                </c:pt>
                <c:pt idx="117">
                  <c:v>7.483</c:v>
                </c:pt>
                <c:pt idx="118">
                  <c:v>5.171</c:v>
                </c:pt>
                <c:pt idx="119">
                  <c:v>5.68</c:v>
                </c:pt>
                <c:pt idx="120">
                  <c:v>4.504999999999997</c:v>
                </c:pt>
                <c:pt idx="121">
                  <c:v>5.929</c:v>
                </c:pt>
                <c:pt idx="122">
                  <c:v>5.099</c:v>
                </c:pt>
                <c:pt idx="123">
                  <c:v>5.891999999999999</c:v>
                </c:pt>
                <c:pt idx="124">
                  <c:v>4.982</c:v>
                </c:pt>
                <c:pt idx="125">
                  <c:v>6.846999999999999</c:v>
                </c:pt>
                <c:pt idx="126">
                  <c:v>6.163999999999997</c:v>
                </c:pt>
                <c:pt idx="127">
                  <c:v>5.06</c:v>
                </c:pt>
                <c:pt idx="128">
                  <c:v>5.047</c:v>
                </c:pt>
                <c:pt idx="129">
                  <c:v>7.392999999999997</c:v>
                </c:pt>
                <c:pt idx="130">
                  <c:v>4.492</c:v>
                </c:pt>
                <c:pt idx="131">
                  <c:v>4.310999999999997</c:v>
                </c:pt>
                <c:pt idx="132">
                  <c:v>5.597999999999997</c:v>
                </c:pt>
                <c:pt idx="133">
                  <c:v>5.343999999999998</c:v>
                </c:pt>
                <c:pt idx="134">
                  <c:v>4.671</c:v>
                </c:pt>
                <c:pt idx="135">
                  <c:v>5.787</c:v>
                </c:pt>
                <c:pt idx="136">
                  <c:v>4.476</c:v>
                </c:pt>
                <c:pt idx="137">
                  <c:v>6.548</c:v>
                </c:pt>
                <c:pt idx="138">
                  <c:v>9.874</c:v>
                </c:pt>
              </c:numCache>
            </c:numRef>
          </c:val>
        </c:ser>
        <c:ser>
          <c:idx val="11"/>
          <c:order val="11"/>
          <c:tx>
            <c:strRef>
              <c:f>Global!$M$1</c:f>
              <c:strCache>
                <c:ptCount val="1"/>
                <c:pt idx="0">
                  <c:v>11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</c:numCache>
            </c:numRef>
          </c:cat>
          <c:val>
            <c:numRef>
              <c:f>Global!$M$2:$M$140</c:f>
              <c:numCache>
                <c:formatCode>General</c:formatCode>
                <c:ptCount val="139"/>
                <c:pt idx="0">
                  <c:v>0.008</c:v>
                </c:pt>
                <c:pt idx="1">
                  <c:v>0.008</c:v>
                </c:pt>
                <c:pt idx="2">
                  <c:v>0.008</c:v>
                </c:pt>
                <c:pt idx="3">
                  <c:v>0.008</c:v>
                </c:pt>
                <c:pt idx="4">
                  <c:v>0.005</c:v>
                </c:pt>
                <c:pt idx="5">
                  <c:v>11.502</c:v>
                </c:pt>
                <c:pt idx="6">
                  <c:v>3.810999999999999</c:v>
                </c:pt>
                <c:pt idx="7">
                  <c:v>4.062999999999997</c:v>
                </c:pt>
                <c:pt idx="8">
                  <c:v>6.833</c:v>
                </c:pt>
                <c:pt idx="9">
                  <c:v>6.376</c:v>
                </c:pt>
                <c:pt idx="10">
                  <c:v>8.77</c:v>
                </c:pt>
                <c:pt idx="11">
                  <c:v>8.3</c:v>
                </c:pt>
                <c:pt idx="12">
                  <c:v>6.912</c:v>
                </c:pt>
                <c:pt idx="13">
                  <c:v>7.288</c:v>
                </c:pt>
                <c:pt idx="14">
                  <c:v>6.335</c:v>
                </c:pt>
                <c:pt idx="15">
                  <c:v>6.596</c:v>
                </c:pt>
                <c:pt idx="16">
                  <c:v>6.89</c:v>
                </c:pt>
                <c:pt idx="17">
                  <c:v>5.464999999999997</c:v>
                </c:pt>
                <c:pt idx="18">
                  <c:v>5.516999999999999</c:v>
                </c:pt>
                <c:pt idx="19">
                  <c:v>6.238</c:v>
                </c:pt>
                <c:pt idx="20">
                  <c:v>5.53</c:v>
                </c:pt>
                <c:pt idx="21">
                  <c:v>5.273</c:v>
                </c:pt>
                <c:pt idx="22">
                  <c:v>5.408</c:v>
                </c:pt>
                <c:pt idx="23">
                  <c:v>5.367999999999997</c:v>
                </c:pt>
                <c:pt idx="24">
                  <c:v>18.229</c:v>
                </c:pt>
                <c:pt idx="25">
                  <c:v>5.536</c:v>
                </c:pt>
                <c:pt idx="26">
                  <c:v>7.024999999999997</c:v>
                </c:pt>
                <c:pt idx="27">
                  <c:v>5.769</c:v>
                </c:pt>
                <c:pt idx="28">
                  <c:v>5.632</c:v>
                </c:pt>
                <c:pt idx="29">
                  <c:v>5.814999999999997</c:v>
                </c:pt>
                <c:pt idx="30">
                  <c:v>5.677</c:v>
                </c:pt>
                <c:pt idx="31">
                  <c:v>5.319</c:v>
                </c:pt>
                <c:pt idx="32">
                  <c:v>6.5</c:v>
                </c:pt>
                <c:pt idx="33">
                  <c:v>5.792</c:v>
                </c:pt>
                <c:pt idx="34">
                  <c:v>8.540999999999998</c:v>
                </c:pt>
                <c:pt idx="35">
                  <c:v>5.222</c:v>
                </c:pt>
                <c:pt idx="36">
                  <c:v>7.008</c:v>
                </c:pt>
                <c:pt idx="37">
                  <c:v>6.663999999999997</c:v>
                </c:pt>
                <c:pt idx="38">
                  <c:v>6.021999999999998</c:v>
                </c:pt>
                <c:pt idx="39">
                  <c:v>7.29</c:v>
                </c:pt>
                <c:pt idx="40">
                  <c:v>5.205</c:v>
                </c:pt>
                <c:pt idx="41">
                  <c:v>5.789</c:v>
                </c:pt>
                <c:pt idx="42">
                  <c:v>5.658999999999997</c:v>
                </c:pt>
                <c:pt idx="43">
                  <c:v>5.641999999999998</c:v>
                </c:pt>
                <c:pt idx="44">
                  <c:v>8.790000000000001</c:v>
                </c:pt>
                <c:pt idx="45">
                  <c:v>5.917</c:v>
                </c:pt>
                <c:pt idx="46">
                  <c:v>7.131</c:v>
                </c:pt>
                <c:pt idx="47">
                  <c:v>7.601</c:v>
                </c:pt>
                <c:pt idx="48">
                  <c:v>4.115999999999997</c:v>
                </c:pt>
                <c:pt idx="49">
                  <c:v>10.172</c:v>
                </c:pt>
                <c:pt idx="50">
                  <c:v>6.269</c:v>
                </c:pt>
                <c:pt idx="51">
                  <c:v>5.141999999999999</c:v>
                </c:pt>
                <c:pt idx="52">
                  <c:v>7.698999999999997</c:v>
                </c:pt>
                <c:pt idx="53">
                  <c:v>4.929</c:v>
                </c:pt>
                <c:pt idx="54">
                  <c:v>5.739</c:v>
                </c:pt>
                <c:pt idx="55">
                  <c:v>5.663999999999997</c:v>
                </c:pt>
                <c:pt idx="56">
                  <c:v>6.549</c:v>
                </c:pt>
                <c:pt idx="57">
                  <c:v>5.476</c:v>
                </c:pt>
                <c:pt idx="58">
                  <c:v>5.43</c:v>
                </c:pt>
                <c:pt idx="59">
                  <c:v>4.905</c:v>
                </c:pt>
                <c:pt idx="60">
                  <c:v>5.949</c:v>
                </c:pt>
                <c:pt idx="61">
                  <c:v>5.405</c:v>
                </c:pt>
                <c:pt idx="62">
                  <c:v>5.943</c:v>
                </c:pt>
                <c:pt idx="63">
                  <c:v>8.177000000000001</c:v>
                </c:pt>
                <c:pt idx="64">
                  <c:v>5.764999999999997</c:v>
                </c:pt>
                <c:pt idx="65">
                  <c:v>8.894</c:v>
                </c:pt>
                <c:pt idx="66">
                  <c:v>5.531</c:v>
                </c:pt>
                <c:pt idx="67">
                  <c:v>6.267999999999997</c:v>
                </c:pt>
                <c:pt idx="68">
                  <c:v>4.237</c:v>
                </c:pt>
                <c:pt idx="69">
                  <c:v>7.502</c:v>
                </c:pt>
                <c:pt idx="70">
                  <c:v>8.504000000000001</c:v>
                </c:pt>
                <c:pt idx="71">
                  <c:v>5.507</c:v>
                </c:pt>
                <c:pt idx="72">
                  <c:v>8.146</c:v>
                </c:pt>
                <c:pt idx="73">
                  <c:v>4.806999999999999</c:v>
                </c:pt>
                <c:pt idx="74">
                  <c:v>5.838</c:v>
                </c:pt>
                <c:pt idx="75">
                  <c:v>6.076</c:v>
                </c:pt>
                <c:pt idx="76">
                  <c:v>8.351000000000002</c:v>
                </c:pt>
                <c:pt idx="77">
                  <c:v>5.662999999999996</c:v>
                </c:pt>
                <c:pt idx="78">
                  <c:v>5.312999999999997</c:v>
                </c:pt>
                <c:pt idx="79">
                  <c:v>7.787</c:v>
                </c:pt>
                <c:pt idx="80">
                  <c:v>6.065999999999997</c:v>
                </c:pt>
                <c:pt idx="81">
                  <c:v>7.163999999999997</c:v>
                </c:pt>
                <c:pt idx="82">
                  <c:v>6.839</c:v>
                </c:pt>
                <c:pt idx="83">
                  <c:v>6.43</c:v>
                </c:pt>
                <c:pt idx="84">
                  <c:v>6.98</c:v>
                </c:pt>
                <c:pt idx="85">
                  <c:v>5.335</c:v>
                </c:pt>
                <c:pt idx="86">
                  <c:v>7.334</c:v>
                </c:pt>
                <c:pt idx="87">
                  <c:v>4.802</c:v>
                </c:pt>
                <c:pt idx="88">
                  <c:v>5.853999999999997</c:v>
                </c:pt>
                <c:pt idx="89">
                  <c:v>4.841</c:v>
                </c:pt>
                <c:pt idx="90">
                  <c:v>6.666999999999997</c:v>
                </c:pt>
                <c:pt idx="91">
                  <c:v>5.864999999999996</c:v>
                </c:pt>
                <c:pt idx="92">
                  <c:v>5.361999999999997</c:v>
                </c:pt>
                <c:pt idx="93">
                  <c:v>4.752</c:v>
                </c:pt>
                <c:pt idx="94">
                  <c:v>5.564999999999997</c:v>
                </c:pt>
                <c:pt idx="95">
                  <c:v>5.978</c:v>
                </c:pt>
                <c:pt idx="96">
                  <c:v>6.333</c:v>
                </c:pt>
                <c:pt idx="97">
                  <c:v>5.696999999999997</c:v>
                </c:pt>
                <c:pt idx="98">
                  <c:v>5.52</c:v>
                </c:pt>
                <c:pt idx="99">
                  <c:v>5.449</c:v>
                </c:pt>
                <c:pt idx="100">
                  <c:v>4.98</c:v>
                </c:pt>
                <c:pt idx="101">
                  <c:v>8.277999999999998</c:v>
                </c:pt>
                <c:pt idx="102">
                  <c:v>8.773000000000001</c:v>
                </c:pt>
                <c:pt idx="103">
                  <c:v>7.167999999999996</c:v>
                </c:pt>
                <c:pt idx="104">
                  <c:v>5.256</c:v>
                </c:pt>
                <c:pt idx="105">
                  <c:v>5.54</c:v>
                </c:pt>
                <c:pt idx="106">
                  <c:v>5.303999999999998</c:v>
                </c:pt>
                <c:pt idx="107">
                  <c:v>7.662999999999996</c:v>
                </c:pt>
                <c:pt idx="108">
                  <c:v>6.997</c:v>
                </c:pt>
                <c:pt idx="109">
                  <c:v>4.662999999999996</c:v>
                </c:pt>
                <c:pt idx="110">
                  <c:v>5.03</c:v>
                </c:pt>
                <c:pt idx="111">
                  <c:v>7.28</c:v>
                </c:pt>
                <c:pt idx="112">
                  <c:v>5.661999999999997</c:v>
                </c:pt>
                <c:pt idx="113">
                  <c:v>6.076</c:v>
                </c:pt>
                <c:pt idx="114">
                  <c:v>6.252</c:v>
                </c:pt>
                <c:pt idx="115">
                  <c:v>6.07</c:v>
                </c:pt>
                <c:pt idx="116">
                  <c:v>7.663999999999997</c:v>
                </c:pt>
                <c:pt idx="117">
                  <c:v>7.836</c:v>
                </c:pt>
                <c:pt idx="118">
                  <c:v>5.48</c:v>
                </c:pt>
                <c:pt idx="119">
                  <c:v>5.639</c:v>
                </c:pt>
                <c:pt idx="120">
                  <c:v>8.933000000000001</c:v>
                </c:pt>
                <c:pt idx="121">
                  <c:v>5.395999999999997</c:v>
                </c:pt>
                <c:pt idx="122">
                  <c:v>7.059</c:v>
                </c:pt>
                <c:pt idx="123">
                  <c:v>11.654</c:v>
                </c:pt>
                <c:pt idx="124">
                  <c:v>9.181000000000001</c:v>
                </c:pt>
                <c:pt idx="125">
                  <c:v>5.942</c:v>
                </c:pt>
                <c:pt idx="126">
                  <c:v>8.428</c:v>
                </c:pt>
                <c:pt idx="127">
                  <c:v>5.98</c:v>
                </c:pt>
                <c:pt idx="128">
                  <c:v>8.297000000000001</c:v>
                </c:pt>
                <c:pt idx="129">
                  <c:v>8.790999999999998</c:v>
                </c:pt>
                <c:pt idx="130">
                  <c:v>7.709</c:v>
                </c:pt>
                <c:pt idx="131">
                  <c:v>4.906</c:v>
                </c:pt>
                <c:pt idx="132">
                  <c:v>4.634999999999997</c:v>
                </c:pt>
                <c:pt idx="133">
                  <c:v>7.144999999999997</c:v>
                </c:pt>
                <c:pt idx="134">
                  <c:v>6.294</c:v>
                </c:pt>
                <c:pt idx="135">
                  <c:v>5.192999999999997</c:v>
                </c:pt>
                <c:pt idx="136">
                  <c:v>7.777</c:v>
                </c:pt>
                <c:pt idx="137">
                  <c:v>7.038</c:v>
                </c:pt>
                <c:pt idx="138">
                  <c:v>8.740999999999997</c:v>
                </c:pt>
              </c:numCache>
            </c:numRef>
          </c:val>
        </c:ser>
        <c:ser>
          <c:idx val="12"/>
          <c:order val="12"/>
          <c:tx>
            <c:strRef>
              <c:f>Global!$N$1</c:f>
              <c:strCache>
                <c:ptCount val="1"/>
                <c:pt idx="0">
                  <c:v>12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</c:numCache>
            </c:numRef>
          </c:cat>
          <c:val>
            <c:numRef>
              <c:f>Global!$N$2:$N$140</c:f>
              <c:numCache>
                <c:formatCode>General</c:formatCode>
                <c:ptCount val="139"/>
                <c:pt idx="0">
                  <c:v>0.009</c:v>
                </c:pt>
                <c:pt idx="1">
                  <c:v>0.009</c:v>
                </c:pt>
                <c:pt idx="2">
                  <c:v>0.009</c:v>
                </c:pt>
                <c:pt idx="3">
                  <c:v>0.006</c:v>
                </c:pt>
                <c:pt idx="4">
                  <c:v>0.006</c:v>
                </c:pt>
                <c:pt idx="5">
                  <c:v>10.083</c:v>
                </c:pt>
                <c:pt idx="6">
                  <c:v>7.926</c:v>
                </c:pt>
                <c:pt idx="7">
                  <c:v>5.372</c:v>
                </c:pt>
                <c:pt idx="8">
                  <c:v>7.538</c:v>
                </c:pt>
                <c:pt idx="9">
                  <c:v>6.291</c:v>
                </c:pt>
                <c:pt idx="10">
                  <c:v>5.889</c:v>
                </c:pt>
                <c:pt idx="11">
                  <c:v>7.288</c:v>
                </c:pt>
                <c:pt idx="12">
                  <c:v>5.522999999999997</c:v>
                </c:pt>
                <c:pt idx="13">
                  <c:v>5.155999999999997</c:v>
                </c:pt>
                <c:pt idx="14">
                  <c:v>5.244</c:v>
                </c:pt>
                <c:pt idx="15">
                  <c:v>5.197999999999997</c:v>
                </c:pt>
                <c:pt idx="16">
                  <c:v>8.122000000000001</c:v>
                </c:pt>
                <c:pt idx="17">
                  <c:v>5.615999999999997</c:v>
                </c:pt>
                <c:pt idx="18">
                  <c:v>5.185999999999997</c:v>
                </c:pt>
                <c:pt idx="19">
                  <c:v>6.037</c:v>
                </c:pt>
                <c:pt idx="20">
                  <c:v>4.786</c:v>
                </c:pt>
                <c:pt idx="21">
                  <c:v>5.708</c:v>
                </c:pt>
                <c:pt idx="22">
                  <c:v>6.752</c:v>
                </c:pt>
                <c:pt idx="23">
                  <c:v>6.128999999999997</c:v>
                </c:pt>
                <c:pt idx="24">
                  <c:v>6.218</c:v>
                </c:pt>
                <c:pt idx="25">
                  <c:v>4.524999999999997</c:v>
                </c:pt>
                <c:pt idx="26">
                  <c:v>4.351999999999998</c:v>
                </c:pt>
                <c:pt idx="27">
                  <c:v>5.615999999999997</c:v>
                </c:pt>
                <c:pt idx="28">
                  <c:v>6.401</c:v>
                </c:pt>
                <c:pt idx="29">
                  <c:v>5.986</c:v>
                </c:pt>
                <c:pt idx="30">
                  <c:v>6.411</c:v>
                </c:pt>
                <c:pt idx="31">
                  <c:v>5.417</c:v>
                </c:pt>
                <c:pt idx="32">
                  <c:v>4.895999999999997</c:v>
                </c:pt>
                <c:pt idx="33">
                  <c:v>6.386</c:v>
                </c:pt>
                <c:pt idx="34">
                  <c:v>6.682999999999997</c:v>
                </c:pt>
                <c:pt idx="35">
                  <c:v>6.04</c:v>
                </c:pt>
                <c:pt idx="36">
                  <c:v>5.152999999999997</c:v>
                </c:pt>
                <c:pt idx="37">
                  <c:v>5.913</c:v>
                </c:pt>
                <c:pt idx="38">
                  <c:v>5.016999999999999</c:v>
                </c:pt>
                <c:pt idx="39">
                  <c:v>8.455</c:v>
                </c:pt>
                <c:pt idx="40">
                  <c:v>4.101</c:v>
                </c:pt>
                <c:pt idx="41">
                  <c:v>4.672</c:v>
                </c:pt>
                <c:pt idx="42">
                  <c:v>5.009</c:v>
                </c:pt>
                <c:pt idx="43">
                  <c:v>4.253</c:v>
                </c:pt>
                <c:pt idx="44">
                  <c:v>5.406</c:v>
                </c:pt>
                <c:pt idx="45">
                  <c:v>4.742</c:v>
                </c:pt>
                <c:pt idx="46">
                  <c:v>5.22</c:v>
                </c:pt>
                <c:pt idx="47">
                  <c:v>6.549</c:v>
                </c:pt>
                <c:pt idx="48">
                  <c:v>5.111999999999997</c:v>
                </c:pt>
                <c:pt idx="49">
                  <c:v>4.83</c:v>
                </c:pt>
                <c:pt idx="50">
                  <c:v>5.117999999999997</c:v>
                </c:pt>
                <c:pt idx="51">
                  <c:v>6.56</c:v>
                </c:pt>
                <c:pt idx="52">
                  <c:v>5.254</c:v>
                </c:pt>
                <c:pt idx="53">
                  <c:v>7.18</c:v>
                </c:pt>
                <c:pt idx="54">
                  <c:v>5.043</c:v>
                </c:pt>
                <c:pt idx="55">
                  <c:v>7.146999999999998</c:v>
                </c:pt>
                <c:pt idx="56">
                  <c:v>6.726999999999998</c:v>
                </c:pt>
                <c:pt idx="57">
                  <c:v>10.305</c:v>
                </c:pt>
                <c:pt idx="58">
                  <c:v>5.177999999999997</c:v>
                </c:pt>
                <c:pt idx="59">
                  <c:v>8.101000000000001</c:v>
                </c:pt>
                <c:pt idx="60">
                  <c:v>5.52</c:v>
                </c:pt>
                <c:pt idx="61">
                  <c:v>37.71700000000001</c:v>
                </c:pt>
                <c:pt idx="62">
                  <c:v>15.774</c:v>
                </c:pt>
                <c:pt idx="63">
                  <c:v>11.288</c:v>
                </c:pt>
                <c:pt idx="64">
                  <c:v>5.707</c:v>
                </c:pt>
                <c:pt idx="65">
                  <c:v>5.652999999999997</c:v>
                </c:pt>
                <c:pt idx="66">
                  <c:v>5.144999999999997</c:v>
                </c:pt>
                <c:pt idx="67">
                  <c:v>12.039</c:v>
                </c:pt>
                <c:pt idx="68">
                  <c:v>7.851</c:v>
                </c:pt>
                <c:pt idx="69">
                  <c:v>5.012999999999997</c:v>
                </c:pt>
                <c:pt idx="70">
                  <c:v>4.856999999999997</c:v>
                </c:pt>
                <c:pt idx="71">
                  <c:v>5.294</c:v>
                </c:pt>
                <c:pt idx="72">
                  <c:v>6.883999999999999</c:v>
                </c:pt>
                <c:pt idx="73">
                  <c:v>5.726999999999998</c:v>
                </c:pt>
                <c:pt idx="74">
                  <c:v>4.387</c:v>
                </c:pt>
                <c:pt idx="75">
                  <c:v>5.551</c:v>
                </c:pt>
                <c:pt idx="76">
                  <c:v>6.794</c:v>
                </c:pt>
                <c:pt idx="77">
                  <c:v>7.418</c:v>
                </c:pt>
                <c:pt idx="78">
                  <c:v>6.336</c:v>
                </c:pt>
                <c:pt idx="79">
                  <c:v>7.652999999999997</c:v>
                </c:pt>
                <c:pt idx="80">
                  <c:v>7.184999999999997</c:v>
                </c:pt>
                <c:pt idx="81">
                  <c:v>6.654999999999996</c:v>
                </c:pt>
                <c:pt idx="82">
                  <c:v>7.624999999999995</c:v>
                </c:pt>
                <c:pt idx="83">
                  <c:v>5.294</c:v>
                </c:pt>
                <c:pt idx="84">
                  <c:v>5.731</c:v>
                </c:pt>
                <c:pt idx="85">
                  <c:v>6.21</c:v>
                </c:pt>
                <c:pt idx="86">
                  <c:v>6.133</c:v>
                </c:pt>
                <c:pt idx="87">
                  <c:v>4.404</c:v>
                </c:pt>
                <c:pt idx="88">
                  <c:v>6.458</c:v>
                </c:pt>
                <c:pt idx="89">
                  <c:v>7.097999999999997</c:v>
                </c:pt>
                <c:pt idx="90">
                  <c:v>4.623999999999997</c:v>
                </c:pt>
                <c:pt idx="91">
                  <c:v>6.121</c:v>
                </c:pt>
                <c:pt idx="92">
                  <c:v>6.578</c:v>
                </c:pt>
                <c:pt idx="93">
                  <c:v>6.764999999999997</c:v>
                </c:pt>
                <c:pt idx="94">
                  <c:v>8.001000000000001</c:v>
                </c:pt>
                <c:pt idx="95">
                  <c:v>6.409</c:v>
                </c:pt>
                <c:pt idx="96">
                  <c:v>5.096</c:v>
                </c:pt>
                <c:pt idx="97">
                  <c:v>4.759</c:v>
                </c:pt>
                <c:pt idx="98">
                  <c:v>5.996</c:v>
                </c:pt>
                <c:pt idx="99">
                  <c:v>7.581</c:v>
                </c:pt>
                <c:pt idx="100">
                  <c:v>7.075</c:v>
                </c:pt>
                <c:pt idx="101">
                  <c:v>6.160999999999997</c:v>
                </c:pt>
                <c:pt idx="102">
                  <c:v>6.520999999999997</c:v>
                </c:pt>
                <c:pt idx="103">
                  <c:v>6.053999999999998</c:v>
                </c:pt>
                <c:pt idx="104">
                  <c:v>8.67</c:v>
                </c:pt>
                <c:pt idx="105">
                  <c:v>4.532</c:v>
                </c:pt>
                <c:pt idx="106">
                  <c:v>4.976</c:v>
                </c:pt>
                <c:pt idx="107">
                  <c:v>5.462</c:v>
                </c:pt>
                <c:pt idx="108">
                  <c:v>7.653999999999997</c:v>
                </c:pt>
                <c:pt idx="109">
                  <c:v>6.377</c:v>
                </c:pt>
                <c:pt idx="110">
                  <c:v>5.373</c:v>
                </c:pt>
                <c:pt idx="111">
                  <c:v>7.998</c:v>
                </c:pt>
                <c:pt idx="112">
                  <c:v>12.123</c:v>
                </c:pt>
                <c:pt idx="113">
                  <c:v>5.913</c:v>
                </c:pt>
                <c:pt idx="114">
                  <c:v>9.146999999999998</c:v>
                </c:pt>
                <c:pt idx="115">
                  <c:v>4.702</c:v>
                </c:pt>
                <c:pt idx="116">
                  <c:v>6.775</c:v>
                </c:pt>
                <c:pt idx="117">
                  <c:v>5.984</c:v>
                </c:pt>
                <c:pt idx="118">
                  <c:v>4.964999999999997</c:v>
                </c:pt>
                <c:pt idx="119">
                  <c:v>7.184999999999997</c:v>
                </c:pt>
                <c:pt idx="120">
                  <c:v>4.632</c:v>
                </c:pt>
                <c:pt idx="121">
                  <c:v>5.089</c:v>
                </c:pt>
                <c:pt idx="122">
                  <c:v>16.35300000000001</c:v>
                </c:pt>
                <c:pt idx="123">
                  <c:v>5.811999999999998</c:v>
                </c:pt>
                <c:pt idx="124">
                  <c:v>5.927</c:v>
                </c:pt>
                <c:pt idx="125">
                  <c:v>5.391999999999999</c:v>
                </c:pt>
                <c:pt idx="126">
                  <c:v>7.507</c:v>
                </c:pt>
                <c:pt idx="127">
                  <c:v>4.657999999999997</c:v>
                </c:pt>
                <c:pt idx="128">
                  <c:v>6.117999999999997</c:v>
                </c:pt>
                <c:pt idx="129">
                  <c:v>4.589</c:v>
                </c:pt>
                <c:pt idx="130">
                  <c:v>5.429</c:v>
                </c:pt>
                <c:pt idx="131">
                  <c:v>6.967</c:v>
                </c:pt>
                <c:pt idx="132">
                  <c:v>11.118</c:v>
                </c:pt>
                <c:pt idx="133">
                  <c:v>6.745</c:v>
                </c:pt>
                <c:pt idx="134">
                  <c:v>5.111999999999997</c:v>
                </c:pt>
                <c:pt idx="135">
                  <c:v>8.325</c:v>
                </c:pt>
                <c:pt idx="136">
                  <c:v>4.859</c:v>
                </c:pt>
                <c:pt idx="137">
                  <c:v>5.620999999999997</c:v>
                </c:pt>
                <c:pt idx="138">
                  <c:v>7.860999999999997</c:v>
                </c:pt>
              </c:numCache>
            </c:numRef>
          </c:val>
        </c:ser>
        <c:ser>
          <c:idx val="13"/>
          <c:order val="13"/>
          <c:tx>
            <c:strRef>
              <c:f>Global!$O$1</c:f>
              <c:strCache>
                <c:ptCount val="1"/>
                <c:pt idx="0">
                  <c:v>13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</c:numCache>
            </c:numRef>
          </c:cat>
          <c:val>
            <c:numRef>
              <c:f>Global!$O$2:$O$140</c:f>
              <c:numCache>
                <c:formatCode>General</c:formatCode>
                <c:ptCount val="139"/>
                <c:pt idx="0">
                  <c:v>0.013</c:v>
                </c:pt>
                <c:pt idx="1">
                  <c:v>0.013</c:v>
                </c:pt>
                <c:pt idx="2">
                  <c:v>0.013</c:v>
                </c:pt>
                <c:pt idx="3">
                  <c:v>0.009</c:v>
                </c:pt>
                <c:pt idx="4">
                  <c:v>0.004</c:v>
                </c:pt>
                <c:pt idx="5">
                  <c:v>20.898</c:v>
                </c:pt>
                <c:pt idx="6">
                  <c:v>4.459</c:v>
                </c:pt>
                <c:pt idx="7">
                  <c:v>4.43</c:v>
                </c:pt>
                <c:pt idx="8">
                  <c:v>7.04</c:v>
                </c:pt>
                <c:pt idx="9">
                  <c:v>7.351</c:v>
                </c:pt>
                <c:pt idx="10">
                  <c:v>5.560999999999997</c:v>
                </c:pt>
                <c:pt idx="11">
                  <c:v>6.325999999999997</c:v>
                </c:pt>
                <c:pt idx="12">
                  <c:v>4.944</c:v>
                </c:pt>
                <c:pt idx="13">
                  <c:v>5.896999999999998</c:v>
                </c:pt>
                <c:pt idx="14">
                  <c:v>8.872000000000006</c:v>
                </c:pt>
                <c:pt idx="15">
                  <c:v>5.513999999999998</c:v>
                </c:pt>
                <c:pt idx="16">
                  <c:v>5.744</c:v>
                </c:pt>
                <c:pt idx="17">
                  <c:v>5.612999999999997</c:v>
                </c:pt>
                <c:pt idx="18">
                  <c:v>5.53</c:v>
                </c:pt>
                <c:pt idx="19">
                  <c:v>5.913</c:v>
                </c:pt>
                <c:pt idx="20">
                  <c:v>5.55</c:v>
                </c:pt>
                <c:pt idx="21">
                  <c:v>7.157999999999997</c:v>
                </c:pt>
                <c:pt idx="22">
                  <c:v>10.227</c:v>
                </c:pt>
                <c:pt idx="23">
                  <c:v>5.463999999999999</c:v>
                </c:pt>
                <c:pt idx="24">
                  <c:v>4.986</c:v>
                </c:pt>
                <c:pt idx="25">
                  <c:v>5.342</c:v>
                </c:pt>
                <c:pt idx="26">
                  <c:v>4.729</c:v>
                </c:pt>
                <c:pt idx="27">
                  <c:v>6.686999999999998</c:v>
                </c:pt>
                <c:pt idx="28">
                  <c:v>4.393999999999997</c:v>
                </c:pt>
                <c:pt idx="29">
                  <c:v>5.172</c:v>
                </c:pt>
                <c:pt idx="30">
                  <c:v>6.711</c:v>
                </c:pt>
                <c:pt idx="31">
                  <c:v>4.145999999999997</c:v>
                </c:pt>
                <c:pt idx="32">
                  <c:v>5.043</c:v>
                </c:pt>
                <c:pt idx="33">
                  <c:v>6.564999999999997</c:v>
                </c:pt>
                <c:pt idx="34">
                  <c:v>5.396999999999998</c:v>
                </c:pt>
                <c:pt idx="35">
                  <c:v>5.102999999999997</c:v>
                </c:pt>
                <c:pt idx="36">
                  <c:v>4.634999999999997</c:v>
                </c:pt>
                <c:pt idx="37">
                  <c:v>4.23</c:v>
                </c:pt>
                <c:pt idx="38">
                  <c:v>7.131</c:v>
                </c:pt>
                <c:pt idx="39">
                  <c:v>6.594999999999997</c:v>
                </c:pt>
                <c:pt idx="40">
                  <c:v>6.084</c:v>
                </c:pt>
                <c:pt idx="41">
                  <c:v>7.476</c:v>
                </c:pt>
                <c:pt idx="42">
                  <c:v>8.275</c:v>
                </c:pt>
                <c:pt idx="43">
                  <c:v>5.692999999999997</c:v>
                </c:pt>
                <c:pt idx="44">
                  <c:v>6.782</c:v>
                </c:pt>
                <c:pt idx="45">
                  <c:v>5.285</c:v>
                </c:pt>
                <c:pt idx="46">
                  <c:v>6.594999999999997</c:v>
                </c:pt>
                <c:pt idx="47">
                  <c:v>5.235</c:v>
                </c:pt>
                <c:pt idx="48">
                  <c:v>7.377</c:v>
                </c:pt>
                <c:pt idx="49">
                  <c:v>6.38</c:v>
                </c:pt>
                <c:pt idx="50">
                  <c:v>6.733</c:v>
                </c:pt>
                <c:pt idx="51">
                  <c:v>6.567999999999997</c:v>
                </c:pt>
                <c:pt idx="52">
                  <c:v>6.084</c:v>
                </c:pt>
                <c:pt idx="53">
                  <c:v>6.052999999999997</c:v>
                </c:pt>
                <c:pt idx="54">
                  <c:v>5.508</c:v>
                </c:pt>
                <c:pt idx="55">
                  <c:v>4.99</c:v>
                </c:pt>
                <c:pt idx="56">
                  <c:v>6.012</c:v>
                </c:pt>
                <c:pt idx="57">
                  <c:v>7.779</c:v>
                </c:pt>
                <c:pt idx="58">
                  <c:v>6.253</c:v>
                </c:pt>
                <c:pt idx="59">
                  <c:v>6.81</c:v>
                </c:pt>
                <c:pt idx="60">
                  <c:v>4.76</c:v>
                </c:pt>
                <c:pt idx="61">
                  <c:v>4.993</c:v>
                </c:pt>
                <c:pt idx="62">
                  <c:v>6.88</c:v>
                </c:pt>
                <c:pt idx="63">
                  <c:v>5.18</c:v>
                </c:pt>
                <c:pt idx="64">
                  <c:v>5.517999999999997</c:v>
                </c:pt>
                <c:pt idx="65">
                  <c:v>6.159999999999997</c:v>
                </c:pt>
                <c:pt idx="66">
                  <c:v>9.282</c:v>
                </c:pt>
                <c:pt idx="67">
                  <c:v>5.942</c:v>
                </c:pt>
                <c:pt idx="68">
                  <c:v>4.587</c:v>
                </c:pt>
                <c:pt idx="69">
                  <c:v>5.43</c:v>
                </c:pt>
                <c:pt idx="70">
                  <c:v>8.454</c:v>
                </c:pt>
                <c:pt idx="71">
                  <c:v>5.64</c:v>
                </c:pt>
                <c:pt idx="72">
                  <c:v>4.721999999999999</c:v>
                </c:pt>
                <c:pt idx="73">
                  <c:v>6.424999999999997</c:v>
                </c:pt>
                <c:pt idx="74">
                  <c:v>6.226999999999999</c:v>
                </c:pt>
                <c:pt idx="75">
                  <c:v>5.915</c:v>
                </c:pt>
                <c:pt idx="76">
                  <c:v>8.578000000000001</c:v>
                </c:pt>
                <c:pt idx="77">
                  <c:v>5.527999999999997</c:v>
                </c:pt>
                <c:pt idx="78">
                  <c:v>5.597999999999997</c:v>
                </c:pt>
                <c:pt idx="79">
                  <c:v>7.214999999999997</c:v>
                </c:pt>
                <c:pt idx="80">
                  <c:v>5.352999999999997</c:v>
                </c:pt>
                <c:pt idx="81">
                  <c:v>4.747</c:v>
                </c:pt>
                <c:pt idx="82">
                  <c:v>7.706</c:v>
                </c:pt>
                <c:pt idx="83">
                  <c:v>5.096</c:v>
                </c:pt>
                <c:pt idx="84">
                  <c:v>5.696999999999997</c:v>
                </c:pt>
                <c:pt idx="85">
                  <c:v>5.277</c:v>
                </c:pt>
                <c:pt idx="86">
                  <c:v>4.342</c:v>
                </c:pt>
                <c:pt idx="87">
                  <c:v>12.376</c:v>
                </c:pt>
                <c:pt idx="88">
                  <c:v>4.851999999999998</c:v>
                </c:pt>
                <c:pt idx="89">
                  <c:v>5.427999999999997</c:v>
                </c:pt>
                <c:pt idx="90">
                  <c:v>7.381</c:v>
                </c:pt>
                <c:pt idx="91">
                  <c:v>7.102999999999997</c:v>
                </c:pt>
                <c:pt idx="92">
                  <c:v>5.394999999999997</c:v>
                </c:pt>
                <c:pt idx="93">
                  <c:v>7.214</c:v>
                </c:pt>
                <c:pt idx="94">
                  <c:v>8.263000000000003</c:v>
                </c:pt>
                <c:pt idx="95">
                  <c:v>7.07</c:v>
                </c:pt>
                <c:pt idx="96">
                  <c:v>5.577</c:v>
                </c:pt>
                <c:pt idx="97">
                  <c:v>6.923999999999999</c:v>
                </c:pt>
                <c:pt idx="98">
                  <c:v>5.276</c:v>
                </c:pt>
                <c:pt idx="99">
                  <c:v>4.119999999999997</c:v>
                </c:pt>
                <c:pt idx="100">
                  <c:v>9.521</c:v>
                </c:pt>
                <c:pt idx="101">
                  <c:v>5.489</c:v>
                </c:pt>
                <c:pt idx="102">
                  <c:v>4.972</c:v>
                </c:pt>
                <c:pt idx="103">
                  <c:v>5.504</c:v>
                </c:pt>
                <c:pt idx="104">
                  <c:v>5.077</c:v>
                </c:pt>
                <c:pt idx="105">
                  <c:v>6.009</c:v>
                </c:pt>
                <c:pt idx="106">
                  <c:v>33.07700000000001</c:v>
                </c:pt>
                <c:pt idx="107">
                  <c:v>4.826999999999997</c:v>
                </c:pt>
                <c:pt idx="108">
                  <c:v>5.384999999999997</c:v>
                </c:pt>
                <c:pt idx="109">
                  <c:v>4.567999999999997</c:v>
                </c:pt>
                <c:pt idx="110">
                  <c:v>5.433</c:v>
                </c:pt>
                <c:pt idx="111">
                  <c:v>4.690999999999997</c:v>
                </c:pt>
                <c:pt idx="112">
                  <c:v>8.998000000000001</c:v>
                </c:pt>
                <c:pt idx="113">
                  <c:v>5.721999999999999</c:v>
                </c:pt>
                <c:pt idx="114">
                  <c:v>7.589</c:v>
                </c:pt>
                <c:pt idx="115">
                  <c:v>7.422</c:v>
                </c:pt>
                <c:pt idx="116">
                  <c:v>5.660999999999997</c:v>
                </c:pt>
                <c:pt idx="117">
                  <c:v>5.207</c:v>
                </c:pt>
                <c:pt idx="118">
                  <c:v>5.395999999999997</c:v>
                </c:pt>
                <c:pt idx="119">
                  <c:v>7.963999999999999</c:v>
                </c:pt>
                <c:pt idx="120">
                  <c:v>5.154999999999997</c:v>
                </c:pt>
                <c:pt idx="121">
                  <c:v>4.489</c:v>
                </c:pt>
                <c:pt idx="122">
                  <c:v>6.085</c:v>
                </c:pt>
                <c:pt idx="123">
                  <c:v>4.793</c:v>
                </c:pt>
                <c:pt idx="124">
                  <c:v>5.517999999999997</c:v>
                </c:pt>
                <c:pt idx="125">
                  <c:v>4.701</c:v>
                </c:pt>
                <c:pt idx="126">
                  <c:v>36.53700000000001</c:v>
                </c:pt>
                <c:pt idx="127">
                  <c:v>6.266999999999999</c:v>
                </c:pt>
                <c:pt idx="128">
                  <c:v>5.63</c:v>
                </c:pt>
                <c:pt idx="129">
                  <c:v>6.799</c:v>
                </c:pt>
                <c:pt idx="130">
                  <c:v>9.512</c:v>
                </c:pt>
                <c:pt idx="131">
                  <c:v>6.141999999999999</c:v>
                </c:pt>
                <c:pt idx="132">
                  <c:v>8.077</c:v>
                </c:pt>
                <c:pt idx="133">
                  <c:v>40.165</c:v>
                </c:pt>
                <c:pt idx="134">
                  <c:v>5.621999999999997</c:v>
                </c:pt>
                <c:pt idx="135">
                  <c:v>8.102</c:v>
                </c:pt>
                <c:pt idx="136">
                  <c:v>5.914</c:v>
                </c:pt>
                <c:pt idx="137">
                  <c:v>5.517999999999997</c:v>
                </c:pt>
                <c:pt idx="138">
                  <c:v>4.951</c:v>
                </c:pt>
              </c:numCache>
            </c:numRef>
          </c:val>
        </c:ser>
        <c:ser>
          <c:idx val="14"/>
          <c:order val="14"/>
          <c:tx>
            <c:strRef>
              <c:f>Global!$P$1</c:f>
              <c:strCache>
                <c:ptCount val="1"/>
                <c:pt idx="0">
                  <c:v>14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</c:numCache>
            </c:numRef>
          </c:cat>
          <c:val>
            <c:numRef>
              <c:f>Global!$P$2:$P$140</c:f>
              <c:numCache>
                <c:formatCode>General</c:formatCode>
                <c:ptCount val="139"/>
                <c:pt idx="0">
                  <c:v>0.156</c:v>
                </c:pt>
                <c:pt idx="1">
                  <c:v>0.005</c:v>
                </c:pt>
                <c:pt idx="2">
                  <c:v>0.005</c:v>
                </c:pt>
                <c:pt idx="3">
                  <c:v>0.005</c:v>
                </c:pt>
                <c:pt idx="4">
                  <c:v>0.007</c:v>
                </c:pt>
                <c:pt idx="5">
                  <c:v>4.802</c:v>
                </c:pt>
                <c:pt idx="6">
                  <c:v>27.728</c:v>
                </c:pt>
                <c:pt idx="7">
                  <c:v>5.839</c:v>
                </c:pt>
                <c:pt idx="8">
                  <c:v>5.436</c:v>
                </c:pt>
                <c:pt idx="9">
                  <c:v>6.620999999999997</c:v>
                </c:pt>
                <c:pt idx="10">
                  <c:v>5.843</c:v>
                </c:pt>
                <c:pt idx="11">
                  <c:v>5.945</c:v>
                </c:pt>
                <c:pt idx="12">
                  <c:v>5.423</c:v>
                </c:pt>
                <c:pt idx="13">
                  <c:v>5.610999999999997</c:v>
                </c:pt>
                <c:pt idx="14">
                  <c:v>7.065999999999997</c:v>
                </c:pt>
                <c:pt idx="15">
                  <c:v>9.526000000000001</c:v>
                </c:pt>
                <c:pt idx="16">
                  <c:v>6.451</c:v>
                </c:pt>
                <c:pt idx="17">
                  <c:v>5.064999999999997</c:v>
                </c:pt>
                <c:pt idx="18">
                  <c:v>7.684999999999997</c:v>
                </c:pt>
                <c:pt idx="19">
                  <c:v>10.287</c:v>
                </c:pt>
                <c:pt idx="20">
                  <c:v>5.527999999999997</c:v>
                </c:pt>
                <c:pt idx="21">
                  <c:v>5.701</c:v>
                </c:pt>
                <c:pt idx="22">
                  <c:v>44.357</c:v>
                </c:pt>
                <c:pt idx="23">
                  <c:v>5.71</c:v>
                </c:pt>
                <c:pt idx="24">
                  <c:v>5.061999999999998</c:v>
                </c:pt>
                <c:pt idx="25">
                  <c:v>6.787</c:v>
                </c:pt>
                <c:pt idx="26">
                  <c:v>5.639</c:v>
                </c:pt>
                <c:pt idx="27">
                  <c:v>6.816999999999997</c:v>
                </c:pt>
                <c:pt idx="28">
                  <c:v>5.285</c:v>
                </c:pt>
                <c:pt idx="29">
                  <c:v>8.05</c:v>
                </c:pt>
                <c:pt idx="30">
                  <c:v>5.603999999999997</c:v>
                </c:pt>
                <c:pt idx="31">
                  <c:v>5.537</c:v>
                </c:pt>
                <c:pt idx="32">
                  <c:v>8.035</c:v>
                </c:pt>
                <c:pt idx="33">
                  <c:v>5.703</c:v>
                </c:pt>
                <c:pt idx="34">
                  <c:v>5.493</c:v>
                </c:pt>
                <c:pt idx="35">
                  <c:v>8.396</c:v>
                </c:pt>
                <c:pt idx="36">
                  <c:v>3.357</c:v>
                </c:pt>
                <c:pt idx="37">
                  <c:v>9.835000000000002</c:v>
                </c:pt>
                <c:pt idx="38">
                  <c:v>5.244</c:v>
                </c:pt>
                <c:pt idx="39">
                  <c:v>5.163999999999997</c:v>
                </c:pt>
                <c:pt idx="40">
                  <c:v>5.968</c:v>
                </c:pt>
                <c:pt idx="41">
                  <c:v>6.681999999999999</c:v>
                </c:pt>
                <c:pt idx="42">
                  <c:v>5.610999999999997</c:v>
                </c:pt>
                <c:pt idx="43">
                  <c:v>5.137999999999997</c:v>
                </c:pt>
                <c:pt idx="44">
                  <c:v>8.257000000000001</c:v>
                </c:pt>
                <c:pt idx="45">
                  <c:v>5.17</c:v>
                </c:pt>
                <c:pt idx="46">
                  <c:v>5.317999999999997</c:v>
                </c:pt>
                <c:pt idx="47">
                  <c:v>3.288</c:v>
                </c:pt>
                <c:pt idx="48">
                  <c:v>7.113999999999997</c:v>
                </c:pt>
                <c:pt idx="49">
                  <c:v>5.062999999999997</c:v>
                </c:pt>
                <c:pt idx="50">
                  <c:v>5.631</c:v>
                </c:pt>
                <c:pt idx="51">
                  <c:v>7.29</c:v>
                </c:pt>
                <c:pt idx="52">
                  <c:v>7.811999999999998</c:v>
                </c:pt>
                <c:pt idx="53">
                  <c:v>6.173</c:v>
                </c:pt>
                <c:pt idx="54">
                  <c:v>7.046</c:v>
                </c:pt>
                <c:pt idx="55">
                  <c:v>5.859</c:v>
                </c:pt>
                <c:pt idx="56">
                  <c:v>6.254</c:v>
                </c:pt>
                <c:pt idx="57">
                  <c:v>4.523999999999997</c:v>
                </c:pt>
                <c:pt idx="58">
                  <c:v>3.923</c:v>
                </c:pt>
                <c:pt idx="59">
                  <c:v>16.073</c:v>
                </c:pt>
                <c:pt idx="60">
                  <c:v>6.096</c:v>
                </c:pt>
                <c:pt idx="61">
                  <c:v>7.485</c:v>
                </c:pt>
                <c:pt idx="62">
                  <c:v>5.892999999999997</c:v>
                </c:pt>
                <c:pt idx="63">
                  <c:v>5.091</c:v>
                </c:pt>
                <c:pt idx="64">
                  <c:v>8.126000000000001</c:v>
                </c:pt>
                <c:pt idx="65">
                  <c:v>7.214</c:v>
                </c:pt>
                <c:pt idx="66">
                  <c:v>5.304999999999997</c:v>
                </c:pt>
                <c:pt idx="67">
                  <c:v>6.781</c:v>
                </c:pt>
                <c:pt idx="68">
                  <c:v>5.038</c:v>
                </c:pt>
                <c:pt idx="69">
                  <c:v>8.076</c:v>
                </c:pt>
                <c:pt idx="70">
                  <c:v>5.325999999999997</c:v>
                </c:pt>
                <c:pt idx="71">
                  <c:v>7.294999999999997</c:v>
                </c:pt>
                <c:pt idx="72">
                  <c:v>8.411000000000001</c:v>
                </c:pt>
                <c:pt idx="73">
                  <c:v>6.254999999999997</c:v>
                </c:pt>
                <c:pt idx="74">
                  <c:v>5.18</c:v>
                </c:pt>
                <c:pt idx="75">
                  <c:v>6.494</c:v>
                </c:pt>
                <c:pt idx="76">
                  <c:v>7.834</c:v>
                </c:pt>
                <c:pt idx="77">
                  <c:v>7.984</c:v>
                </c:pt>
                <c:pt idx="78">
                  <c:v>5.251</c:v>
                </c:pt>
                <c:pt idx="79">
                  <c:v>5.124999999999996</c:v>
                </c:pt>
                <c:pt idx="80">
                  <c:v>5.802</c:v>
                </c:pt>
                <c:pt idx="81">
                  <c:v>9.245</c:v>
                </c:pt>
                <c:pt idx="82">
                  <c:v>8.232</c:v>
                </c:pt>
                <c:pt idx="83">
                  <c:v>5.802999999999997</c:v>
                </c:pt>
                <c:pt idx="84">
                  <c:v>4.657999999999997</c:v>
                </c:pt>
                <c:pt idx="85">
                  <c:v>5.307999999999997</c:v>
                </c:pt>
                <c:pt idx="86">
                  <c:v>4.091</c:v>
                </c:pt>
                <c:pt idx="87">
                  <c:v>4.912</c:v>
                </c:pt>
                <c:pt idx="88">
                  <c:v>6.543</c:v>
                </c:pt>
                <c:pt idx="89">
                  <c:v>6.660999999999997</c:v>
                </c:pt>
                <c:pt idx="90">
                  <c:v>5.26</c:v>
                </c:pt>
                <c:pt idx="91">
                  <c:v>4.56</c:v>
                </c:pt>
                <c:pt idx="92">
                  <c:v>4.681999999999999</c:v>
                </c:pt>
                <c:pt idx="93">
                  <c:v>6.061999999999998</c:v>
                </c:pt>
                <c:pt idx="94">
                  <c:v>6.789</c:v>
                </c:pt>
                <c:pt idx="95">
                  <c:v>6.017999999999997</c:v>
                </c:pt>
                <c:pt idx="96">
                  <c:v>4.982</c:v>
                </c:pt>
                <c:pt idx="97">
                  <c:v>5.052999999999997</c:v>
                </c:pt>
                <c:pt idx="98">
                  <c:v>5.917</c:v>
                </c:pt>
                <c:pt idx="99">
                  <c:v>4.884999999999997</c:v>
                </c:pt>
                <c:pt idx="100">
                  <c:v>6.315999999999997</c:v>
                </c:pt>
                <c:pt idx="101">
                  <c:v>5.879</c:v>
                </c:pt>
                <c:pt idx="102">
                  <c:v>5.436</c:v>
                </c:pt>
                <c:pt idx="103">
                  <c:v>4.93</c:v>
                </c:pt>
                <c:pt idx="104">
                  <c:v>7.118999999999997</c:v>
                </c:pt>
                <c:pt idx="105">
                  <c:v>5.587</c:v>
                </c:pt>
                <c:pt idx="106">
                  <c:v>4.484</c:v>
                </c:pt>
                <c:pt idx="107">
                  <c:v>12.991</c:v>
                </c:pt>
                <c:pt idx="108">
                  <c:v>5.071</c:v>
                </c:pt>
                <c:pt idx="109">
                  <c:v>4.7</c:v>
                </c:pt>
                <c:pt idx="110">
                  <c:v>6.009</c:v>
                </c:pt>
                <c:pt idx="111">
                  <c:v>7.384999999999997</c:v>
                </c:pt>
                <c:pt idx="112">
                  <c:v>4.936</c:v>
                </c:pt>
                <c:pt idx="113">
                  <c:v>5.634999999999997</c:v>
                </c:pt>
                <c:pt idx="114">
                  <c:v>11.461</c:v>
                </c:pt>
                <c:pt idx="115">
                  <c:v>5.157999999999997</c:v>
                </c:pt>
                <c:pt idx="116">
                  <c:v>5.156999999999997</c:v>
                </c:pt>
                <c:pt idx="117">
                  <c:v>6.452</c:v>
                </c:pt>
                <c:pt idx="118">
                  <c:v>4.809</c:v>
                </c:pt>
                <c:pt idx="119">
                  <c:v>5.46</c:v>
                </c:pt>
                <c:pt idx="120">
                  <c:v>5.626999999999997</c:v>
                </c:pt>
                <c:pt idx="121">
                  <c:v>6.011</c:v>
                </c:pt>
                <c:pt idx="122">
                  <c:v>4.668999999999997</c:v>
                </c:pt>
                <c:pt idx="123">
                  <c:v>6.274</c:v>
                </c:pt>
                <c:pt idx="124">
                  <c:v>5.738</c:v>
                </c:pt>
                <c:pt idx="125">
                  <c:v>5.232</c:v>
                </c:pt>
                <c:pt idx="126">
                  <c:v>6.881</c:v>
                </c:pt>
                <c:pt idx="127">
                  <c:v>4.593999999999999</c:v>
                </c:pt>
                <c:pt idx="128">
                  <c:v>5.613999999999997</c:v>
                </c:pt>
                <c:pt idx="129">
                  <c:v>5.522999999999997</c:v>
                </c:pt>
                <c:pt idx="130">
                  <c:v>6.655999999999997</c:v>
                </c:pt>
                <c:pt idx="131">
                  <c:v>5.328999999999997</c:v>
                </c:pt>
                <c:pt idx="132">
                  <c:v>6.458</c:v>
                </c:pt>
                <c:pt idx="133">
                  <c:v>4.703</c:v>
                </c:pt>
                <c:pt idx="134">
                  <c:v>5.754999999999997</c:v>
                </c:pt>
                <c:pt idx="135">
                  <c:v>6.013999999999998</c:v>
                </c:pt>
                <c:pt idx="136">
                  <c:v>7.395999999999997</c:v>
                </c:pt>
                <c:pt idx="137">
                  <c:v>5.582</c:v>
                </c:pt>
                <c:pt idx="138">
                  <c:v>5.778</c:v>
                </c:pt>
              </c:numCache>
            </c:numRef>
          </c:val>
        </c:ser>
        <c:ser>
          <c:idx val="15"/>
          <c:order val="15"/>
          <c:tx>
            <c:strRef>
              <c:f>Global!$Q$1</c:f>
              <c:strCache>
                <c:ptCount val="1"/>
                <c:pt idx="0">
                  <c:v>15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</c:numCache>
            </c:numRef>
          </c:cat>
          <c:val>
            <c:numRef>
              <c:f>Global!$Q$2:$Q$140</c:f>
              <c:numCache>
                <c:formatCode>General</c:formatCode>
                <c:ptCount val="139"/>
                <c:pt idx="0">
                  <c:v>0.058</c:v>
                </c:pt>
                <c:pt idx="1">
                  <c:v>0.004</c:v>
                </c:pt>
                <c:pt idx="2">
                  <c:v>0.083</c:v>
                </c:pt>
                <c:pt idx="3">
                  <c:v>0.083</c:v>
                </c:pt>
                <c:pt idx="4">
                  <c:v>0.083</c:v>
                </c:pt>
                <c:pt idx="5">
                  <c:v>3.539</c:v>
                </c:pt>
                <c:pt idx="6">
                  <c:v>11.091</c:v>
                </c:pt>
                <c:pt idx="7">
                  <c:v>5.969</c:v>
                </c:pt>
                <c:pt idx="8">
                  <c:v>8.651000000000001</c:v>
                </c:pt>
                <c:pt idx="9">
                  <c:v>7.147999999999997</c:v>
                </c:pt>
                <c:pt idx="10">
                  <c:v>5.483</c:v>
                </c:pt>
                <c:pt idx="11">
                  <c:v>7.083</c:v>
                </c:pt>
                <c:pt idx="12">
                  <c:v>6.097999999999997</c:v>
                </c:pt>
                <c:pt idx="13">
                  <c:v>5.291</c:v>
                </c:pt>
                <c:pt idx="14">
                  <c:v>6.536</c:v>
                </c:pt>
                <c:pt idx="15">
                  <c:v>7.75</c:v>
                </c:pt>
                <c:pt idx="16">
                  <c:v>5.083</c:v>
                </c:pt>
                <c:pt idx="17">
                  <c:v>7.153999999999997</c:v>
                </c:pt>
                <c:pt idx="18">
                  <c:v>7.606999999999997</c:v>
                </c:pt>
                <c:pt idx="19">
                  <c:v>6.636999999999999</c:v>
                </c:pt>
                <c:pt idx="20">
                  <c:v>7.552</c:v>
                </c:pt>
                <c:pt idx="21">
                  <c:v>6.575</c:v>
                </c:pt>
                <c:pt idx="22">
                  <c:v>5.471</c:v>
                </c:pt>
                <c:pt idx="23">
                  <c:v>7.067999999999997</c:v>
                </c:pt>
                <c:pt idx="24">
                  <c:v>8.868</c:v>
                </c:pt>
                <c:pt idx="25">
                  <c:v>7.25</c:v>
                </c:pt>
                <c:pt idx="26">
                  <c:v>5.432</c:v>
                </c:pt>
                <c:pt idx="27">
                  <c:v>5.415</c:v>
                </c:pt>
                <c:pt idx="28">
                  <c:v>4.833</c:v>
                </c:pt>
                <c:pt idx="29">
                  <c:v>5.616999999999997</c:v>
                </c:pt>
                <c:pt idx="30">
                  <c:v>5.597999999999997</c:v>
                </c:pt>
                <c:pt idx="31">
                  <c:v>5.896999999999998</c:v>
                </c:pt>
                <c:pt idx="32">
                  <c:v>6.316999999999997</c:v>
                </c:pt>
                <c:pt idx="33">
                  <c:v>6.276</c:v>
                </c:pt>
                <c:pt idx="34">
                  <c:v>5.73</c:v>
                </c:pt>
                <c:pt idx="35">
                  <c:v>5.865999999999997</c:v>
                </c:pt>
                <c:pt idx="36">
                  <c:v>5.219</c:v>
                </c:pt>
                <c:pt idx="37">
                  <c:v>7.993</c:v>
                </c:pt>
                <c:pt idx="38">
                  <c:v>5.437</c:v>
                </c:pt>
                <c:pt idx="39">
                  <c:v>7.039</c:v>
                </c:pt>
                <c:pt idx="40">
                  <c:v>5.168999999999997</c:v>
                </c:pt>
                <c:pt idx="41">
                  <c:v>4.782</c:v>
                </c:pt>
                <c:pt idx="42">
                  <c:v>7.256</c:v>
                </c:pt>
                <c:pt idx="43">
                  <c:v>7.158999999999997</c:v>
                </c:pt>
                <c:pt idx="44">
                  <c:v>8.651000000000001</c:v>
                </c:pt>
                <c:pt idx="45">
                  <c:v>6.075</c:v>
                </c:pt>
                <c:pt idx="46">
                  <c:v>6.332</c:v>
                </c:pt>
                <c:pt idx="47">
                  <c:v>4.559</c:v>
                </c:pt>
                <c:pt idx="48">
                  <c:v>4.776</c:v>
                </c:pt>
                <c:pt idx="49">
                  <c:v>7.571</c:v>
                </c:pt>
                <c:pt idx="50">
                  <c:v>5.620999999999997</c:v>
                </c:pt>
                <c:pt idx="51">
                  <c:v>6.422</c:v>
                </c:pt>
                <c:pt idx="52">
                  <c:v>6.72</c:v>
                </c:pt>
                <c:pt idx="53">
                  <c:v>6.05</c:v>
                </c:pt>
                <c:pt idx="54">
                  <c:v>96.321</c:v>
                </c:pt>
                <c:pt idx="55">
                  <c:v>5.248</c:v>
                </c:pt>
                <c:pt idx="56">
                  <c:v>6.931</c:v>
                </c:pt>
                <c:pt idx="57">
                  <c:v>6.847999999999997</c:v>
                </c:pt>
                <c:pt idx="58">
                  <c:v>5.04</c:v>
                </c:pt>
                <c:pt idx="59">
                  <c:v>6.254</c:v>
                </c:pt>
                <c:pt idx="60">
                  <c:v>6.812999999999997</c:v>
                </c:pt>
                <c:pt idx="61">
                  <c:v>6.997</c:v>
                </c:pt>
                <c:pt idx="62">
                  <c:v>6.653999999999997</c:v>
                </c:pt>
                <c:pt idx="63">
                  <c:v>4.851</c:v>
                </c:pt>
                <c:pt idx="64">
                  <c:v>5.462</c:v>
                </c:pt>
                <c:pt idx="65">
                  <c:v>6.064999999999997</c:v>
                </c:pt>
                <c:pt idx="66">
                  <c:v>44.12900000000001</c:v>
                </c:pt>
                <c:pt idx="67">
                  <c:v>4.606999999999997</c:v>
                </c:pt>
                <c:pt idx="68">
                  <c:v>5.224999999999997</c:v>
                </c:pt>
                <c:pt idx="69">
                  <c:v>6.012</c:v>
                </c:pt>
                <c:pt idx="70">
                  <c:v>4.944</c:v>
                </c:pt>
                <c:pt idx="71">
                  <c:v>5.216</c:v>
                </c:pt>
                <c:pt idx="72">
                  <c:v>5.872</c:v>
                </c:pt>
                <c:pt idx="73">
                  <c:v>6.989</c:v>
                </c:pt>
                <c:pt idx="74">
                  <c:v>5.26</c:v>
                </c:pt>
                <c:pt idx="75">
                  <c:v>8.401000000000001</c:v>
                </c:pt>
                <c:pt idx="76">
                  <c:v>8.531000000000001</c:v>
                </c:pt>
                <c:pt idx="77">
                  <c:v>6.512999999999997</c:v>
                </c:pt>
                <c:pt idx="78">
                  <c:v>5.579</c:v>
                </c:pt>
                <c:pt idx="79">
                  <c:v>6.636999999999999</c:v>
                </c:pt>
                <c:pt idx="80">
                  <c:v>6.674999999999997</c:v>
                </c:pt>
                <c:pt idx="81">
                  <c:v>4.817999999999997</c:v>
                </c:pt>
                <c:pt idx="82">
                  <c:v>7.806999999999999</c:v>
                </c:pt>
                <c:pt idx="83">
                  <c:v>6.557999999999997</c:v>
                </c:pt>
                <c:pt idx="84">
                  <c:v>6.101999999999999</c:v>
                </c:pt>
                <c:pt idx="85">
                  <c:v>6.051</c:v>
                </c:pt>
                <c:pt idx="86">
                  <c:v>5.41</c:v>
                </c:pt>
                <c:pt idx="87">
                  <c:v>6.933</c:v>
                </c:pt>
                <c:pt idx="88">
                  <c:v>5.686999999999998</c:v>
                </c:pt>
                <c:pt idx="89">
                  <c:v>6.54</c:v>
                </c:pt>
                <c:pt idx="90">
                  <c:v>5.866999999999997</c:v>
                </c:pt>
                <c:pt idx="91">
                  <c:v>5.105999999999997</c:v>
                </c:pt>
                <c:pt idx="92">
                  <c:v>7.056999999999999</c:v>
                </c:pt>
                <c:pt idx="93">
                  <c:v>5.713</c:v>
                </c:pt>
                <c:pt idx="94">
                  <c:v>5.731</c:v>
                </c:pt>
                <c:pt idx="95">
                  <c:v>6.825999999999997</c:v>
                </c:pt>
                <c:pt idx="96">
                  <c:v>6.955</c:v>
                </c:pt>
                <c:pt idx="97">
                  <c:v>6.456</c:v>
                </c:pt>
                <c:pt idx="98">
                  <c:v>5.101</c:v>
                </c:pt>
                <c:pt idx="99">
                  <c:v>4.338</c:v>
                </c:pt>
                <c:pt idx="100">
                  <c:v>17.131</c:v>
                </c:pt>
                <c:pt idx="101">
                  <c:v>5.439</c:v>
                </c:pt>
                <c:pt idx="102">
                  <c:v>5.262999999999997</c:v>
                </c:pt>
                <c:pt idx="103">
                  <c:v>6.377</c:v>
                </c:pt>
                <c:pt idx="104">
                  <c:v>6.121</c:v>
                </c:pt>
                <c:pt idx="105">
                  <c:v>6.389</c:v>
                </c:pt>
                <c:pt idx="106">
                  <c:v>5.690999999999997</c:v>
                </c:pt>
                <c:pt idx="107">
                  <c:v>7.002</c:v>
                </c:pt>
                <c:pt idx="108">
                  <c:v>5.383</c:v>
                </c:pt>
                <c:pt idx="109">
                  <c:v>4.964999999999997</c:v>
                </c:pt>
                <c:pt idx="110">
                  <c:v>5.137</c:v>
                </c:pt>
                <c:pt idx="111">
                  <c:v>7.823999999999997</c:v>
                </c:pt>
                <c:pt idx="112">
                  <c:v>6.107999999999997</c:v>
                </c:pt>
                <c:pt idx="113">
                  <c:v>6.975</c:v>
                </c:pt>
                <c:pt idx="114">
                  <c:v>7.343</c:v>
                </c:pt>
                <c:pt idx="115">
                  <c:v>5.982</c:v>
                </c:pt>
                <c:pt idx="116">
                  <c:v>6.14</c:v>
                </c:pt>
                <c:pt idx="117">
                  <c:v>6.269</c:v>
                </c:pt>
                <c:pt idx="118">
                  <c:v>4.379</c:v>
                </c:pt>
                <c:pt idx="119">
                  <c:v>44.202</c:v>
                </c:pt>
                <c:pt idx="120">
                  <c:v>17.469</c:v>
                </c:pt>
                <c:pt idx="121">
                  <c:v>5.247</c:v>
                </c:pt>
                <c:pt idx="122">
                  <c:v>5.891999999999999</c:v>
                </c:pt>
                <c:pt idx="123">
                  <c:v>4.91</c:v>
                </c:pt>
                <c:pt idx="124">
                  <c:v>5.43</c:v>
                </c:pt>
                <c:pt idx="125">
                  <c:v>7.063999999999997</c:v>
                </c:pt>
                <c:pt idx="126">
                  <c:v>5.784</c:v>
                </c:pt>
                <c:pt idx="127">
                  <c:v>8.954</c:v>
                </c:pt>
                <c:pt idx="128">
                  <c:v>6.656999999999997</c:v>
                </c:pt>
                <c:pt idx="129">
                  <c:v>6.026999999999997</c:v>
                </c:pt>
                <c:pt idx="130">
                  <c:v>5.741</c:v>
                </c:pt>
                <c:pt idx="131">
                  <c:v>5.217</c:v>
                </c:pt>
                <c:pt idx="132">
                  <c:v>5.698999999999997</c:v>
                </c:pt>
                <c:pt idx="133">
                  <c:v>4.362999999999997</c:v>
                </c:pt>
                <c:pt idx="134">
                  <c:v>18.879</c:v>
                </c:pt>
                <c:pt idx="135">
                  <c:v>6.794999999999997</c:v>
                </c:pt>
                <c:pt idx="136">
                  <c:v>4.997</c:v>
                </c:pt>
                <c:pt idx="137">
                  <c:v>7.427999999999997</c:v>
                </c:pt>
                <c:pt idx="138">
                  <c:v>9.422</c:v>
                </c:pt>
              </c:numCache>
            </c:numRef>
          </c:val>
        </c:ser>
        <c:ser>
          <c:idx val="16"/>
          <c:order val="16"/>
          <c:tx>
            <c:strRef>
              <c:f>Global!$R$1</c:f>
              <c:strCache>
                <c:ptCount val="1"/>
                <c:pt idx="0">
                  <c:v>16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</c:numCache>
            </c:numRef>
          </c:cat>
          <c:val>
            <c:numRef>
              <c:f>Global!$R$2:$R$140</c:f>
              <c:numCache>
                <c:formatCode>General</c:formatCode>
                <c:ptCount val="139"/>
                <c:pt idx="0">
                  <c:v>0.165</c:v>
                </c:pt>
                <c:pt idx="1">
                  <c:v>0.006</c:v>
                </c:pt>
                <c:pt idx="2">
                  <c:v>0.006</c:v>
                </c:pt>
                <c:pt idx="3">
                  <c:v>0.01</c:v>
                </c:pt>
                <c:pt idx="4">
                  <c:v>0.01</c:v>
                </c:pt>
                <c:pt idx="5">
                  <c:v>9.745</c:v>
                </c:pt>
                <c:pt idx="6">
                  <c:v>4.663999999999997</c:v>
                </c:pt>
                <c:pt idx="7">
                  <c:v>20.775</c:v>
                </c:pt>
                <c:pt idx="8">
                  <c:v>6.828999999999997</c:v>
                </c:pt>
                <c:pt idx="9">
                  <c:v>10.972</c:v>
                </c:pt>
                <c:pt idx="10">
                  <c:v>5.655999999999997</c:v>
                </c:pt>
                <c:pt idx="11">
                  <c:v>6.45</c:v>
                </c:pt>
                <c:pt idx="12">
                  <c:v>5.194999999999997</c:v>
                </c:pt>
                <c:pt idx="13">
                  <c:v>7.275</c:v>
                </c:pt>
                <c:pt idx="14">
                  <c:v>5.660999999999997</c:v>
                </c:pt>
                <c:pt idx="15">
                  <c:v>6.33</c:v>
                </c:pt>
                <c:pt idx="16">
                  <c:v>6.692999999999997</c:v>
                </c:pt>
                <c:pt idx="17">
                  <c:v>7.45</c:v>
                </c:pt>
                <c:pt idx="18">
                  <c:v>5.539</c:v>
                </c:pt>
                <c:pt idx="19">
                  <c:v>6.666999999999997</c:v>
                </c:pt>
                <c:pt idx="20">
                  <c:v>5.214999999999997</c:v>
                </c:pt>
                <c:pt idx="21">
                  <c:v>7.387999999999997</c:v>
                </c:pt>
                <c:pt idx="22">
                  <c:v>7.539</c:v>
                </c:pt>
                <c:pt idx="23">
                  <c:v>8.432</c:v>
                </c:pt>
                <c:pt idx="24">
                  <c:v>2.985</c:v>
                </c:pt>
                <c:pt idx="25">
                  <c:v>5.247</c:v>
                </c:pt>
                <c:pt idx="26">
                  <c:v>5.289</c:v>
                </c:pt>
                <c:pt idx="27">
                  <c:v>5.689999999999999</c:v>
                </c:pt>
                <c:pt idx="28">
                  <c:v>6.645999999999997</c:v>
                </c:pt>
                <c:pt idx="29">
                  <c:v>7.734</c:v>
                </c:pt>
                <c:pt idx="30">
                  <c:v>6.87</c:v>
                </c:pt>
                <c:pt idx="31">
                  <c:v>7.774</c:v>
                </c:pt>
                <c:pt idx="32">
                  <c:v>7.455</c:v>
                </c:pt>
                <c:pt idx="33">
                  <c:v>6.837</c:v>
                </c:pt>
                <c:pt idx="34">
                  <c:v>6.405</c:v>
                </c:pt>
                <c:pt idx="35">
                  <c:v>6.753</c:v>
                </c:pt>
                <c:pt idx="36">
                  <c:v>6.602999999999997</c:v>
                </c:pt>
                <c:pt idx="37">
                  <c:v>5.549</c:v>
                </c:pt>
                <c:pt idx="38">
                  <c:v>6.266</c:v>
                </c:pt>
                <c:pt idx="39">
                  <c:v>6.359999999999998</c:v>
                </c:pt>
                <c:pt idx="40">
                  <c:v>5.942</c:v>
                </c:pt>
                <c:pt idx="41">
                  <c:v>4.062999999999997</c:v>
                </c:pt>
                <c:pt idx="42">
                  <c:v>10.047</c:v>
                </c:pt>
                <c:pt idx="43">
                  <c:v>5.31</c:v>
                </c:pt>
                <c:pt idx="44">
                  <c:v>6.269</c:v>
                </c:pt>
                <c:pt idx="45">
                  <c:v>8.696000000000001</c:v>
                </c:pt>
                <c:pt idx="46">
                  <c:v>6.239</c:v>
                </c:pt>
                <c:pt idx="47">
                  <c:v>4.51</c:v>
                </c:pt>
                <c:pt idx="48">
                  <c:v>4.192999999999997</c:v>
                </c:pt>
                <c:pt idx="49">
                  <c:v>9.630999999999998</c:v>
                </c:pt>
                <c:pt idx="50">
                  <c:v>5.059</c:v>
                </c:pt>
                <c:pt idx="51">
                  <c:v>8.822</c:v>
                </c:pt>
                <c:pt idx="52">
                  <c:v>7.742</c:v>
                </c:pt>
                <c:pt idx="53">
                  <c:v>5.578</c:v>
                </c:pt>
                <c:pt idx="54">
                  <c:v>6.121999999999997</c:v>
                </c:pt>
                <c:pt idx="55">
                  <c:v>5.717</c:v>
                </c:pt>
                <c:pt idx="56">
                  <c:v>7.504</c:v>
                </c:pt>
                <c:pt idx="57">
                  <c:v>6.469</c:v>
                </c:pt>
                <c:pt idx="58">
                  <c:v>4.705</c:v>
                </c:pt>
                <c:pt idx="59">
                  <c:v>5.502</c:v>
                </c:pt>
                <c:pt idx="60">
                  <c:v>5.87</c:v>
                </c:pt>
                <c:pt idx="61">
                  <c:v>5.677999999999997</c:v>
                </c:pt>
                <c:pt idx="62">
                  <c:v>5.749</c:v>
                </c:pt>
                <c:pt idx="63">
                  <c:v>8.037</c:v>
                </c:pt>
                <c:pt idx="64">
                  <c:v>7.773</c:v>
                </c:pt>
                <c:pt idx="65">
                  <c:v>5.606999999999997</c:v>
                </c:pt>
                <c:pt idx="66">
                  <c:v>4.474</c:v>
                </c:pt>
                <c:pt idx="67">
                  <c:v>5.33</c:v>
                </c:pt>
                <c:pt idx="68">
                  <c:v>6.578</c:v>
                </c:pt>
                <c:pt idx="69">
                  <c:v>5.96</c:v>
                </c:pt>
                <c:pt idx="70">
                  <c:v>8.8</c:v>
                </c:pt>
                <c:pt idx="71">
                  <c:v>7.469</c:v>
                </c:pt>
                <c:pt idx="72">
                  <c:v>6.338</c:v>
                </c:pt>
                <c:pt idx="73">
                  <c:v>6.372</c:v>
                </c:pt>
                <c:pt idx="74">
                  <c:v>5.746</c:v>
                </c:pt>
                <c:pt idx="75">
                  <c:v>9.592</c:v>
                </c:pt>
                <c:pt idx="76">
                  <c:v>8.654000000000003</c:v>
                </c:pt>
                <c:pt idx="77">
                  <c:v>5.008</c:v>
                </c:pt>
                <c:pt idx="78">
                  <c:v>6.219</c:v>
                </c:pt>
                <c:pt idx="79">
                  <c:v>5.5</c:v>
                </c:pt>
                <c:pt idx="80">
                  <c:v>7.463999999999999</c:v>
                </c:pt>
                <c:pt idx="81">
                  <c:v>7.141</c:v>
                </c:pt>
                <c:pt idx="82">
                  <c:v>8.329</c:v>
                </c:pt>
                <c:pt idx="83">
                  <c:v>7.086</c:v>
                </c:pt>
                <c:pt idx="84">
                  <c:v>7.673999999999999</c:v>
                </c:pt>
                <c:pt idx="85">
                  <c:v>7.306999999999999</c:v>
                </c:pt>
                <c:pt idx="86">
                  <c:v>7.159999999999997</c:v>
                </c:pt>
                <c:pt idx="87">
                  <c:v>4.95</c:v>
                </c:pt>
                <c:pt idx="88">
                  <c:v>5.473</c:v>
                </c:pt>
                <c:pt idx="89">
                  <c:v>6.343</c:v>
                </c:pt>
                <c:pt idx="90">
                  <c:v>6.124999999999996</c:v>
                </c:pt>
                <c:pt idx="91">
                  <c:v>6.3</c:v>
                </c:pt>
                <c:pt idx="92">
                  <c:v>5.183999999999997</c:v>
                </c:pt>
                <c:pt idx="93">
                  <c:v>5.186999999999998</c:v>
                </c:pt>
                <c:pt idx="94">
                  <c:v>8.277000000000001</c:v>
                </c:pt>
                <c:pt idx="95">
                  <c:v>6.282</c:v>
                </c:pt>
                <c:pt idx="96">
                  <c:v>4.934</c:v>
                </c:pt>
                <c:pt idx="97">
                  <c:v>5.884999999999997</c:v>
                </c:pt>
                <c:pt idx="98">
                  <c:v>5.844999999999997</c:v>
                </c:pt>
                <c:pt idx="99">
                  <c:v>5.205</c:v>
                </c:pt>
                <c:pt idx="100">
                  <c:v>5.975</c:v>
                </c:pt>
                <c:pt idx="101">
                  <c:v>7.444</c:v>
                </c:pt>
                <c:pt idx="102">
                  <c:v>9.465000000000006</c:v>
                </c:pt>
                <c:pt idx="103">
                  <c:v>5.194999999999997</c:v>
                </c:pt>
                <c:pt idx="104">
                  <c:v>5.586</c:v>
                </c:pt>
                <c:pt idx="105">
                  <c:v>4.025999999999997</c:v>
                </c:pt>
                <c:pt idx="106">
                  <c:v>5.972</c:v>
                </c:pt>
                <c:pt idx="107">
                  <c:v>5.454</c:v>
                </c:pt>
                <c:pt idx="108">
                  <c:v>5.427999999999997</c:v>
                </c:pt>
                <c:pt idx="109">
                  <c:v>6.119999999999997</c:v>
                </c:pt>
                <c:pt idx="110">
                  <c:v>6.402</c:v>
                </c:pt>
                <c:pt idx="111">
                  <c:v>7.173</c:v>
                </c:pt>
                <c:pt idx="112">
                  <c:v>6.038</c:v>
                </c:pt>
                <c:pt idx="113">
                  <c:v>8.44</c:v>
                </c:pt>
                <c:pt idx="114">
                  <c:v>5.584</c:v>
                </c:pt>
                <c:pt idx="115">
                  <c:v>5.310999999999997</c:v>
                </c:pt>
                <c:pt idx="116">
                  <c:v>7.094999999999997</c:v>
                </c:pt>
                <c:pt idx="117">
                  <c:v>5.389</c:v>
                </c:pt>
                <c:pt idx="118">
                  <c:v>6.487</c:v>
                </c:pt>
                <c:pt idx="119">
                  <c:v>6.277</c:v>
                </c:pt>
                <c:pt idx="120">
                  <c:v>7.134999999999997</c:v>
                </c:pt>
                <c:pt idx="121">
                  <c:v>5.991</c:v>
                </c:pt>
                <c:pt idx="122">
                  <c:v>5.263999999999998</c:v>
                </c:pt>
                <c:pt idx="123">
                  <c:v>7.852999999999997</c:v>
                </c:pt>
                <c:pt idx="124">
                  <c:v>6.456</c:v>
                </c:pt>
                <c:pt idx="125">
                  <c:v>4.778</c:v>
                </c:pt>
                <c:pt idx="126">
                  <c:v>5.426</c:v>
                </c:pt>
                <c:pt idx="127">
                  <c:v>6.076</c:v>
                </c:pt>
                <c:pt idx="128">
                  <c:v>5.567999999999997</c:v>
                </c:pt>
                <c:pt idx="129">
                  <c:v>6.336</c:v>
                </c:pt>
                <c:pt idx="130">
                  <c:v>4.26</c:v>
                </c:pt>
                <c:pt idx="131">
                  <c:v>6.849</c:v>
                </c:pt>
                <c:pt idx="132">
                  <c:v>6.346</c:v>
                </c:pt>
                <c:pt idx="133">
                  <c:v>7.567999999999997</c:v>
                </c:pt>
                <c:pt idx="134">
                  <c:v>5.796</c:v>
                </c:pt>
                <c:pt idx="135">
                  <c:v>5.735</c:v>
                </c:pt>
                <c:pt idx="136">
                  <c:v>5.685999999999997</c:v>
                </c:pt>
                <c:pt idx="137">
                  <c:v>4.676</c:v>
                </c:pt>
                <c:pt idx="138">
                  <c:v>5.478</c:v>
                </c:pt>
              </c:numCache>
            </c:numRef>
          </c:val>
        </c:ser>
        <c:ser>
          <c:idx val="17"/>
          <c:order val="17"/>
          <c:tx>
            <c:strRef>
              <c:f>Global!$S$1</c:f>
              <c:strCache>
                <c:ptCount val="1"/>
                <c:pt idx="0">
                  <c:v>17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</c:numCache>
            </c:numRef>
          </c:cat>
          <c:val>
            <c:numRef>
              <c:f>Global!$S$2:$S$140</c:f>
              <c:numCache>
                <c:formatCode>General</c:formatCode>
                <c:ptCount val="139"/>
                <c:pt idx="0">
                  <c:v>0.15</c:v>
                </c:pt>
                <c:pt idx="1">
                  <c:v>0.007</c:v>
                </c:pt>
                <c:pt idx="2">
                  <c:v>0.007</c:v>
                </c:pt>
                <c:pt idx="3">
                  <c:v>0.007</c:v>
                </c:pt>
                <c:pt idx="4">
                  <c:v>0.006</c:v>
                </c:pt>
                <c:pt idx="5">
                  <c:v>2.521</c:v>
                </c:pt>
                <c:pt idx="6">
                  <c:v>17.10600000000001</c:v>
                </c:pt>
                <c:pt idx="7">
                  <c:v>7.116999999999997</c:v>
                </c:pt>
                <c:pt idx="8">
                  <c:v>6.561999999999998</c:v>
                </c:pt>
                <c:pt idx="9">
                  <c:v>5.537</c:v>
                </c:pt>
                <c:pt idx="10">
                  <c:v>5.603999999999997</c:v>
                </c:pt>
                <c:pt idx="11">
                  <c:v>6.016</c:v>
                </c:pt>
                <c:pt idx="12">
                  <c:v>5.882</c:v>
                </c:pt>
                <c:pt idx="13">
                  <c:v>8.27</c:v>
                </c:pt>
                <c:pt idx="14">
                  <c:v>5.897999999999997</c:v>
                </c:pt>
                <c:pt idx="15">
                  <c:v>7.115999999999997</c:v>
                </c:pt>
                <c:pt idx="16">
                  <c:v>6.05</c:v>
                </c:pt>
                <c:pt idx="17">
                  <c:v>5.102999999999997</c:v>
                </c:pt>
                <c:pt idx="18">
                  <c:v>6.182999999999997</c:v>
                </c:pt>
                <c:pt idx="19">
                  <c:v>5.43</c:v>
                </c:pt>
                <c:pt idx="20">
                  <c:v>5.466</c:v>
                </c:pt>
                <c:pt idx="21">
                  <c:v>7.141</c:v>
                </c:pt>
                <c:pt idx="22">
                  <c:v>4.644999999999997</c:v>
                </c:pt>
                <c:pt idx="23">
                  <c:v>4.985</c:v>
                </c:pt>
                <c:pt idx="24">
                  <c:v>6.759</c:v>
                </c:pt>
                <c:pt idx="25">
                  <c:v>5.049</c:v>
                </c:pt>
                <c:pt idx="26">
                  <c:v>4.741</c:v>
                </c:pt>
                <c:pt idx="27">
                  <c:v>6.072</c:v>
                </c:pt>
                <c:pt idx="28">
                  <c:v>6.243</c:v>
                </c:pt>
                <c:pt idx="29">
                  <c:v>5.152999999999997</c:v>
                </c:pt>
                <c:pt idx="30">
                  <c:v>5.95</c:v>
                </c:pt>
                <c:pt idx="31">
                  <c:v>6.411</c:v>
                </c:pt>
                <c:pt idx="32">
                  <c:v>5.677999999999997</c:v>
                </c:pt>
                <c:pt idx="33">
                  <c:v>33.188</c:v>
                </c:pt>
                <c:pt idx="34">
                  <c:v>6.343</c:v>
                </c:pt>
                <c:pt idx="35">
                  <c:v>5.751</c:v>
                </c:pt>
                <c:pt idx="36">
                  <c:v>6.074</c:v>
                </c:pt>
                <c:pt idx="37">
                  <c:v>5.671</c:v>
                </c:pt>
                <c:pt idx="38">
                  <c:v>6.611999999999997</c:v>
                </c:pt>
                <c:pt idx="39">
                  <c:v>4.984</c:v>
                </c:pt>
                <c:pt idx="40">
                  <c:v>5.218</c:v>
                </c:pt>
                <c:pt idx="41">
                  <c:v>6.093999999999999</c:v>
                </c:pt>
                <c:pt idx="42">
                  <c:v>5.639</c:v>
                </c:pt>
                <c:pt idx="43">
                  <c:v>4.797</c:v>
                </c:pt>
                <c:pt idx="44">
                  <c:v>5.384999999999997</c:v>
                </c:pt>
                <c:pt idx="45">
                  <c:v>6.022999999999997</c:v>
                </c:pt>
                <c:pt idx="46">
                  <c:v>7.342</c:v>
                </c:pt>
                <c:pt idx="47">
                  <c:v>5.231</c:v>
                </c:pt>
                <c:pt idx="48">
                  <c:v>8.183000000000001</c:v>
                </c:pt>
                <c:pt idx="49">
                  <c:v>5.663999999999997</c:v>
                </c:pt>
                <c:pt idx="50">
                  <c:v>5.867999999999997</c:v>
                </c:pt>
                <c:pt idx="51">
                  <c:v>5.73</c:v>
                </c:pt>
                <c:pt idx="52">
                  <c:v>8.451</c:v>
                </c:pt>
                <c:pt idx="53">
                  <c:v>5.658999999999997</c:v>
                </c:pt>
                <c:pt idx="54">
                  <c:v>18.498</c:v>
                </c:pt>
                <c:pt idx="55">
                  <c:v>5.34</c:v>
                </c:pt>
                <c:pt idx="56">
                  <c:v>5.927999999999997</c:v>
                </c:pt>
                <c:pt idx="57">
                  <c:v>6.284</c:v>
                </c:pt>
                <c:pt idx="58">
                  <c:v>6.947</c:v>
                </c:pt>
                <c:pt idx="59">
                  <c:v>6.762999999999997</c:v>
                </c:pt>
                <c:pt idx="60">
                  <c:v>5.374</c:v>
                </c:pt>
                <c:pt idx="61">
                  <c:v>5.323999999999997</c:v>
                </c:pt>
                <c:pt idx="62">
                  <c:v>5.88</c:v>
                </c:pt>
                <c:pt idx="63">
                  <c:v>4.697999999999997</c:v>
                </c:pt>
                <c:pt idx="64">
                  <c:v>7.012</c:v>
                </c:pt>
                <c:pt idx="65">
                  <c:v>6.192999999999997</c:v>
                </c:pt>
                <c:pt idx="66">
                  <c:v>5.007</c:v>
                </c:pt>
                <c:pt idx="67">
                  <c:v>7.044999999999997</c:v>
                </c:pt>
                <c:pt idx="68">
                  <c:v>4.617999999999997</c:v>
                </c:pt>
                <c:pt idx="69">
                  <c:v>5.631</c:v>
                </c:pt>
                <c:pt idx="70">
                  <c:v>5.676</c:v>
                </c:pt>
                <c:pt idx="71">
                  <c:v>7.386</c:v>
                </c:pt>
                <c:pt idx="72">
                  <c:v>7.004999999999997</c:v>
                </c:pt>
                <c:pt idx="73">
                  <c:v>5.242</c:v>
                </c:pt>
                <c:pt idx="74">
                  <c:v>7.218</c:v>
                </c:pt>
                <c:pt idx="75">
                  <c:v>5.667999999999996</c:v>
                </c:pt>
                <c:pt idx="76">
                  <c:v>5.056999999999999</c:v>
                </c:pt>
                <c:pt idx="77">
                  <c:v>5.258</c:v>
                </c:pt>
                <c:pt idx="78">
                  <c:v>4.904</c:v>
                </c:pt>
                <c:pt idx="79">
                  <c:v>6.306</c:v>
                </c:pt>
                <c:pt idx="80">
                  <c:v>6.615999999999997</c:v>
                </c:pt>
                <c:pt idx="81">
                  <c:v>5.774</c:v>
                </c:pt>
                <c:pt idx="82">
                  <c:v>8.051</c:v>
                </c:pt>
                <c:pt idx="83">
                  <c:v>7.171</c:v>
                </c:pt>
                <c:pt idx="84">
                  <c:v>6.248</c:v>
                </c:pt>
                <c:pt idx="85">
                  <c:v>5.206</c:v>
                </c:pt>
                <c:pt idx="86">
                  <c:v>39.125</c:v>
                </c:pt>
                <c:pt idx="87">
                  <c:v>4.504</c:v>
                </c:pt>
                <c:pt idx="88">
                  <c:v>5.324999999999996</c:v>
                </c:pt>
                <c:pt idx="89">
                  <c:v>5.301</c:v>
                </c:pt>
                <c:pt idx="90">
                  <c:v>4.592</c:v>
                </c:pt>
                <c:pt idx="91">
                  <c:v>7.682999999999997</c:v>
                </c:pt>
                <c:pt idx="92">
                  <c:v>6.73</c:v>
                </c:pt>
                <c:pt idx="93">
                  <c:v>9.146999999999998</c:v>
                </c:pt>
                <c:pt idx="94">
                  <c:v>6.54</c:v>
                </c:pt>
                <c:pt idx="95">
                  <c:v>6.72</c:v>
                </c:pt>
                <c:pt idx="96">
                  <c:v>5.919</c:v>
                </c:pt>
                <c:pt idx="97">
                  <c:v>5.392999999999997</c:v>
                </c:pt>
                <c:pt idx="98">
                  <c:v>5.794999999999997</c:v>
                </c:pt>
                <c:pt idx="99">
                  <c:v>5.49</c:v>
                </c:pt>
                <c:pt idx="100">
                  <c:v>4.794</c:v>
                </c:pt>
                <c:pt idx="101">
                  <c:v>5.468</c:v>
                </c:pt>
                <c:pt idx="102">
                  <c:v>8.715000000000001</c:v>
                </c:pt>
                <c:pt idx="103">
                  <c:v>9.095</c:v>
                </c:pt>
                <c:pt idx="104">
                  <c:v>7.143999999999997</c:v>
                </c:pt>
                <c:pt idx="105">
                  <c:v>6.208</c:v>
                </c:pt>
                <c:pt idx="106">
                  <c:v>5.685999999999997</c:v>
                </c:pt>
                <c:pt idx="107">
                  <c:v>4.427999999999997</c:v>
                </c:pt>
                <c:pt idx="108">
                  <c:v>5.23</c:v>
                </c:pt>
                <c:pt idx="109">
                  <c:v>3.879</c:v>
                </c:pt>
                <c:pt idx="110">
                  <c:v>5.516</c:v>
                </c:pt>
                <c:pt idx="111">
                  <c:v>5.458</c:v>
                </c:pt>
                <c:pt idx="112">
                  <c:v>7.113999999999997</c:v>
                </c:pt>
                <c:pt idx="113">
                  <c:v>8.5</c:v>
                </c:pt>
                <c:pt idx="114">
                  <c:v>8.109</c:v>
                </c:pt>
                <c:pt idx="115">
                  <c:v>6.601</c:v>
                </c:pt>
                <c:pt idx="116">
                  <c:v>5.320999999999997</c:v>
                </c:pt>
                <c:pt idx="117">
                  <c:v>7.247</c:v>
                </c:pt>
                <c:pt idx="118">
                  <c:v>7.287</c:v>
                </c:pt>
                <c:pt idx="119">
                  <c:v>5.336</c:v>
                </c:pt>
                <c:pt idx="120">
                  <c:v>7.004</c:v>
                </c:pt>
                <c:pt idx="121">
                  <c:v>4.719</c:v>
                </c:pt>
                <c:pt idx="122">
                  <c:v>5.21</c:v>
                </c:pt>
                <c:pt idx="123">
                  <c:v>6.918</c:v>
                </c:pt>
                <c:pt idx="124">
                  <c:v>4.903</c:v>
                </c:pt>
                <c:pt idx="125">
                  <c:v>8.179</c:v>
                </c:pt>
                <c:pt idx="126">
                  <c:v>4.794</c:v>
                </c:pt>
                <c:pt idx="127">
                  <c:v>7.34</c:v>
                </c:pt>
                <c:pt idx="128">
                  <c:v>4.899</c:v>
                </c:pt>
                <c:pt idx="129">
                  <c:v>5.294999999999997</c:v>
                </c:pt>
                <c:pt idx="130">
                  <c:v>7.761</c:v>
                </c:pt>
                <c:pt idx="131">
                  <c:v>5.301</c:v>
                </c:pt>
                <c:pt idx="132">
                  <c:v>5.071</c:v>
                </c:pt>
                <c:pt idx="133">
                  <c:v>5.896999999999998</c:v>
                </c:pt>
                <c:pt idx="134">
                  <c:v>5.028999999999997</c:v>
                </c:pt>
                <c:pt idx="135">
                  <c:v>5.467</c:v>
                </c:pt>
                <c:pt idx="136">
                  <c:v>5.343</c:v>
                </c:pt>
                <c:pt idx="137">
                  <c:v>7.002</c:v>
                </c:pt>
                <c:pt idx="138">
                  <c:v>5.294</c:v>
                </c:pt>
              </c:numCache>
            </c:numRef>
          </c:val>
        </c:ser>
        <c:ser>
          <c:idx val="18"/>
          <c:order val="18"/>
          <c:tx>
            <c:strRef>
              <c:f>Global!$T$1</c:f>
              <c:strCache>
                <c:ptCount val="1"/>
                <c:pt idx="0">
                  <c:v>18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</c:numCache>
            </c:numRef>
          </c:cat>
          <c:val>
            <c:numRef>
              <c:f>Global!$T$2:$T$140</c:f>
              <c:numCache>
                <c:formatCode>General</c:formatCode>
                <c:ptCount val="139"/>
                <c:pt idx="0">
                  <c:v>0.301</c:v>
                </c:pt>
                <c:pt idx="1">
                  <c:v>0.009</c:v>
                </c:pt>
                <c:pt idx="2">
                  <c:v>0.009</c:v>
                </c:pt>
                <c:pt idx="3">
                  <c:v>0.007</c:v>
                </c:pt>
                <c:pt idx="4">
                  <c:v>0.007</c:v>
                </c:pt>
                <c:pt idx="5">
                  <c:v>4.046</c:v>
                </c:pt>
                <c:pt idx="6">
                  <c:v>6.892999999999997</c:v>
                </c:pt>
                <c:pt idx="7">
                  <c:v>4.125999999999997</c:v>
                </c:pt>
                <c:pt idx="8">
                  <c:v>5.283</c:v>
                </c:pt>
                <c:pt idx="9">
                  <c:v>7.745</c:v>
                </c:pt>
                <c:pt idx="10">
                  <c:v>7.262</c:v>
                </c:pt>
                <c:pt idx="11">
                  <c:v>21.25</c:v>
                </c:pt>
                <c:pt idx="12">
                  <c:v>5.51</c:v>
                </c:pt>
                <c:pt idx="13">
                  <c:v>5.35</c:v>
                </c:pt>
                <c:pt idx="14">
                  <c:v>7.756</c:v>
                </c:pt>
                <c:pt idx="15">
                  <c:v>6.508</c:v>
                </c:pt>
                <c:pt idx="16">
                  <c:v>5.221</c:v>
                </c:pt>
                <c:pt idx="17">
                  <c:v>19.149</c:v>
                </c:pt>
                <c:pt idx="18">
                  <c:v>6.259</c:v>
                </c:pt>
                <c:pt idx="19">
                  <c:v>5.79</c:v>
                </c:pt>
                <c:pt idx="20">
                  <c:v>4.607999999999997</c:v>
                </c:pt>
                <c:pt idx="21">
                  <c:v>5.282</c:v>
                </c:pt>
                <c:pt idx="22">
                  <c:v>7.904</c:v>
                </c:pt>
                <c:pt idx="23">
                  <c:v>5.78</c:v>
                </c:pt>
                <c:pt idx="24">
                  <c:v>6.534</c:v>
                </c:pt>
                <c:pt idx="25">
                  <c:v>7.831</c:v>
                </c:pt>
                <c:pt idx="26">
                  <c:v>3.974</c:v>
                </c:pt>
                <c:pt idx="27">
                  <c:v>5.463</c:v>
                </c:pt>
                <c:pt idx="28">
                  <c:v>6.245</c:v>
                </c:pt>
                <c:pt idx="29">
                  <c:v>6.610999999999997</c:v>
                </c:pt>
                <c:pt idx="30">
                  <c:v>4.861999999999997</c:v>
                </c:pt>
                <c:pt idx="31">
                  <c:v>8.462</c:v>
                </c:pt>
                <c:pt idx="32">
                  <c:v>8.688000000000001</c:v>
                </c:pt>
                <c:pt idx="33">
                  <c:v>5.173999999999999</c:v>
                </c:pt>
                <c:pt idx="34">
                  <c:v>5.789</c:v>
                </c:pt>
                <c:pt idx="35">
                  <c:v>5.482</c:v>
                </c:pt>
                <c:pt idx="36">
                  <c:v>6.119999999999997</c:v>
                </c:pt>
                <c:pt idx="37">
                  <c:v>4.827999999999997</c:v>
                </c:pt>
                <c:pt idx="38">
                  <c:v>6.351</c:v>
                </c:pt>
                <c:pt idx="39">
                  <c:v>6.17</c:v>
                </c:pt>
                <c:pt idx="40">
                  <c:v>4.813999999999997</c:v>
                </c:pt>
                <c:pt idx="41">
                  <c:v>6.956</c:v>
                </c:pt>
                <c:pt idx="42">
                  <c:v>6.396999999999998</c:v>
                </c:pt>
                <c:pt idx="43">
                  <c:v>7.884999999999997</c:v>
                </c:pt>
                <c:pt idx="44">
                  <c:v>5.481</c:v>
                </c:pt>
                <c:pt idx="45">
                  <c:v>5.109</c:v>
                </c:pt>
                <c:pt idx="46">
                  <c:v>9.189</c:v>
                </c:pt>
                <c:pt idx="47">
                  <c:v>5.665999999999997</c:v>
                </c:pt>
                <c:pt idx="48">
                  <c:v>6.328999999999997</c:v>
                </c:pt>
                <c:pt idx="49">
                  <c:v>5.173</c:v>
                </c:pt>
                <c:pt idx="50">
                  <c:v>5.092</c:v>
                </c:pt>
                <c:pt idx="51">
                  <c:v>4.356999999999997</c:v>
                </c:pt>
                <c:pt idx="52">
                  <c:v>6.766999999999998</c:v>
                </c:pt>
                <c:pt idx="53">
                  <c:v>8.647999999999997</c:v>
                </c:pt>
                <c:pt idx="54">
                  <c:v>7.064999999999997</c:v>
                </c:pt>
                <c:pt idx="55">
                  <c:v>5.758</c:v>
                </c:pt>
                <c:pt idx="56">
                  <c:v>5.044999999999997</c:v>
                </c:pt>
                <c:pt idx="57">
                  <c:v>7.654999999999996</c:v>
                </c:pt>
                <c:pt idx="58">
                  <c:v>7.506</c:v>
                </c:pt>
                <c:pt idx="59">
                  <c:v>4.883</c:v>
                </c:pt>
                <c:pt idx="60">
                  <c:v>5.645999999999997</c:v>
                </c:pt>
                <c:pt idx="61">
                  <c:v>6.769</c:v>
                </c:pt>
                <c:pt idx="62">
                  <c:v>5.163999999999997</c:v>
                </c:pt>
                <c:pt idx="63">
                  <c:v>7.059</c:v>
                </c:pt>
                <c:pt idx="64">
                  <c:v>5.603999999999997</c:v>
                </c:pt>
                <c:pt idx="65">
                  <c:v>4.992</c:v>
                </c:pt>
                <c:pt idx="66">
                  <c:v>5.181</c:v>
                </c:pt>
                <c:pt idx="67">
                  <c:v>5.539</c:v>
                </c:pt>
                <c:pt idx="68">
                  <c:v>4.713</c:v>
                </c:pt>
                <c:pt idx="69">
                  <c:v>4.438</c:v>
                </c:pt>
                <c:pt idx="70">
                  <c:v>5.281</c:v>
                </c:pt>
                <c:pt idx="71">
                  <c:v>6.29</c:v>
                </c:pt>
                <c:pt idx="72">
                  <c:v>6.475</c:v>
                </c:pt>
                <c:pt idx="73">
                  <c:v>5.464999999999997</c:v>
                </c:pt>
                <c:pt idx="74">
                  <c:v>6.109999999999999</c:v>
                </c:pt>
                <c:pt idx="75">
                  <c:v>7.610999999999997</c:v>
                </c:pt>
                <c:pt idx="76">
                  <c:v>6.046</c:v>
                </c:pt>
                <c:pt idx="77">
                  <c:v>7.231</c:v>
                </c:pt>
                <c:pt idx="78">
                  <c:v>6.560999999999997</c:v>
                </c:pt>
                <c:pt idx="79">
                  <c:v>6.182999999999997</c:v>
                </c:pt>
                <c:pt idx="80">
                  <c:v>8.130000000000001</c:v>
                </c:pt>
                <c:pt idx="81">
                  <c:v>5.04</c:v>
                </c:pt>
                <c:pt idx="82">
                  <c:v>4.849</c:v>
                </c:pt>
                <c:pt idx="83">
                  <c:v>5.671</c:v>
                </c:pt>
                <c:pt idx="84">
                  <c:v>5.896999999999998</c:v>
                </c:pt>
                <c:pt idx="85">
                  <c:v>7.061999999999998</c:v>
                </c:pt>
                <c:pt idx="86">
                  <c:v>8.82</c:v>
                </c:pt>
                <c:pt idx="87">
                  <c:v>5.819999999999998</c:v>
                </c:pt>
                <c:pt idx="88">
                  <c:v>5.623999999999997</c:v>
                </c:pt>
                <c:pt idx="89">
                  <c:v>5.27</c:v>
                </c:pt>
                <c:pt idx="90">
                  <c:v>6.507</c:v>
                </c:pt>
                <c:pt idx="91">
                  <c:v>5.454</c:v>
                </c:pt>
                <c:pt idx="92">
                  <c:v>4.908</c:v>
                </c:pt>
                <c:pt idx="93">
                  <c:v>5.216</c:v>
                </c:pt>
                <c:pt idx="94">
                  <c:v>5.891</c:v>
                </c:pt>
                <c:pt idx="95">
                  <c:v>6.34</c:v>
                </c:pt>
                <c:pt idx="96">
                  <c:v>8.05</c:v>
                </c:pt>
                <c:pt idx="97">
                  <c:v>4.497</c:v>
                </c:pt>
                <c:pt idx="98">
                  <c:v>4.982</c:v>
                </c:pt>
                <c:pt idx="99">
                  <c:v>7.409</c:v>
                </c:pt>
                <c:pt idx="100">
                  <c:v>4.189999999999999</c:v>
                </c:pt>
                <c:pt idx="101">
                  <c:v>7.604999999999997</c:v>
                </c:pt>
                <c:pt idx="102">
                  <c:v>36.524</c:v>
                </c:pt>
                <c:pt idx="103">
                  <c:v>6.145999999999997</c:v>
                </c:pt>
                <c:pt idx="104">
                  <c:v>11.853</c:v>
                </c:pt>
                <c:pt idx="105">
                  <c:v>4.609999999999998</c:v>
                </c:pt>
                <c:pt idx="106">
                  <c:v>5.536</c:v>
                </c:pt>
                <c:pt idx="107">
                  <c:v>4.46</c:v>
                </c:pt>
                <c:pt idx="108">
                  <c:v>6.596</c:v>
                </c:pt>
                <c:pt idx="109">
                  <c:v>4.945</c:v>
                </c:pt>
                <c:pt idx="110">
                  <c:v>5.257</c:v>
                </c:pt>
                <c:pt idx="111">
                  <c:v>5.775</c:v>
                </c:pt>
                <c:pt idx="112">
                  <c:v>9.668000000000001</c:v>
                </c:pt>
                <c:pt idx="113">
                  <c:v>6.697999999999997</c:v>
                </c:pt>
                <c:pt idx="114">
                  <c:v>4.79</c:v>
                </c:pt>
                <c:pt idx="115">
                  <c:v>6.224999999999997</c:v>
                </c:pt>
                <c:pt idx="116">
                  <c:v>6.285</c:v>
                </c:pt>
                <c:pt idx="117">
                  <c:v>5.257</c:v>
                </c:pt>
                <c:pt idx="118">
                  <c:v>12.112</c:v>
                </c:pt>
                <c:pt idx="119">
                  <c:v>17.57100000000001</c:v>
                </c:pt>
                <c:pt idx="120">
                  <c:v>4.741</c:v>
                </c:pt>
                <c:pt idx="121">
                  <c:v>4.979</c:v>
                </c:pt>
                <c:pt idx="122">
                  <c:v>6.525999999999997</c:v>
                </c:pt>
                <c:pt idx="123">
                  <c:v>7.7</c:v>
                </c:pt>
                <c:pt idx="124">
                  <c:v>5.008</c:v>
                </c:pt>
                <c:pt idx="125">
                  <c:v>5.436</c:v>
                </c:pt>
                <c:pt idx="126">
                  <c:v>8.416</c:v>
                </c:pt>
                <c:pt idx="127">
                  <c:v>5.085</c:v>
                </c:pt>
                <c:pt idx="128">
                  <c:v>4.9</c:v>
                </c:pt>
                <c:pt idx="129">
                  <c:v>5.651999999999997</c:v>
                </c:pt>
                <c:pt idx="130">
                  <c:v>6.931</c:v>
                </c:pt>
                <c:pt idx="131">
                  <c:v>12.314</c:v>
                </c:pt>
                <c:pt idx="132">
                  <c:v>5.248</c:v>
                </c:pt>
                <c:pt idx="133">
                  <c:v>5.1</c:v>
                </c:pt>
                <c:pt idx="134">
                  <c:v>7.825999999999997</c:v>
                </c:pt>
                <c:pt idx="135">
                  <c:v>4.771</c:v>
                </c:pt>
                <c:pt idx="136">
                  <c:v>6.020999999999997</c:v>
                </c:pt>
                <c:pt idx="137">
                  <c:v>5.408</c:v>
                </c:pt>
                <c:pt idx="138">
                  <c:v>8.583</c:v>
                </c:pt>
              </c:numCache>
            </c:numRef>
          </c:val>
        </c:ser>
        <c:ser>
          <c:idx val="19"/>
          <c:order val="19"/>
          <c:tx>
            <c:strRef>
              <c:f>Global!$U$1</c:f>
              <c:strCache>
                <c:ptCount val="1"/>
                <c:pt idx="0">
                  <c:v>19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</c:numCache>
            </c:numRef>
          </c:cat>
          <c:val>
            <c:numRef>
              <c:f>Global!$U$2:$U$140</c:f>
              <c:numCache>
                <c:formatCode>General</c:formatCode>
                <c:ptCount val="139"/>
                <c:pt idx="0">
                  <c:v>0.088</c:v>
                </c:pt>
                <c:pt idx="1">
                  <c:v>0.088</c:v>
                </c:pt>
                <c:pt idx="2">
                  <c:v>0.004</c:v>
                </c:pt>
                <c:pt idx="3">
                  <c:v>0.013</c:v>
                </c:pt>
                <c:pt idx="4">
                  <c:v>0.013</c:v>
                </c:pt>
                <c:pt idx="5">
                  <c:v>15.755</c:v>
                </c:pt>
                <c:pt idx="6">
                  <c:v>21.939</c:v>
                </c:pt>
                <c:pt idx="7">
                  <c:v>6.577</c:v>
                </c:pt>
                <c:pt idx="8">
                  <c:v>6.802999999999997</c:v>
                </c:pt>
                <c:pt idx="9">
                  <c:v>7.284</c:v>
                </c:pt>
                <c:pt idx="10">
                  <c:v>7.596</c:v>
                </c:pt>
                <c:pt idx="11">
                  <c:v>5.857999999999997</c:v>
                </c:pt>
                <c:pt idx="12">
                  <c:v>4.621999999999997</c:v>
                </c:pt>
                <c:pt idx="13">
                  <c:v>5.975</c:v>
                </c:pt>
                <c:pt idx="14">
                  <c:v>7.286</c:v>
                </c:pt>
                <c:pt idx="15">
                  <c:v>13.094</c:v>
                </c:pt>
                <c:pt idx="16">
                  <c:v>4.893999999999997</c:v>
                </c:pt>
                <c:pt idx="17">
                  <c:v>7.56</c:v>
                </c:pt>
                <c:pt idx="18">
                  <c:v>4.844999999999997</c:v>
                </c:pt>
                <c:pt idx="19">
                  <c:v>8.969</c:v>
                </c:pt>
                <c:pt idx="20">
                  <c:v>4.556999999999999</c:v>
                </c:pt>
                <c:pt idx="21">
                  <c:v>6.93</c:v>
                </c:pt>
                <c:pt idx="22">
                  <c:v>5.413</c:v>
                </c:pt>
                <c:pt idx="23">
                  <c:v>5.125999999999997</c:v>
                </c:pt>
                <c:pt idx="24">
                  <c:v>7.546</c:v>
                </c:pt>
                <c:pt idx="25">
                  <c:v>7.57</c:v>
                </c:pt>
                <c:pt idx="26">
                  <c:v>4.226999999999999</c:v>
                </c:pt>
                <c:pt idx="27">
                  <c:v>7.569</c:v>
                </c:pt>
                <c:pt idx="28">
                  <c:v>4.359999999999998</c:v>
                </c:pt>
                <c:pt idx="29">
                  <c:v>6.044999999999997</c:v>
                </c:pt>
                <c:pt idx="30">
                  <c:v>4.859999999999998</c:v>
                </c:pt>
                <c:pt idx="31">
                  <c:v>5.734</c:v>
                </c:pt>
                <c:pt idx="32">
                  <c:v>7.690999999999997</c:v>
                </c:pt>
                <c:pt idx="33">
                  <c:v>7.134999999999997</c:v>
                </c:pt>
                <c:pt idx="34">
                  <c:v>5.156999999999997</c:v>
                </c:pt>
                <c:pt idx="35">
                  <c:v>3.794</c:v>
                </c:pt>
                <c:pt idx="36">
                  <c:v>6.989</c:v>
                </c:pt>
                <c:pt idx="37">
                  <c:v>6.903</c:v>
                </c:pt>
                <c:pt idx="38">
                  <c:v>5.973</c:v>
                </c:pt>
                <c:pt idx="39">
                  <c:v>8.030000000000001</c:v>
                </c:pt>
                <c:pt idx="40">
                  <c:v>4.764999999999997</c:v>
                </c:pt>
                <c:pt idx="41">
                  <c:v>3.88</c:v>
                </c:pt>
                <c:pt idx="42">
                  <c:v>9.579</c:v>
                </c:pt>
                <c:pt idx="43">
                  <c:v>6.42</c:v>
                </c:pt>
                <c:pt idx="44">
                  <c:v>40.041</c:v>
                </c:pt>
                <c:pt idx="45">
                  <c:v>4.404</c:v>
                </c:pt>
                <c:pt idx="46">
                  <c:v>6.781</c:v>
                </c:pt>
                <c:pt idx="47">
                  <c:v>4.07</c:v>
                </c:pt>
                <c:pt idx="48">
                  <c:v>6.391999999999999</c:v>
                </c:pt>
                <c:pt idx="49">
                  <c:v>4.319999999999998</c:v>
                </c:pt>
                <c:pt idx="50">
                  <c:v>4.475</c:v>
                </c:pt>
                <c:pt idx="51">
                  <c:v>6.589</c:v>
                </c:pt>
                <c:pt idx="52">
                  <c:v>7.39</c:v>
                </c:pt>
                <c:pt idx="53">
                  <c:v>10.21</c:v>
                </c:pt>
                <c:pt idx="54">
                  <c:v>6.596</c:v>
                </c:pt>
                <c:pt idx="55">
                  <c:v>5.257</c:v>
                </c:pt>
                <c:pt idx="56">
                  <c:v>5.57</c:v>
                </c:pt>
                <c:pt idx="57">
                  <c:v>6.569</c:v>
                </c:pt>
                <c:pt idx="58">
                  <c:v>4.997</c:v>
                </c:pt>
                <c:pt idx="59">
                  <c:v>4.881</c:v>
                </c:pt>
                <c:pt idx="60">
                  <c:v>6.707</c:v>
                </c:pt>
                <c:pt idx="61">
                  <c:v>28.117</c:v>
                </c:pt>
                <c:pt idx="62">
                  <c:v>5.136</c:v>
                </c:pt>
                <c:pt idx="63">
                  <c:v>4.244</c:v>
                </c:pt>
                <c:pt idx="64">
                  <c:v>4.209</c:v>
                </c:pt>
                <c:pt idx="65">
                  <c:v>6.014999999999997</c:v>
                </c:pt>
                <c:pt idx="66">
                  <c:v>6.113999999999997</c:v>
                </c:pt>
                <c:pt idx="67">
                  <c:v>4.432</c:v>
                </c:pt>
                <c:pt idx="68">
                  <c:v>5.836</c:v>
                </c:pt>
                <c:pt idx="69">
                  <c:v>5.753</c:v>
                </c:pt>
                <c:pt idx="70">
                  <c:v>6.606999999999997</c:v>
                </c:pt>
                <c:pt idx="71">
                  <c:v>3.405</c:v>
                </c:pt>
                <c:pt idx="72">
                  <c:v>6.222</c:v>
                </c:pt>
                <c:pt idx="73">
                  <c:v>6.409</c:v>
                </c:pt>
                <c:pt idx="74">
                  <c:v>6.594999999999997</c:v>
                </c:pt>
                <c:pt idx="75">
                  <c:v>5.337</c:v>
                </c:pt>
                <c:pt idx="76">
                  <c:v>6.254</c:v>
                </c:pt>
                <c:pt idx="77">
                  <c:v>4.626999999999997</c:v>
                </c:pt>
                <c:pt idx="78">
                  <c:v>7.522999999999997</c:v>
                </c:pt>
                <c:pt idx="79">
                  <c:v>6.383999999999999</c:v>
                </c:pt>
                <c:pt idx="80">
                  <c:v>5.276</c:v>
                </c:pt>
                <c:pt idx="81">
                  <c:v>5.632</c:v>
                </c:pt>
                <c:pt idx="82">
                  <c:v>8.251000000000001</c:v>
                </c:pt>
                <c:pt idx="83">
                  <c:v>8.492000000000002</c:v>
                </c:pt>
                <c:pt idx="84">
                  <c:v>5.191999999999997</c:v>
                </c:pt>
                <c:pt idx="85">
                  <c:v>6.186999999999998</c:v>
                </c:pt>
                <c:pt idx="86">
                  <c:v>6.275</c:v>
                </c:pt>
                <c:pt idx="87">
                  <c:v>5.444</c:v>
                </c:pt>
                <c:pt idx="88">
                  <c:v>6.71</c:v>
                </c:pt>
                <c:pt idx="89">
                  <c:v>4.789</c:v>
                </c:pt>
                <c:pt idx="90">
                  <c:v>36.638</c:v>
                </c:pt>
                <c:pt idx="91">
                  <c:v>5.243</c:v>
                </c:pt>
                <c:pt idx="92">
                  <c:v>6.092</c:v>
                </c:pt>
                <c:pt idx="93">
                  <c:v>7.034</c:v>
                </c:pt>
                <c:pt idx="94">
                  <c:v>5.423</c:v>
                </c:pt>
                <c:pt idx="95">
                  <c:v>7.461</c:v>
                </c:pt>
                <c:pt idx="96">
                  <c:v>5.983</c:v>
                </c:pt>
                <c:pt idx="97">
                  <c:v>5.257</c:v>
                </c:pt>
                <c:pt idx="98">
                  <c:v>4.23</c:v>
                </c:pt>
                <c:pt idx="99">
                  <c:v>6.481</c:v>
                </c:pt>
                <c:pt idx="100">
                  <c:v>4.276</c:v>
                </c:pt>
                <c:pt idx="101">
                  <c:v>4.601</c:v>
                </c:pt>
                <c:pt idx="102">
                  <c:v>5.18</c:v>
                </c:pt>
                <c:pt idx="103">
                  <c:v>6.878</c:v>
                </c:pt>
                <c:pt idx="104">
                  <c:v>4.546</c:v>
                </c:pt>
                <c:pt idx="105">
                  <c:v>10.972</c:v>
                </c:pt>
                <c:pt idx="106">
                  <c:v>5.407</c:v>
                </c:pt>
                <c:pt idx="107">
                  <c:v>4.812999999999997</c:v>
                </c:pt>
                <c:pt idx="108">
                  <c:v>12.192</c:v>
                </c:pt>
                <c:pt idx="109">
                  <c:v>5.827999999999997</c:v>
                </c:pt>
                <c:pt idx="110">
                  <c:v>5.173</c:v>
                </c:pt>
                <c:pt idx="111">
                  <c:v>7.564999999999997</c:v>
                </c:pt>
                <c:pt idx="112">
                  <c:v>4.047</c:v>
                </c:pt>
                <c:pt idx="113">
                  <c:v>6.016</c:v>
                </c:pt>
                <c:pt idx="114">
                  <c:v>5.585</c:v>
                </c:pt>
                <c:pt idx="115">
                  <c:v>4.560999999999997</c:v>
                </c:pt>
                <c:pt idx="116">
                  <c:v>4.897999999999997</c:v>
                </c:pt>
                <c:pt idx="117">
                  <c:v>7.22</c:v>
                </c:pt>
                <c:pt idx="118">
                  <c:v>5.471</c:v>
                </c:pt>
                <c:pt idx="119">
                  <c:v>5.89</c:v>
                </c:pt>
                <c:pt idx="120">
                  <c:v>5.466</c:v>
                </c:pt>
                <c:pt idx="121">
                  <c:v>35.745</c:v>
                </c:pt>
                <c:pt idx="122">
                  <c:v>4.489</c:v>
                </c:pt>
                <c:pt idx="123">
                  <c:v>4.788</c:v>
                </c:pt>
                <c:pt idx="124">
                  <c:v>6.76</c:v>
                </c:pt>
                <c:pt idx="125">
                  <c:v>4.654999999999996</c:v>
                </c:pt>
                <c:pt idx="126">
                  <c:v>4.752</c:v>
                </c:pt>
                <c:pt idx="127">
                  <c:v>6.836</c:v>
                </c:pt>
                <c:pt idx="128">
                  <c:v>5.969</c:v>
                </c:pt>
                <c:pt idx="129">
                  <c:v>5.292</c:v>
                </c:pt>
                <c:pt idx="130">
                  <c:v>5.201</c:v>
                </c:pt>
                <c:pt idx="131">
                  <c:v>4.243</c:v>
                </c:pt>
                <c:pt idx="132">
                  <c:v>7.191999999999997</c:v>
                </c:pt>
                <c:pt idx="133">
                  <c:v>5.362999999999997</c:v>
                </c:pt>
                <c:pt idx="134">
                  <c:v>4.024999999999997</c:v>
                </c:pt>
                <c:pt idx="135">
                  <c:v>6.324999999999996</c:v>
                </c:pt>
                <c:pt idx="136">
                  <c:v>5.041</c:v>
                </c:pt>
                <c:pt idx="137">
                  <c:v>4.197999999999997</c:v>
                </c:pt>
                <c:pt idx="138">
                  <c:v>7.619999999999997</c:v>
                </c:pt>
              </c:numCache>
            </c:numRef>
          </c:val>
        </c:ser>
        <c:ser>
          <c:idx val="20"/>
          <c:order val="20"/>
          <c:tx>
            <c:strRef>
              <c:f>Global!$V$1</c:f>
              <c:strCache>
                <c:ptCount val="1"/>
                <c:pt idx="0">
                  <c:v>20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</c:numCache>
            </c:numRef>
          </c:cat>
          <c:val>
            <c:numRef>
              <c:f>Global!$V$2:$V$140</c:f>
              <c:numCache>
                <c:formatCode>General</c:formatCode>
                <c:ptCount val="139"/>
                <c:pt idx="0">
                  <c:v>0.07</c:v>
                </c:pt>
                <c:pt idx="1">
                  <c:v>0.07</c:v>
                </c:pt>
                <c:pt idx="2">
                  <c:v>0.004</c:v>
                </c:pt>
                <c:pt idx="3">
                  <c:v>0.004</c:v>
                </c:pt>
                <c:pt idx="4">
                  <c:v>0.004</c:v>
                </c:pt>
                <c:pt idx="5">
                  <c:v>99.583</c:v>
                </c:pt>
                <c:pt idx="6">
                  <c:v>12.007</c:v>
                </c:pt>
                <c:pt idx="7">
                  <c:v>11.217</c:v>
                </c:pt>
                <c:pt idx="8">
                  <c:v>6.472</c:v>
                </c:pt>
                <c:pt idx="9">
                  <c:v>6.092</c:v>
                </c:pt>
                <c:pt idx="10">
                  <c:v>5.97</c:v>
                </c:pt>
                <c:pt idx="11">
                  <c:v>5.137</c:v>
                </c:pt>
                <c:pt idx="12">
                  <c:v>5.183999999999997</c:v>
                </c:pt>
                <c:pt idx="13">
                  <c:v>6.028999999999997</c:v>
                </c:pt>
                <c:pt idx="14">
                  <c:v>6.065999999999997</c:v>
                </c:pt>
                <c:pt idx="15">
                  <c:v>6.512</c:v>
                </c:pt>
                <c:pt idx="16">
                  <c:v>5.143999999999997</c:v>
                </c:pt>
                <c:pt idx="17">
                  <c:v>6.106999999999998</c:v>
                </c:pt>
                <c:pt idx="18">
                  <c:v>4.194999999999997</c:v>
                </c:pt>
                <c:pt idx="19">
                  <c:v>5.181999999999999</c:v>
                </c:pt>
                <c:pt idx="20">
                  <c:v>4.793</c:v>
                </c:pt>
                <c:pt idx="21">
                  <c:v>5.023999999999997</c:v>
                </c:pt>
                <c:pt idx="22">
                  <c:v>3.552999999999999</c:v>
                </c:pt>
                <c:pt idx="23">
                  <c:v>6.091</c:v>
                </c:pt>
                <c:pt idx="24">
                  <c:v>5.106999999999998</c:v>
                </c:pt>
                <c:pt idx="25">
                  <c:v>4.677999999999997</c:v>
                </c:pt>
                <c:pt idx="26">
                  <c:v>4.414</c:v>
                </c:pt>
                <c:pt idx="27">
                  <c:v>5.931</c:v>
                </c:pt>
                <c:pt idx="28">
                  <c:v>3.649</c:v>
                </c:pt>
                <c:pt idx="29">
                  <c:v>4.137</c:v>
                </c:pt>
                <c:pt idx="30">
                  <c:v>4.027999999999997</c:v>
                </c:pt>
                <c:pt idx="31">
                  <c:v>4.662999999999996</c:v>
                </c:pt>
                <c:pt idx="32">
                  <c:v>5.706</c:v>
                </c:pt>
                <c:pt idx="33">
                  <c:v>4.859999999999998</c:v>
                </c:pt>
                <c:pt idx="34">
                  <c:v>3.942</c:v>
                </c:pt>
                <c:pt idx="35">
                  <c:v>4.339</c:v>
                </c:pt>
                <c:pt idx="36">
                  <c:v>3.718</c:v>
                </c:pt>
                <c:pt idx="37">
                  <c:v>3.462</c:v>
                </c:pt>
                <c:pt idx="38">
                  <c:v>6.319</c:v>
                </c:pt>
                <c:pt idx="39">
                  <c:v>4.677</c:v>
                </c:pt>
                <c:pt idx="40">
                  <c:v>5.690999999999997</c:v>
                </c:pt>
                <c:pt idx="41">
                  <c:v>5.836</c:v>
                </c:pt>
                <c:pt idx="42">
                  <c:v>5.009</c:v>
                </c:pt>
                <c:pt idx="43">
                  <c:v>5.685999999999997</c:v>
                </c:pt>
                <c:pt idx="44">
                  <c:v>4.161999999999997</c:v>
                </c:pt>
                <c:pt idx="45">
                  <c:v>3.264</c:v>
                </c:pt>
                <c:pt idx="46">
                  <c:v>6.299</c:v>
                </c:pt>
                <c:pt idx="47">
                  <c:v>6.166999999999997</c:v>
                </c:pt>
                <c:pt idx="48">
                  <c:v>5.21</c:v>
                </c:pt>
                <c:pt idx="49">
                  <c:v>40.29600000000001</c:v>
                </c:pt>
                <c:pt idx="50">
                  <c:v>6.601</c:v>
                </c:pt>
                <c:pt idx="51">
                  <c:v>39.783</c:v>
                </c:pt>
                <c:pt idx="52">
                  <c:v>4.272</c:v>
                </c:pt>
                <c:pt idx="53">
                  <c:v>4.519</c:v>
                </c:pt>
                <c:pt idx="54">
                  <c:v>4.532</c:v>
                </c:pt>
                <c:pt idx="55">
                  <c:v>4.559</c:v>
                </c:pt>
                <c:pt idx="56">
                  <c:v>4.769999999999999</c:v>
                </c:pt>
                <c:pt idx="57">
                  <c:v>3.552999999999999</c:v>
                </c:pt>
                <c:pt idx="58">
                  <c:v>4.75</c:v>
                </c:pt>
                <c:pt idx="59">
                  <c:v>3.626</c:v>
                </c:pt>
                <c:pt idx="60">
                  <c:v>5.075</c:v>
                </c:pt>
                <c:pt idx="61">
                  <c:v>6.551</c:v>
                </c:pt>
                <c:pt idx="62">
                  <c:v>4.289</c:v>
                </c:pt>
                <c:pt idx="63">
                  <c:v>4.101999999999999</c:v>
                </c:pt>
                <c:pt idx="64">
                  <c:v>4.239</c:v>
                </c:pt>
                <c:pt idx="65">
                  <c:v>5.062999999999997</c:v>
                </c:pt>
                <c:pt idx="66">
                  <c:v>2.905</c:v>
                </c:pt>
                <c:pt idx="67">
                  <c:v>5.537</c:v>
                </c:pt>
                <c:pt idx="68">
                  <c:v>5.418</c:v>
                </c:pt>
                <c:pt idx="69">
                  <c:v>5.727999999999997</c:v>
                </c:pt>
                <c:pt idx="70">
                  <c:v>4.310999999999997</c:v>
                </c:pt>
                <c:pt idx="71">
                  <c:v>4.968</c:v>
                </c:pt>
                <c:pt idx="72">
                  <c:v>7.320999999999997</c:v>
                </c:pt>
                <c:pt idx="73">
                  <c:v>4.632</c:v>
                </c:pt>
                <c:pt idx="74">
                  <c:v>5.341</c:v>
                </c:pt>
                <c:pt idx="75">
                  <c:v>5.01</c:v>
                </c:pt>
                <c:pt idx="76">
                  <c:v>5.862999999999997</c:v>
                </c:pt>
                <c:pt idx="77">
                  <c:v>5.077</c:v>
                </c:pt>
                <c:pt idx="78">
                  <c:v>5.078</c:v>
                </c:pt>
                <c:pt idx="79">
                  <c:v>3.733</c:v>
                </c:pt>
                <c:pt idx="80">
                  <c:v>4.867999999999997</c:v>
                </c:pt>
                <c:pt idx="81">
                  <c:v>4.364999999999996</c:v>
                </c:pt>
                <c:pt idx="82">
                  <c:v>4.924999999999997</c:v>
                </c:pt>
                <c:pt idx="83">
                  <c:v>4.923999999999999</c:v>
                </c:pt>
                <c:pt idx="84">
                  <c:v>7.766999999999998</c:v>
                </c:pt>
                <c:pt idx="85">
                  <c:v>4.611999999999997</c:v>
                </c:pt>
                <c:pt idx="86">
                  <c:v>5.172</c:v>
                </c:pt>
                <c:pt idx="87">
                  <c:v>2.826</c:v>
                </c:pt>
                <c:pt idx="88">
                  <c:v>5.691999999999997</c:v>
                </c:pt>
                <c:pt idx="89">
                  <c:v>5.27</c:v>
                </c:pt>
                <c:pt idx="90">
                  <c:v>5.338</c:v>
                </c:pt>
                <c:pt idx="91">
                  <c:v>6.097</c:v>
                </c:pt>
                <c:pt idx="92">
                  <c:v>5.957</c:v>
                </c:pt>
                <c:pt idx="93">
                  <c:v>4.011</c:v>
                </c:pt>
                <c:pt idx="94">
                  <c:v>3.903</c:v>
                </c:pt>
                <c:pt idx="95">
                  <c:v>5.032</c:v>
                </c:pt>
                <c:pt idx="96">
                  <c:v>4.841</c:v>
                </c:pt>
                <c:pt idx="97">
                  <c:v>5.667999999999996</c:v>
                </c:pt>
                <c:pt idx="98">
                  <c:v>6.826999999999997</c:v>
                </c:pt>
                <c:pt idx="99">
                  <c:v>4.149999999999999</c:v>
                </c:pt>
                <c:pt idx="100">
                  <c:v>4.656999999999997</c:v>
                </c:pt>
                <c:pt idx="101">
                  <c:v>7.579</c:v>
                </c:pt>
                <c:pt idx="102">
                  <c:v>4.436</c:v>
                </c:pt>
                <c:pt idx="103">
                  <c:v>5.794</c:v>
                </c:pt>
                <c:pt idx="104">
                  <c:v>5.197999999999997</c:v>
                </c:pt>
                <c:pt idx="105">
                  <c:v>5.113999999999997</c:v>
                </c:pt>
                <c:pt idx="106">
                  <c:v>4.106999999999998</c:v>
                </c:pt>
                <c:pt idx="107">
                  <c:v>6.756</c:v>
                </c:pt>
                <c:pt idx="108">
                  <c:v>5.089</c:v>
                </c:pt>
                <c:pt idx="109">
                  <c:v>5.371</c:v>
                </c:pt>
                <c:pt idx="110">
                  <c:v>2.834</c:v>
                </c:pt>
                <c:pt idx="111">
                  <c:v>6.101</c:v>
                </c:pt>
                <c:pt idx="112">
                  <c:v>6.876</c:v>
                </c:pt>
                <c:pt idx="113">
                  <c:v>6.603999999999997</c:v>
                </c:pt>
                <c:pt idx="114">
                  <c:v>6.899</c:v>
                </c:pt>
                <c:pt idx="115">
                  <c:v>4.455</c:v>
                </c:pt>
                <c:pt idx="116">
                  <c:v>5.239</c:v>
                </c:pt>
                <c:pt idx="117">
                  <c:v>4.978</c:v>
                </c:pt>
                <c:pt idx="118">
                  <c:v>4.876</c:v>
                </c:pt>
                <c:pt idx="119">
                  <c:v>4.422</c:v>
                </c:pt>
                <c:pt idx="120">
                  <c:v>5.827999999999997</c:v>
                </c:pt>
                <c:pt idx="121">
                  <c:v>3.769</c:v>
                </c:pt>
                <c:pt idx="122">
                  <c:v>7.141999999999999</c:v>
                </c:pt>
                <c:pt idx="123">
                  <c:v>4.027999999999997</c:v>
                </c:pt>
                <c:pt idx="124">
                  <c:v>5.873</c:v>
                </c:pt>
                <c:pt idx="125">
                  <c:v>4.921</c:v>
                </c:pt>
                <c:pt idx="126">
                  <c:v>6.009</c:v>
                </c:pt>
                <c:pt idx="127">
                  <c:v>4.952</c:v>
                </c:pt>
                <c:pt idx="128">
                  <c:v>4.115999999999997</c:v>
                </c:pt>
                <c:pt idx="129">
                  <c:v>4.821999999999997</c:v>
                </c:pt>
                <c:pt idx="130">
                  <c:v>3.153</c:v>
                </c:pt>
                <c:pt idx="131">
                  <c:v>3.569</c:v>
                </c:pt>
                <c:pt idx="132">
                  <c:v>4.110999999999997</c:v>
                </c:pt>
                <c:pt idx="133">
                  <c:v>5.304999999999997</c:v>
                </c:pt>
                <c:pt idx="134">
                  <c:v>3.597</c:v>
                </c:pt>
                <c:pt idx="135">
                  <c:v>4.279</c:v>
                </c:pt>
                <c:pt idx="136">
                  <c:v>4.958</c:v>
                </c:pt>
                <c:pt idx="137">
                  <c:v>2.982</c:v>
                </c:pt>
                <c:pt idx="138">
                  <c:v>3.756</c:v>
                </c:pt>
              </c:numCache>
            </c:numRef>
          </c:val>
        </c:ser>
        <c:ser>
          <c:idx val="21"/>
          <c:order val="21"/>
          <c:tx>
            <c:strRef>
              <c:f>Global!$W$1</c:f>
              <c:strCache>
                <c:ptCount val="1"/>
                <c:pt idx="0">
                  <c:v>21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</c:numCache>
            </c:numRef>
          </c:cat>
          <c:val>
            <c:numRef>
              <c:f>Global!$W$2:$W$140</c:f>
              <c:numCache>
                <c:formatCode>General</c:formatCode>
                <c:ptCount val="139"/>
                <c:pt idx="0">
                  <c:v>0.066</c:v>
                </c:pt>
                <c:pt idx="1">
                  <c:v>0.066</c:v>
                </c:pt>
                <c:pt idx="2">
                  <c:v>0.004</c:v>
                </c:pt>
                <c:pt idx="3">
                  <c:v>0.004</c:v>
                </c:pt>
                <c:pt idx="4">
                  <c:v>0.004</c:v>
                </c:pt>
                <c:pt idx="5">
                  <c:v>19.285</c:v>
                </c:pt>
                <c:pt idx="6">
                  <c:v>6.266</c:v>
                </c:pt>
                <c:pt idx="7">
                  <c:v>5.959</c:v>
                </c:pt>
                <c:pt idx="8">
                  <c:v>8.906</c:v>
                </c:pt>
                <c:pt idx="9">
                  <c:v>5.174999999999997</c:v>
                </c:pt>
                <c:pt idx="10">
                  <c:v>5.181999999999999</c:v>
                </c:pt>
                <c:pt idx="11">
                  <c:v>5.843999999999998</c:v>
                </c:pt>
                <c:pt idx="12">
                  <c:v>5.847999999999997</c:v>
                </c:pt>
                <c:pt idx="13">
                  <c:v>8.433000000000001</c:v>
                </c:pt>
                <c:pt idx="14">
                  <c:v>6.564999999999997</c:v>
                </c:pt>
                <c:pt idx="15">
                  <c:v>4.744</c:v>
                </c:pt>
                <c:pt idx="16">
                  <c:v>5.346999999999999</c:v>
                </c:pt>
                <c:pt idx="17">
                  <c:v>6.7</c:v>
                </c:pt>
                <c:pt idx="18">
                  <c:v>5.513999999999998</c:v>
                </c:pt>
                <c:pt idx="19">
                  <c:v>6.331</c:v>
                </c:pt>
                <c:pt idx="20">
                  <c:v>6.691999999999997</c:v>
                </c:pt>
                <c:pt idx="21">
                  <c:v>7.632</c:v>
                </c:pt>
                <c:pt idx="22">
                  <c:v>7.99</c:v>
                </c:pt>
                <c:pt idx="23">
                  <c:v>9.823</c:v>
                </c:pt>
                <c:pt idx="24">
                  <c:v>7.278</c:v>
                </c:pt>
                <c:pt idx="25">
                  <c:v>4.193999999999997</c:v>
                </c:pt>
                <c:pt idx="26">
                  <c:v>5.009</c:v>
                </c:pt>
                <c:pt idx="27">
                  <c:v>6.105999999999997</c:v>
                </c:pt>
                <c:pt idx="28">
                  <c:v>6.233</c:v>
                </c:pt>
                <c:pt idx="29">
                  <c:v>4.764999999999997</c:v>
                </c:pt>
                <c:pt idx="30">
                  <c:v>6.708</c:v>
                </c:pt>
                <c:pt idx="31">
                  <c:v>6.991</c:v>
                </c:pt>
                <c:pt idx="32">
                  <c:v>5.02</c:v>
                </c:pt>
                <c:pt idx="33">
                  <c:v>6.435</c:v>
                </c:pt>
                <c:pt idx="34">
                  <c:v>7.932</c:v>
                </c:pt>
                <c:pt idx="35">
                  <c:v>6.771</c:v>
                </c:pt>
                <c:pt idx="36">
                  <c:v>7.719</c:v>
                </c:pt>
                <c:pt idx="37">
                  <c:v>6.020999999999997</c:v>
                </c:pt>
                <c:pt idx="38">
                  <c:v>7.574</c:v>
                </c:pt>
                <c:pt idx="39">
                  <c:v>6.214</c:v>
                </c:pt>
                <c:pt idx="40">
                  <c:v>6.351</c:v>
                </c:pt>
                <c:pt idx="41">
                  <c:v>3.882</c:v>
                </c:pt>
                <c:pt idx="42">
                  <c:v>6.126999999999997</c:v>
                </c:pt>
                <c:pt idx="43">
                  <c:v>5.781</c:v>
                </c:pt>
                <c:pt idx="44">
                  <c:v>6.412</c:v>
                </c:pt>
                <c:pt idx="45">
                  <c:v>5.246</c:v>
                </c:pt>
                <c:pt idx="46">
                  <c:v>5.836</c:v>
                </c:pt>
                <c:pt idx="47">
                  <c:v>6.961</c:v>
                </c:pt>
                <c:pt idx="48">
                  <c:v>15.175</c:v>
                </c:pt>
                <c:pt idx="49">
                  <c:v>8.949</c:v>
                </c:pt>
                <c:pt idx="50">
                  <c:v>5.707</c:v>
                </c:pt>
                <c:pt idx="51">
                  <c:v>5.876</c:v>
                </c:pt>
                <c:pt idx="52">
                  <c:v>5.155999999999997</c:v>
                </c:pt>
                <c:pt idx="53">
                  <c:v>5.141</c:v>
                </c:pt>
                <c:pt idx="54">
                  <c:v>5.649999999999998</c:v>
                </c:pt>
                <c:pt idx="55">
                  <c:v>5.356999999999997</c:v>
                </c:pt>
                <c:pt idx="56">
                  <c:v>4.616999999999997</c:v>
                </c:pt>
                <c:pt idx="57">
                  <c:v>5.166999999999997</c:v>
                </c:pt>
                <c:pt idx="58">
                  <c:v>5.684999999999997</c:v>
                </c:pt>
                <c:pt idx="59">
                  <c:v>5.332</c:v>
                </c:pt>
                <c:pt idx="60">
                  <c:v>5.946</c:v>
                </c:pt>
                <c:pt idx="61">
                  <c:v>6.391</c:v>
                </c:pt>
                <c:pt idx="62">
                  <c:v>5.528999999999997</c:v>
                </c:pt>
                <c:pt idx="63">
                  <c:v>7.271</c:v>
                </c:pt>
                <c:pt idx="64">
                  <c:v>6.766999999999998</c:v>
                </c:pt>
                <c:pt idx="65">
                  <c:v>5.238</c:v>
                </c:pt>
                <c:pt idx="66">
                  <c:v>7.226</c:v>
                </c:pt>
                <c:pt idx="67">
                  <c:v>5.552</c:v>
                </c:pt>
                <c:pt idx="68">
                  <c:v>6.413</c:v>
                </c:pt>
                <c:pt idx="69">
                  <c:v>5.689999999999999</c:v>
                </c:pt>
                <c:pt idx="70">
                  <c:v>5.502</c:v>
                </c:pt>
                <c:pt idx="71">
                  <c:v>8.982</c:v>
                </c:pt>
                <c:pt idx="72">
                  <c:v>5.734</c:v>
                </c:pt>
                <c:pt idx="73">
                  <c:v>17.921</c:v>
                </c:pt>
                <c:pt idx="74">
                  <c:v>7.131</c:v>
                </c:pt>
                <c:pt idx="75">
                  <c:v>5.257</c:v>
                </c:pt>
                <c:pt idx="76">
                  <c:v>5.677999999999997</c:v>
                </c:pt>
                <c:pt idx="77">
                  <c:v>6.194999999999997</c:v>
                </c:pt>
                <c:pt idx="78">
                  <c:v>6.089</c:v>
                </c:pt>
                <c:pt idx="79">
                  <c:v>7.731</c:v>
                </c:pt>
                <c:pt idx="80">
                  <c:v>6.176</c:v>
                </c:pt>
                <c:pt idx="81">
                  <c:v>8.556000000000002</c:v>
                </c:pt>
                <c:pt idx="82">
                  <c:v>4.281</c:v>
                </c:pt>
                <c:pt idx="83">
                  <c:v>5.944</c:v>
                </c:pt>
                <c:pt idx="84">
                  <c:v>6.544</c:v>
                </c:pt>
                <c:pt idx="85">
                  <c:v>5.021999999999998</c:v>
                </c:pt>
                <c:pt idx="86">
                  <c:v>5.653999999999997</c:v>
                </c:pt>
                <c:pt idx="87">
                  <c:v>6.974</c:v>
                </c:pt>
                <c:pt idx="88">
                  <c:v>5.597999999999997</c:v>
                </c:pt>
                <c:pt idx="89">
                  <c:v>6.189</c:v>
                </c:pt>
                <c:pt idx="90">
                  <c:v>5.886</c:v>
                </c:pt>
                <c:pt idx="91">
                  <c:v>7.22</c:v>
                </c:pt>
                <c:pt idx="92">
                  <c:v>7.417</c:v>
                </c:pt>
                <c:pt idx="93">
                  <c:v>6.002</c:v>
                </c:pt>
                <c:pt idx="94">
                  <c:v>7.113</c:v>
                </c:pt>
                <c:pt idx="95">
                  <c:v>7.719</c:v>
                </c:pt>
                <c:pt idx="96">
                  <c:v>6.881</c:v>
                </c:pt>
                <c:pt idx="97">
                  <c:v>6.923</c:v>
                </c:pt>
                <c:pt idx="98">
                  <c:v>5.820999999999997</c:v>
                </c:pt>
                <c:pt idx="99">
                  <c:v>5.838</c:v>
                </c:pt>
                <c:pt idx="100">
                  <c:v>7.056999999999999</c:v>
                </c:pt>
                <c:pt idx="101">
                  <c:v>6.743</c:v>
                </c:pt>
                <c:pt idx="102">
                  <c:v>7.491</c:v>
                </c:pt>
                <c:pt idx="103">
                  <c:v>7.544999999999997</c:v>
                </c:pt>
                <c:pt idx="104">
                  <c:v>6.785</c:v>
                </c:pt>
                <c:pt idx="105">
                  <c:v>4.245</c:v>
                </c:pt>
                <c:pt idx="106">
                  <c:v>6.183999999999997</c:v>
                </c:pt>
                <c:pt idx="107">
                  <c:v>8.280000000000001</c:v>
                </c:pt>
                <c:pt idx="108">
                  <c:v>4.897999999999997</c:v>
                </c:pt>
                <c:pt idx="109">
                  <c:v>4.690999999999997</c:v>
                </c:pt>
                <c:pt idx="110">
                  <c:v>6.802999999999997</c:v>
                </c:pt>
                <c:pt idx="111">
                  <c:v>5.57</c:v>
                </c:pt>
                <c:pt idx="112">
                  <c:v>6.167999999999996</c:v>
                </c:pt>
                <c:pt idx="113">
                  <c:v>7.616999999999997</c:v>
                </c:pt>
                <c:pt idx="114">
                  <c:v>6.574</c:v>
                </c:pt>
                <c:pt idx="115">
                  <c:v>5.119999999999997</c:v>
                </c:pt>
                <c:pt idx="116">
                  <c:v>6.495</c:v>
                </c:pt>
                <c:pt idx="117">
                  <c:v>6.856999999999997</c:v>
                </c:pt>
                <c:pt idx="118">
                  <c:v>5.034</c:v>
                </c:pt>
                <c:pt idx="119">
                  <c:v>4.206</c:v>
                </c:pt>
                <c:pt idx="120">
                  <c:v>6.754999999999997</c:v>
                </c:pt>
                <c:pt idx="121">
                  <c:v>5.647999999999997</c:v>
                </c:pt>
                <c:pt idx="122">
                  <c:v>8.257000000000001</c:v>
                </c:pt>
                <c:pt idx="123">
                  <c:v>4.649999999999998</c:v>
                </c:pt>
                <c:pt idx="124">
                  <c:v>5.842</c:v>
                </c:pt>
                <c:pt idx="125">
                  <c:v>5.189999999999999</c:v>
                </c:pt>
                <c:pt idx="126">
                  <c:v>4.936</c:v>
                </c:pt>
                <c:pt idx="127">
                  <c:v>4.851</c:v>
                </c:pt>
                <c:pt idx="128">
                  <c:v>5.202</c:v>
                </c:pt>
                <c:pt idx="129">
                  <c:v>6.861999999999997</c:v>
                </c:pt>
                <c:pt idx="130">
                  <c:v>5.168999999999997</c:v>
                </c:pt>
                <c:pt idx="131">
                  <c:v>5.897999999999997</c:v>
                </c:pt>
                <c:pt idx="132">
                  <c:v>7.267999999999997</c:v>
                </c:pt>
                <c:pt idx="133">
                  <c:v>6.322999999999997</c:v>
                </c:pt>
                <c:pt idx="134">
                  <c:v>8.323</c:v>
                </c:pt>
                <c:pt idx="135">
                  <c:v>5.507</c:v>
                </c:pt>
                <c:pt idx="136">
                  <c:v>5.204</c:v>
                </c:pt>
                <c:pt idx="137">
                  <c:v>5.473</c:v>
                </c:pt>
                <c:pt idx="138">
                  <c:v>6.349</c:v>
                </c:pt>
              </c:numCache>
            </c:numRef>
          </c:val>
        </c:ser>
        <c:ser>
          <c:idx val="22"/>
          <c:order val="22"/>
          <c:tx>
            <c:strRef>
              <c:f>Global!$X$1</c:f>
              <c:strCache>
                <c:ptCount val="1"/>
                <c:pt idx="0">
                  <c:v>22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</c:numCache>
            </c:numRef>
          </c:cat>
          <c:val>
            <c:numRef>
              <c:f>Global!$X$2:$X$140</c:f>
              <c:numCache>
                <c:formatCode>General</c:formatCode>
                <c:ptCount val="139"/>
                <c:pt idx="0">
                  <c:v>0.401</c:v>
                </c:pt>
                <c:pt idx="1">
                  <c:v>0.008</c:v>
                </c:pt>
                <c:pt idx="2">
                  <c:v>0.008</c:v>
                </c:pt>
                <c:pt idx="3">
                  <c:v>0.006</c:v>
                </c:pt>
                <c:pt idx="4">
                  <c:v>0.006</c:v>
                </c:pt>
                <c:pt idx="5">
                  <c:v>4.452</c:v>
                </c:pt>
                <c:pt idx="6">
                  <c:v>6.387</c:v>
                </c:pt>
                <c:pt idx="7">
                  <c:v>7.086</c:v>
                </c:pt>
                <c:pt idx="8">
                  <c:v>11.009</c:v>
                </c:pt>
                <c:pt idx="9">
                  <c:v>7.367999999999997</c:v>
                </c:pt>
                <c:pt idx="10">
                  <c:v>6.756</c:v>
                </c:pt>
                <c:pt idx="11">
                  <c:v>7.273</c:v>
                </c:pt>
                <c:pt idx="12">
                  <c:v>8.627999999999998</c:v>
                </c:pt>
                <c:pt idx="13">
                  <c:v>6.311999999999998</c:v>
                </c:pt>
                <c:pt idx="14">
                  <c:v>8.949</c:v>
                </c:pt>
                <c:pt idx="15">
                  <c:v>8.4</c:v>
                </c:pt>
                <c:pt idx="16">
                  <c:v>4.820999999999997</c:v>
                </c:pt>
                <c:pt idx="17">
                  <c:v>6.851999999999998</c:v>
                </c:pt>
                <c:pt idx="18">
                  <c:v>45.552</c:v>
                </c:pt>
                <c:pt idx="19">
                  <c:v>6.003</c:v>
                </c:pt>
                <c:pt idx="20">
                  <c:v>6.48</c:v>
                </c:pt>
                <c:pt idx="21">
                  <c:v>5.821999999999997</c:v>
                </c:pt>
                <c:pt idx="22">
                  <c:v>4.673999999999999</c:v>
                </c:pt>
                <c:pt idx="23">
                  <c:v>6.301</c:v>
                </c:pt>
                <c:pt idx="24">
                  <c:v>7.681999999999999</c:v>
                </c:pt>
                <c:pt idx="25">
                  <c:v>6.026999999999997</c:v>
                </c:pt>
                <c:pt idx="26">
                  <c:v>7.941</c:v>
                </c:pt>
                <c:pt idx="27">
                  <c:v>5.016999999999999</c:v>
                </c:pt>
                <c:pt idx="28">
                  <c:v>5.143999999999997</c:v>
                </c:pt>
                <c:pt idx="29">
                  <c:v>5.636</c:v>
                </c:pt>
                <c:pt idx="30">
                  <c:v>11.05</c:v>
                </c:pt>
                <c:pt idx="31">
                  <c:v>5.022999999999997</c:v>
                </c:pt>
                <c:pt idx="32">
                  <c:v>5.171</c:v>
                </c:pt>
                <c:pt idx="33">
                  <c:v>5.594999999999997</c:v>
                </c:pt>
                <c:pt idx="34">
                  <c:v>38.5</c:v>
                </c:pt>
                <c:pt idx="35">
                  <c:v>5.652999999999997</c:v>
                </c:pt>
                <c:pt idx="36">
                  <c:v>6.079</c:v>
                </c:pt>
                <c:pt idx="37">
                  <c:v>4.813999999999997</c:v>
                </c:pt>
                <c:pt idx="38">
                  <c:v>4.945</c:v>
                </c:pt>
                <c:pt idx="39">
                  <c:v>6.266999999999999</c:v>
                </c:pt>
                <c:pt idx="40">
                  <c:v>6.871</c:v>
                </c:pt>
                <c:pt idx="41">
                  <c:v>5.334</c:v>
                </c:pt>
                <c:pt idx="42">
                  <c:v>6.948</c:v>
                </c:pt>
                <c:pt idx="43">
                  <c:v>4.914</c:v>
                </c:pt>
                <c:pt idx="44">
                  <c:v>5.431</c:v>
                </c:pt>
                <c:pt idx="45">
                  <c:v>6.846999999999999</c:v>
                </c:pt>
                <c:pt idx="46">
                  <c:v>6.113</c:v>
                </c:pt>
                <c:pt idx="47">
                  <c:v>4.984</c:v>
                </c:pt>
                <c:pt idx="48">
                  <c:v>6.331</c:v>
                </c:pt>
                <c:pt idx="49">
                  <c:v>5.969</c:v>
                </c:pt>
                <c:pt idx="50">
                  <c:v>5.128999999999997</c:v>
                </c:pt>
                <c:pt idx="51">
                  <c:v>4.634999999999997</c:v>
                </c:pt>
                <c:pt idx="52">
                  <c:v>5.618999999999997</c:v>
                </c:pt>
                <c:pt idx="53">
                  <c:v>5.649</c:v>
                </c:pt>
                <c:pt idx="54">
                  <c:v>6.823999999999997</c:v>
                </c:pt>
                <c:pt idx="55">
                  <c:v>6.397999999999997</c:v>
                </c:pt>
                <c:pt idx="56">
                  <c:v>5.424999999999997</c:v>
                </c:pt>
                <c:pt idx="57">
                  <c:v>6.131</c:v>
                </c:pt>
                <c:pt idx="58">
                  <c:v>5.801</c:v>
                </c:pt>
                <c:pt idx="59">
                  <c:v>6.466</c:v>
                </c:pt>
                <c:pt idx="60">
                  <c:v>5.113</c:v>
                </c:pt>
                <c:pt idx="61">
                  <c:v>8.06</c:v>
                </c:pt>
                <c:pt idx="62">
                  <c:v>7.073</c:v>
                </c:pt>
                <c:pt idx="63">
                  <c:v>5.812999999999997</c:v>
                </c:pt>
                <c:pt idx="64">
                  <c:v>8.023000000000001</c:v>
                </c:pt>
                <c:pt idx="65">
                  <c:v>6.819</c:v>
                </c:pt>
                <c:pt idx="66">
                  <c:v>9.212</c:v>
                </c:pt>
                <c:pt idx="67">
                  <c:v>6.907</c:v>
                </c:pt>
                <c:pt idx="68">
                  <c:v>6.184999999999997</c:v>
                </c:pt>
                <c:pt idx="69">
                  <c:v>5.704</c:v>
                </c:pt>
                <c:pt idx="70">
                  <c:v>8.030000000000001</c:v>
                </c:pt>
                <c:pt idx="71">
                  <c:v>5.579</c:v>
                </c:pt>
                <c:pt idx="72">
                  <c:v>7.327999999999997</c:v>
                </c:pt>
                <c:pt idx="73">
                  <c:v>6.28</c:v>
                </c:pt>
                <c:pt idx="74">
                  <c:v>13.832</c:v>
                </c:pt>
                <c:pt idx="75">
                  <c:v>33.523</c:v>
                </c:pt>
                <c:pt idx="76">
                  <c:v>13.872</c:v>
                </c:pt>
                <c:pt idx="77">
                  <c:v>5.516</c:v>
                </c:pt>
                <c:pt idx="78">
                  <c:v>8.413</c:v>
                </c:pt>
                <c:pt idx="79">
                  <c:v>5.512999999999997</c:v>
                </c:pt>
                <c:pt idx="80">
                  <c:v>5.921</c:v>
                </c:pt>
                <c:pt idx="81">
                  <c:v>7.576</c:v>
                </c:pt>
                <c:pt idx="82">
                  <c:v>6.001</c:v>
                </c:pt>
                <c:pt idx="83">
                  <c:v>8.557</c:v>
                </c:pt>
                <c:pt idx="84">
                  <c:v>14.166</c:v>
                </c:pt>
                <c:pt idx="85">
                  <c:v>7.361999999999997</c:v>
                </c:pt>
                <c:pt idx="86">
                  <c:v>5.726</c:v>
                </c:pt>
                <c:pt idx="87">
                  <c:v>6.978</c:v>
                </c:pt>
                <c:pt idx="88">
                  <c:v>7.677</c:v>
                </c:pt>
                <c:pt idx="89">
                  <c:v>5.825999999999997</c:v>
                </c:pt>
                <c:pt idx="90">
                  <c:v>5.323999999999997</c:v>
                </c:pt>
                <c:pt idx="91">
                  <c:v>5.177</c:v>
                </c:pt>
                <c:pt idx="92">
                  <c:v>5.827999999999997</c:v>
                </c:pt>
                <c:pt idx="93">
                  <c:v>6.724999999999997</c:v>
                </c:pt>
                <c:pt idx="94">
                  <c:v>7.111999999999997</c:v>
                </c:pt>
                <c:pt idx="95">
                  <c:v>5.984</c:v>
                </c:pt>
                <c:pt idx="96">
                  <c:v>5.252</c:v>
                </c:pt>
                <c:pt idx="97">
                  <c:v>5.738</c:v>
                </c:pt>
                <c:pt idx="98">
                  <c:v>6.160999999999997</c:v>
                </c:pt>
                <c:pt idx="99">
                  <c:v>5.637999999999997</c:v>
                </c:pt>
                <c:pt idx="100">
                  <c:v>6.502</c:v>
                </c:pt>
                <c:pt idx="101">
                  <c:v>11.903</c:v>
                </c:pt>
                <c:pt idx="102">
                  <c:v>8.247999999999997</c:v>
                </c:pt>
                <c:pt idx="103">
                  <c:v>5.254</c:v>
                </c:pt>
                <c:pt idx="104">
                  <c:v>5.438</c:v>
                </c:pt>
                <c:pt idx="105">
                  <c:v>7.907</c:v>
                </c:pt>
                <c:pt idx="106">
                  <c:v>5.247</c:v>
                </c:pt>
                <c:pt idx="107">
                  <c:v>8.919</c:v>
                </c:pt>
                <c:pt idx="108">
                  <c:v>5.338</c:v>
                </c:pt>
                <c:pt idx="109">
                  <c:v>6.026999999999997</c:v>
                </c:pt>
                <c:pt idx="110">
                  <c:v>5.825999999999997</c:v>
                </c:pt>
                <c:pt idx="111">
                  <c:v>6.902</c:v>
                </c:pt>
                <c:pt idx="112">
                  <c:v>10.941</c:v>
                </c:pt>
                <c:pt idx="113">
                  <c:v>8.006</c:v>
                </c:pt>
                <c:pt idx="114">
                  <c:v>8.146</c:v>
                </c:pt>
                <c:pt idx="115">
                  <c:v>6.501</c:v>
                </c:pt>
                <c:pt idx="116">
                  <c:v>7.025999999999997</c:v>
                </c:pt>
                <c:pt idx="117">
                  <c:v>5.279</c:v>
                </c:pt>
                <c:pt idx="118">
                  <c:v>5.462</c:v>
                </c:pt>
                <c:pt idx="119">
                  <c:v>6.102999999999997</c:v>
                </c:pt>
                <c:pt idx="120">
                  <c:v>7.263999999999998</c:v>
                </c:pt>
                <c:pt idx="121">
                  <c:v>36.907</c:v>
                </c:pt>
                <c:pt idx="122">
                  <c:v>5.409</c:v>
                </c:pt>
                <c:pt idx="123">
                  <c:v>7.313999999999997</c:v>
                </c:pt>
                <c:pt idx="124">
                  <c:v>6.597</c:v>
                </c:pt>
                <c:pt idx="125">
                  <c:v>7.405</c:v>
                </c:pt>
                <c:pt idx="126">
                  <c:v>8.812</c:v>
                </c:pt>
                <c:pt idx="127">
                  <c:v>5.038</c:v>
                </c:pt>
                <c:pt idx="128">
                  <c:v>5.68</c:v>
                </c:pt>
                <c:pt idx="129">
                  <c:v>5.607999999999997</c:v>
                </c:pt>
                <c:pt idx="130">
                  <c:v>6.219</c:v>
                </c:pt>
                <c:pt idx="131">
                  <c:v>7.785</c:v>
                </c:pt>
                <c:pt idx="132">
                  <c:v>6.958</c:v>
                </c:pt>
                <c:pt idx="133">
                  <c:v>6.731</c:v>
                </c:pt>
                <c:pt idx="134">
                  <c:v>5.116999999999997</c:v>
                </c:pt>
                <c:pt idx="135">
                  <c:v>5.027999999999997</c:v>
                </c:pt>
                <c:pt idx="136">
                  <c:v>6.272</c:v>
                </c:pt>
                <c:pt idx="137">
                  <c:v>11.123</c:v>
                </c:pt>
                <c:pt idx="138">
                  <c:v>8.254000000000001</c:v>
                </c:pt>
              </c:numCache>
            </c:numRef>
          </c:val>
        </c:ser>
        <c:ser>
          <c:idx val="23"/>
          <c:order val="23"/>
          <c:tx>
            <c:strRef>
              <c:f>Global!$Y$1</c:f>
              <c:strCache>
                <c:ptCount val="1"/>
                <c:pt idx="0">
                  <c:v>23</c:v>
                </c:pt>
              </c:strCache>
            </c:strRef>
          </c:tx>
          <c:cat>
            <c:numRef>
              <c:f>Global!$A$2:$A$140</c:f>
              <c:numCache>
                <c:formatCode>General</c:formatCode>
                <c:ptCount val="139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</c:numCache>
            </c:numRef>
          </c:cat>
          <c:val>
            <c:numRef>
              <c:f>Global!$Y$2:$Y$140</c:f>
              <c:numCache>
                <c:formatCode>General</c:formatCode>
                <c:ptCount val="139"/>
                <c:pt idx="0">
                  <c:v>0.008</c:v>
                </c:pt>
                <c:pt idx="1">
                  <c:v>0.008</c:v>
                </c:pt>
                <c:pt idx="2">
                  <c:v>0.008</c:v>
                </c:pt>
                <c:pt idx="3">
                  <c:v>0.007</c:v>
                </c:pt>
                <c:pt idx="4">
                  <c:v>0.007</c:v>
                </c:pt>
                <c:pt idx="5">
                  <c:v>4.007</c:v>
                </c:pt>
                <c:pt idx="6">
                  <c:v>5.067999999999997</c:v>
                </c:pt>
                <c:pt idx="7">
                  <c:v>4.472</c:v>
                </c:pt>
                <c:pt idx="8">
                  <c:v>6.416</c:v>
                </c:pt>
                <c:pt idx="9">
                  <c:v>6.189999999999999</c:v>
                </c:pt>
                <c:pt idx="10">
                  <c:v>7.596</c:v>
                </c:pt>
                <c:pt idx="11">
                  <c:v>5.182999999999997</c:v>
                </c:pt>
                <c:pt idx="12">
                  <c:v>6.346999999999999</c:v>
                </c:pt>
                <c:pt idx="13">
                  <c:v>5.687999999999997</c:v>
                </c:pt>
                <c:pt idx="14">
                  <c:v>8.027999999999998</c:v>
                </c:pt>
                <c:pt idx="15">
                  <c:v>6.51</c:v>
                </c:pt>
                <c:pt idx="16">
                  <c:v>6.229</c:v>
                </c:pt>
                <c:pt idx="17">
                  <c:v>9.209</c:v>
                </c:pt>
                <c:pt idx="18">
                  <c:v>6.269</c:v>
                </c:pt>
                <c:pt idx="19">
                  <c:v>9.146</c:v>
                </c:pt>
                <c:pt idx="20">
                  <c:v>45.971</c:v>
                </c:pt>
                <c:pt idx="21">
                  <c:v>7.187999999999997</c:v>
                </c:pt>
                <c:pt idx="22">
                  <c:v>4.904</c:v>
                </c:pt>
                <c:pt idx="23">
                  <c:v>6.603999999999997</c:v>
                </c:pt>
                <c:pt idx="24">
                  <c:v>6.254</c:v>
                </c:pt>
                <c:pt idx="25">
                  <c:v>5.442</c:v>
                </c:pt>
                <c:pt idx="26">
                  <c:v>5.579</c:v>
                </c:pt>
                <c:pt idx="27">
                  <c:v>5.514999999999997</c:v>
                </c:pt>
                <c:pt idx="28">
                  <c:v>16.235</c:v>
                </c:pt>
                <c:pt idx="29">
                  <c:v>7.929</c:v>
                </c:pt>
                <c:pt idx="30">
                  <c:v>6.409</c:v>
                </c:pt>
                <c:pt idx="31">
                  <c:v>8.755</c:v>
                </c:pt>
                <c:pt idx="32">
                  <c:v>43.66600000000001</c:v>
                </c:pt>
                <c:pt idx="33">
                  <c:v>5.113999999999997</c:v>
                </c:pt>
                <c:pt idx="34">
                  <c:v>6.677999999999997</c:v>
                </c:pt>
                <c:pt idx="35">
                  <c:v>5.438</c:v>
                </c:pt>
                <c:pt idx="36">
                  <c:v>5.352999999999997</c:v>
                </c:pt>
                <c:pt idx="37">
                  <c:v>5.726999999999998</c:v>
                </c:pt>
                <c:pt idx="38">
                  <c:v>5.912</c:v>
                </c:pt>
                <c:pt idx="39">
                  <c:v>6.113</c:v>
                </c:pt>
                <c:pt idx="40">
                  <c:v>7.624999999999995</c:v>
                </c:pt>
                <c:pt idx="41">
                  <c:v>18.323</c:v>
                </c:pt>
                <c:pt idx="42">
                  <c:v>6.190999999999997</c:v>
                </c:pt>
                <c:pt idx="43">
                  <c:v>10.151</c:v>
                </c:pt>
                <c:pt idx="44">
                  <c:v>5.85</c:v>
                </c:pt>
                <c:pt idx="45">
                  <c:v>5.827999999999997</c:v>
                </c:pt>
                <c:pt idx="46">
                  <c:v>6.874</c:v>
                </c:pt>
                <c:pt idx="47">
                  <c:v>6.408</c:v>
                </c:pt>
                <c:pt idx="48">
                  <c:v>6.889</c:v>
                </c:pt>
                <c:pt idx="49">
                  <c:v>6.802999999999997</c:v>
                </c:pt>
                <c:pt idx="50">
                  <c:v>9.652</c:v>
                </c:pt>
                <c:pt idx="51">
                  <c:v>4.886</c:v>
                </c:pt>
                <c:pt idx="52">
                  <c:v>6.3</c:v>
                </c:pt>
                <c:pt idx="53">
                  <c:v>5.707</c:v>
                </c:pt>
                <c:pt idx="54">
                  <c:v>5.557999999999997</c:v>
                </c:pt>
                <c:pt idx="55">
                  <c:v>5.509</c:v>
                </c:pt>
                <c:pt idx="56">
                  <c:v>5.093</c:v>
                </c:pt>
                <c:pt idx="57">
                  <c:v>6.152999999999997</c:v>
                </c:pt>
                <c:pt idx="58">
                  <c:v>4.85</c:v>
                </c:pt>
                <c:pt idx="59">
                  <c:v>9.855</c:v>
                </c:pt>
                <c:pt idx="60">
                  <c:v>5.449</c:v>
                </c:pt>
                <c:pt idx="61">
                  <c:v>5.659999999999997</c:v>
                </c:pt>
                <c:pt idx="62">
                  <c:v>5.922</c:v>
                </c:pt>
                <c:pt idx="63">
                  <c:v>6.543</c:v>
                </c:pt>
                <c:pt idx="64">
                  <c:v>6.702</c:v>
                </c:pt>
                <c:pt idx="65">
                  <c:v>5.07</c:v>
                </c:pt>
                <c:pt idx="66">
                  <c:v>4.754999999999997</c:v>
                </c:pt>
                <c:pt idx="67">
                  <c:v>8.585000000000002</c:v>
                </c:pt>
                <c:pt idx="68">
                  <c:v>4.655999999999997</c:v>
                </c:pt>
                <c:pt idx="69">
                  <c:v>5.261</c:v>
                </c:pt>
                <c:pt idx="70">
                  <c:v>5.704</c:v>
                </c:pt>
                <c:pt idx="71">
                  <c:v>7.0</c:v>
                </c:pt>
                <c:pt idx="72">
                  <c:v>6.355999999999997</c:v>
                </c:pt>
                <c:pt idx="73">
                  <c:v>4.887</c:v>
                </c:pt>
                <c:pt idx="74">
                  <c:v>5.408</c:v>
                </c:pt>
                <c:pt idx="75">
                  <c:v>38.887</c:v>
                </c:pt>
                <c:pt idx="76">
                  <c:v>4.803999999999998</c:v>
                </c:pt>
                <c:pt idx="77">
                  <c:v>7.560999999999997</c:v>
                </c:pt>
                <c:pt idx="78">
                  <c:v>6.455</c:v>
                </c:pt>
                <c:pt idx="79">
                  <c:v>7.769</c:v>
                </c:pt>
                <c:pt idx="80">
                  <c:v>6.294999999999997</c:v>
                </c:pt>
                <c:pt idx="81">
                  <c:v>6.359</c:v>
                </c:pt>
                <c:pt idx="82">
                  <c:v>6.597</c:v>
                </c:pt>
                <c:pt idx="83">
                  <c:v>7.322999999999997</c:v>
                </c:pt>
                <c:pt idx="84">
                  <c:v>5.53</c:v>
                </c:pt>
                <c:pt idx="85">
                  <c:v>5.824999999999996</c:v>
                </c:pt>
                <c:pt idx="86">
                  <c:v>6.022999999999997</c:v>
                </c:pt>
                <c:pt idx="87">
                  <c:v>6.056999999999999</c:v>
                </c:pt>
                <c:pt idx="88">
                  <c:v>8.918000000000001</c:v>
                </c:pt>
                <c:pt idx="89">
                  <c:v>5.966</c:v>
                </c:pt>
                <c:pt idx="90">
                  <c:v>6.476</c:v>
                </c:pt>
                <c:pt idx="91">
                  <c:v>6.157999999999997</c:v>
                </c:pt>
                <c:pt idx="92">
                  <c:v>7.279</c:v>
                </c:pt>
                <c:pt idx="93">
                  <c:v>6.567999999999997</c:v>
                </c:pt>
                <c:pt idx="94">
                  <c:v>5.747</c:v>
                </c:pt>
                <c:pt idx="95">
                  <c:v>6.488</c:v>
                </c:pt>
                <c:pt idx="96">
                  <c:v>7.307999999999997</c:v>
                </c:pt>
                <c:pt idx="97">
                  <c:v>5.583</c:v>
                </c:pt>
                <c:pt idx="98">
                  <c:v>6.243</c:v>
                </c:pt>
                <c:pt idx="99">
                  <c:v>5.7</c:v>
                </c:pt>
                <c:pt idx="100">
                  <c:v>6.376</c:v>
                </c:pt>
                <c:pt idx="101">
                  <c:v>5.643999999999997</c:v>
                </c:pt>
                <c:pt idx="102">
                  <c:v>4.727999999999997</c:v>
                </c:pt>
                <c:pt idx="103">
                  <c:v>7.166999999999997</c:v>
                </c:pt>
                <c:pt idx="104">
                  <c:v>7.901</c:v>
                </c:pt>
                <c:pt idx="105">
                  <c:v>5.507</c:v>
                </c:pt>
                <c:pt idx="106">
                  <c:v>5.567999999999997</c:v>
                </c:pt>
                <c:pt idx="107">
                  <c:v>7.09</c:v>
                </c:pt>
                <c:pt idx="108">
                  <c:v>8.457</c:v>
                </c:pt>
                <c:pt idx="109">
                  <c:v>6.406</c:v>
                </c:pt>
                <c:pt idx="110">
                  <c:v>7.179</c:v>
                </c:pt>
                <c:pt idx="111">
                  <c:v>8.043999999999998</c:v>
                </c:pt>
                <c:pt idx="112">
                  <c:v>7.254999999999997</c:v>
                </c:pt>
                <c:pt idx="113">
                  <c:v>14.72</c:v>
                </c:pt>
                <c:pt idx="114">
                  <c:v>13.718</c:v>
                </c:pt>
                <c:pt idx="115">
                  <c:v>5.942</c:v>
                </c:pt>
                <c:pt idx="116">
                  <c:v>6.946</c:v>
                </c:pt>
                <c:pt idx="117">
                  <c:v>5.401</c:v>
                </c:pt>
                <c:pt idx="118">
                  <c:v>9.289</c:v>
                </c:pt>
                <c:pt idx="119">
                  <c:v>8.253</c:v>
                </c:pt>
                <c:pt idx="120">
                  <c:v>6.887999999999997</c:v>
                </c:pt>
                <c:pt idx="121">
                  <c:v>5.557999999999997</c:v>
                </c:pt>
                <c:pt idx="122">
                  <c:v>5.687999999999997</c:v>
                </c:pt>
                <c:pt idx="123">
                  <c:v>7.982</c:v>
                </c:pt>
                <c:pt idx="124">
                  <c:v>5.391999999999999</c:v>
                </c:pt>
                <c:pt idx="125">
                  <c:v>3.818999999999999</c:v>
                </c:pt>
                <c:pt idx="126">
                  <c:v>6.789</c:v>
                </c:pt>
                <c:pt idx="127">
                  <c:v>5.962</c:v>
                </c:pt>
                <c:pt idx="128">
                  <c:v>5.593</c:v>
                </c:pt>
                <c:pt idx="129">
                  <c:v>5.383999999999999</c:v>
                </c:pt>
                <c:pt idx="130">
                  <c:v>5.736</c:v>
                </c:pt>
                <c:pt idx="131">
                  <c:v>7.204</c:v>
                </c:pt>
                <c:pt idx="132">
                  <c:v>5.813999999999997</c:v>
                </c:pt>
                <c:pt idx="133">
                  <c:v>7.121999999999997</c:v>
                </c:pt>
                <c:pt idx="134">
                  <c:v>5.806</c:v>
                </c:pt>
                <c:pt idx="135">
                  <c:v>6.689</c:v>
                </c:pt>
                <c:pt idx="136">
                  <c:v>9.839</c:v>
                </c:pt>
                <c:pt idx="137">
                  <c:v>5.799</c:v>
                </c:pt>
                <c:pt idx="138">
                  <c:v>7.245</c:v>
                </c:pt>
              </c:numCache>
            </c:numRef>
          </c:val>
        </c:ser>
        <c:bandFmts/>
        <c:axId val="557063272"/>
        <c:axId val="639443128"/>
        <c:axId val="638627624"/>
      </c:surface3DChart>
      <c:catAx>
        <c:axId val="557063272"/>
        <c:scaling>
          <c:orientation val="minMax"/>
        </c:scaling>
        <c:axPos val="b"/>
        <c:numFmt formatCode="General" sourceLinked="1"/>
        <c:tickLblPos val="nextTo"/>
        <c:crossAx val="639443128"/>
        <c:crosses val="autoZero"/>
        <c:auto val="1"/>
        <c:lblAlgn val="ctr"/>
        <c:lblOffset val="100"/>
      </c:catAx>
      <c:valAx>
        <c:axId val="639443128"/>
        <c:scaling>
          <c:orientation val="minMax"/>
        </c:scaling>
        <c:axPos val="l"/>
        <c:majorGridlines/>
        <c:numFmt formatCode="General" sourceLinked="1"/>
        <c:tickLblPos val="nextTo"/>
        <c:crossAx val="557063272"/>
        <c:crosses val="autoZero"/>
        <c:crossBetween val="midCat"/>
      </c:valAx>
      <c:serAx>
        <c:axId val="638627624"/>
        <c:scaling>
          <c:orientation val="minMax"/>
        </c:scaling>
        <c:axPos val="b"/>
        <c:tickLblPos val="nextTo"/>
        <c:crossAx val="639443128"/>
        <c:crosses val="autoZero"/>
      </c:serAx>
      <c:spPr>
        <a:noFill/>
        <a:ln w="25400">
          <a:noFill/>
        </a:ln>
      </c:spPr>
    </c:plotArea>
    <c:legend>
      <c:legendPos val="r"/>
      <c:layout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stockChart>
        <c:ser>
          <c:idx val="0"/>
          <c:order val="0"/>
          <c:tx>
            <c:strRef>
              <c:f>AcroosSilo!$A$1</c:f>
              <c:strCache>
                <c:ptCount val="1"/>
                <c:pt idx="0">
                  <c:v>Max</c:v>
                </c:pt>
              </c:strCache>
            </c:strRef>
          </c:tx>
          <c:spPr>
            <a:ln w="19050">
              <a:noFill/>
            </a:ln>
          </c:spPr>
          <c:marker>
            <c:symbol val="none"/>
          </c:marker>
          <c:val>
            <c:numRef>
              <c:f>AcroosSilo!$B$1:$Z$1</c:f>
              <c:numCache>
                <c:formatCode>General</c:formatCode>
                <c:ptCount val="25"/>
                <c:pt idx="0">
                  <c:v>46.439</c:v>
                </c:pt>
                <c:pt idx="1">
                  <c:v>41.416</c:v>
                </c:pt>
                <c:pt idx="2">
                  <c:v>60.637</c:v>
                </c:pt>
                <c:pt idx="3">
                  <c:v>48.835</c:v>
                </c:pt>
                <c:pt idx="4">
                  <c:v>36.463</c:v>
                </c:pt>
                <c:pt idx="5">
                  <c:v>40.65900000000001</c:v>
                </c:pt>
                <c:pt idx="6">
                  <c:v>39.922</c:v>
                </c:pt>
                <c:pt idx="7">
                  <c:v>39.485</c:v>
                </c:pt>
                <c:pt idx="8">
                  <c:v>39.121</c:v>
                </c:pt>
                <c:pt idx="9">
                  <c:v>41.59300000000001</c:v>
                </c:pt>
                <c:pt idx="10">
                  <c:v>40.869</c:v>
                </c:pt>
                <c:pt idx="11">
                  <c:v>18.229</c:v>
                </c:pt>
                <c:pt idx="12">
                  <c:v>37.71700000000001</c:v>
                </c:pt>
                <c:pt idx="13">
                  <c:v>40.165</c:v>
                </c:pt>
                <c:pt idx="14">
                  <c:v>44.357</c:v>
                </c:pt>
                <c:pt idx="15">
                  <c:v>96.321</c:v>
                </c:pt>
                <c:pt idx="16">
                  <c:v>20.775</c:v>
                </c:pt>
                <c:pt idx="17">
                  <c:v>39.125</c:v>
                </c:pt>
                <c:pt idx="18">
                  <c:v>36.524</c:v>
                </c:pt>
                <c:pt idx="19">
                  <c:v>40.041</c:v>
                </c:pt>
                <c:pt idx="20">
                  <c:v>99.583</c:v>
                </c:pt>
                <c:pt idx="21">
                  <c:v>19.285</c:v>
                </c:pt>
                <c:pt idx="22">
                  <c:v>45.552</c:v>
                </c:pt>
                <c:pt idx="23">
                  <c:v>45.971</c:v>
                </c:pt>
                <c:pt idx="24">
                  <c:v>45.526</c:v>
                </c:pt>
              </c:numCache>
            </c:numRef>
          </c:val>
        </c:ser>
        <c:ser>
          <c:idx val="1"/>
          <c:order val="1"/>
          <c:tx>
            <c:strRef>
              <c:f>AcroosSilo!$A$2</c:f>
              <c:strCache>
                <c:ptCount val="1"/>
                <c:pt idx="0">
                  <c:v>Min</c:v>
                </c:pt>
              </c:strCache>
            </c:strRef>
          </c:tx>
          <c:spPr>
            <a:ln w="19050">
              <a:noFill/>
            </a:ln>
          </c:spPr>
          <c:marker>
            <c:symbol val="none"/>
          </c:marker>
          <c:val>
            <c:numRef>
              <c:f>AcroosSilo!$B$2:$Z$2</c:f>
              <c:numCache>
                <c:formatCode>General</c:formatCode>
                <c:ptCount val="25"/>
                <c:pt idx="0">
                  <c:v>0.005</c:v>
                </c:pt>
                <c:pt idx="1">
                  <c:v>0.006</c:v>
                </c:pt>
                <c:pt idx="2">
                  <c:v>0.03</c:v>
                </c:pt>
                <c:pt idx="3">
                  <c:v>0.007</c:v>
                </c:pt>
                <c:pt idx="4">
                  <c:v>0.007</c:v>
                </c:pt>
                <c:pt idx="5">
                  <c:v>0.006</c:v>
                </c:pt>
                <c:pt idx="6">
                  <c:v>0.004</c:v>
                </c:pt>
                <c:pt idx="7">
                  <c:v>0.004</c:v>
                </c:pt>
                <c:pt idx="8">
                  <c:v>0.007</c:v>
                </c:pt>
                <c:pt idx="9">
                  <c:v>0.005</c:v>
                </c:pt>
                <c:pt idx="10">
                  <c:v>0.005</c:v>
                </c:pt>
                <c:pt idx="11">
                  <c:v>0.005</c:v>
                </c:pt>
                <c:pt idx="12">
                  <c:v>0.006</c:v>
                </c:pt>
                <c:pt idx="13">
                  <c:v>0.004</c:v>
                </c:pt>
                <c:pt idx="14">
                  <c:v>0.005</c:v>
                </c:pt>
                <c:pt idx="15">
                  <c:v>0.004</c:v>
                </c:pt>
                <c:pt idx="16">
                  <c:v>0.006</c:v>
                </c:pt>
                <c:pt idx="17">
                  <c:v>0.006</c:v>
                </c:pt>
                <c:pt idx="18">
                  <c:v>0.007</c:v>
                </c:pt>
                <c:pt idx="19">
                  <c:v>0.004</c:v>
                </c:pt>
                <c:pt idx="20">
                  <c:v>0.004</c:v>
                </c:pt>
                <c:pt idx="21">
                  <c:v>0.004</c:v>
                </c:pt>
                <c:pt idx="22">
                  <c:v>0.006</c:v>
                </c:pt>
                <c:pt idx="23">
                  <c:v>0.007</c:v>
                </c:pt>
                <c:pt idx="24">
                  <c:v>0.007</c:v>
                </c:pt>
              </c:numCache>
            </c:numRef>
          </c:val>
        </c:ser>
        <c:ser>
          <c:idx val="2"/>
          <c:order val="2"/>
          <c:tx>
            <c:strRef>
              <c:f>AcroosSilo!$A$3</c:f>
              <c:strCache>
                <c:ptCount val="1"/>
                <c:pt idx="0">
                  <c:v>Avg</c:v>
                </c:pt>
              </c:strCache>
            </c:strRef>
          </c:tx>
          <c:spPr>
            <a:ln w="19050">
              <a:noFill/>
            </a:ln>
          </c:spPr>
          <c:marker>
            <c:symbol val="dot"/>
            <c:size val="3"/>
          </c:marker>
          <c:val>
            <c:numRef>
              <c:f>AcroosSilo!$B$3:$Z$3</c:f>
              <c:numCache>
                <c:formatCode>General</c:formatCode>
                <c:ptCount val="25"/>
                <c:pt idx="0">
                  <c:v>6.710316546762584</c:v>
                </c:pt>
                <c:pt idx="1">
                  <c:v>7.337000000000001</c:v>
                </c:pt>
                <c:pt idx="2">
                  <c:v>7.70576978417267</c:v>
                </c:pt>
                <c:pt idx="3">
                  <c:v>6.990661870503598</c:v>
                </c:pt>
                <c:pt idx="4">
                  <c:v>7.009503597122301</c:v>
                </c:pt>
                <c:pt idx="5">
                  <c:v>6.469223021582737</c:v>
                </c:pt>
                <c:pt idx="6">
                  <c:v>7.299791366906474</c:v>
                </c:pt>
                <c:pt idx="7">
                  <c:v>7.585194244604319</c:v>
                </c:pt>
                <c:pt idx="8">
                  <c:v>6.863309352517986</c:v>
                </c:pt>
                <c:pt idx="9">
                  <c:v>6.838856115107911</c:v>
                </c:pt>
                <c:pt idx="10">
                  <c:v>6.595194244604317</c:v>
                </c:pt>
                <c:pt idx="11">
                  <c:v>6.28476978417266</c:v>
                </c:pt>
                <c:pt idx="12">
                  <c:v>6.395330935251796</c:v>
                </c:pt>
                <c:pt idx="13">
                  <c:v>6.648208633093528</c:v>
                </c:pt>
                <c:pt idx="14">
                  <c:v>6.399539568345322</c:v>
                </c:pt>
                <c:pt idx="15">
                  <c:v>7.44785611510791</c:v>
                </c:pt>
                <c:pt idx="16">
                  <c:v>6.26113669064748</c:v>
                </c:pt>
                <c:pt idx="17">
                  <c:v>6.409539568345327</c:v>
                </c:pt>
                <c:pt idx="18">
                  <c:v>6.467316546762585</c:v>
                </c:pt>
                <c:pt idx="19">
                  <c:v>6.814050359712229</c:v>
                </c:pt>
                <c:pt idx="20">
                  <c:v>6.113424460431649</c:v>
                </c:pt>
                <c:pt idx="21">
                  <c:v>6.243374100719423</c:v>
                </c:pt>
                <c:pt idx="22">
                  <c:v>7.40961870503597</c:v>
                </c:pt>
                <c:pt idx="23">
                  <c:v>7.23355395683453</c:v>
                </c:pt>
                <c:pt idx="24">
                  <c:v>7.07079136690647</c:v>
                </c:pt>
              </c:numCache>
            </c:numRef>
          </c:val>
        </c:ser>
        <c:hiLowLines/>
        <c:axId val="557784040"/>
        <c:axId val="627238168"/>
      </c:stockChart>
      <c:catAx>
        <c:axId val="557784040"/>
        <c:scaling>
          <c:orientation val="minMax"/>
        </c:scaling>
        <c:axPos val="b"/>
        <c:tickLblPos val="nextTo"/>
        <c:crossAx val="627238168"/>
        <c:crosses val="autoZero"/>
        <c:auto val="1"/>
        <c:lblAlgn val="ctr"/>
        <c:lblOffset val="100"/>
      </c:catAx>
      <c:valAx>
        <c:axId val="627238168"/>
        <c:scaling>
          <c:orientation val="minMax"/>
        </c:scaling>
        <c:axPos val="l"/>
        <c:majorGridlines/>
        <c:numFmt formatCode="General" sourceLinked="1"/>
        <c:tickLblPos val="nextTo"/>
        <c:crossAx val="557784040"/>
        <c:crosses val="autoZero"/>
        <c:crossBetween val="between"/>
      </c:valAx>
    </c:plotArea>
    <c:legend>
      <c:legendPos val="r"/>
      <c:layout/>
    </c:legend>
    <c:plotVisOnly val="1"/>
    <c:dispBlanksAs val="gap"/>
  </c:chart>
  <c:spPr>
    <a:ln>
      <a:solidFill>
        <a:schemeClr val="accent1"/>
      </a:solidFill>
    </a:ln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stockChart>
        <c:ser>
          <c:idx val="0"/>
          <c:order val="0"/>
          <c:tx>
            <c:strRef>
              <c:f>AcrossTime!$A$1</c:f>
              <c:strCache>
                <c:ptCount val="1"/>
                <c:pt idx="0">
                  <c:v>Max</c:v>
                </c:pt>
              </c:strCache>
            </c:strRef>
          </c:tx>
          <c:spPr>
            <a:ln w="19050">
              <a:noFill/>
            </a:ln>
          </c:spPr>
          <c:marker>
            <c:symbol val="none"/>
          </c:marker>
          <c:val>
            <c:numRef>
              <c:f>AcrossTime!$B$1:$EJ$1</c:f>
              <c:numCache>
                <c:formatCode>General</c:formatCode>
                <c:ptCount val="139"/>
                <c:pt idx="0">
                  <c:v>0.401</c:v>
                </c:pt>
                <c:pt idx="1">
                  <c:v>0.168</c:v>
                </c:pt>
                <c:pt idx="2">
                  <c:v>0.083</c:v>
                </c:pt>
                <c:pt idx="3">
                  <c:v>0.083</c:v>
                </c:pt>
                <c:pt idx="4">
                  <c:v>0.083</c:v>
                </c:pt>
                <c:pt idx="5">
                  <c:v>99.583</c:v>
                </c:pt>
                <c:pt idx="6">
                  <c:v>27.728</c:v>
                </c:pt>
                <c:pt idx="7">
                  <c:v>28.541</c:v>
                </c:pt>
                <c:pt idx="8">
                  <c:v>46.439</c:v>
                </c:pt>
                <c:pt idx="9">
                  <c:v>10.972</c:v>
                </c:pt>
                <c:pt idx="10">
                  <c:v>9.263000000000003</c:v>
                </c:pt>
                <c:pt idx="11">
                  <c:v>21.25</c:v>
                </c:pt>
                <c:pt idx="12">
                  <c:v>10.757</c:v>
                </c:pt>
                <c:pt idx="13">
                  <c:v>20.263</c:v>
                </c:pt>
                <c:pt idx="14">
                  <c:v>10.235</c:v>
                </c:pt>
                <c:pt idx="15">
                  <c:v>14.882</c:v>
                </c:pt>
                <c:pt idx="16">
                  <c:v>34.01300000000001</c:v>
                </c:pt>
                <c:pt idx="17">
                  <c:v>19.149</c:v>
                </c:pt>
                <c:pt idx="18">
                  <c:v>45.552</c:v>
                </c:pt>
                <c:pt idx="19">
                  <c:v>14.512</c:v>
                </c:pt>
                <c:pt idx="20">
                  <c:v>45.971</c:v>
                </c:pt>
                <c:pt idx="21">
                  <c:v>9.620000000000001</c:v>
                </c:pt>
                <c:pt idx="22">
                  <c:v>44.357</c:v>
                </c:pt>
                <c:pt idx="23">
                  <c:v>9.823</c:v>
                </c:pt>
                <c:pt idx="24">
                  <c:v>60.637</c:v>
                </c:pt>
                <c:pt idx="25">
                  <c:v>9.785</c:v>
                </c:pt>
                <c:pt idx="26">
                  <c:v>10.94</c:v>
                </c:pt>
                <c:pt idx="27">
                  <c:v>11.644</c:v>
                </c:pt>
                <c:pt idx="28">
                  <c:v>16.235</c:v>
                </c:pt>
                <c:pt idx="29">
                  <c:v>8.193000000000001</c:v>
                </c:pt>
                <c:pt idx="30">
                  <c:v>11.575</c:v>
                </c:pt>
                <c:pt idx="31">
                  <c:v>8.755</c:v>
                </c:pt>
                <c:pt idx="32">
                  <c:v>43.66600000000001</c:v>
                </c:pt>
                <c:pt idx="33">
                  <c:v>33.188</c:v>
                </c:pt>
                <c:pt idx="34">
                  <c:v>38.5</c:v>
                </c:pt>
                <c:pt idx="35">
                  <c:v>41.01900000000001</c:v>
                </c:pt>
                <c:pt idx="36">
                  <c:v>19.29799999999999</c:v>
                </c:pt>
                <c:pt idx="37">
                  <c:v>9.835000000000002</c:v>
                </c:pt>
                <c:pt idx="38">
                  <c:v>7.574</c:v>
                </c:pt>
                <c:pt idx="39">
                  <c:v>9.499</c:v>
                </c:pt>
                <c:pt idx="40">
                  <c:v>7.951</c:v>
                </c:pt>
                <c:pt idx="41">
                  <c:v>18.323</c:v>
                </c:pt>
                <c:pt idx="42">
                  <c:v>10.047</c:v>
                </c:pt>
                <c:pt idx="43">
                  <c:v>19.949</c:v>
                </c:pt>
                <c:pt idx="44">
                  <c:v>45.526</c:v>
                </c:pt>
                <c:pt idx="45">
                  <c:v>9.229999999999998</c:v>
                </c:pt>
                <c:pt idx="46">
                  <c:v>36.524</c:v>
                </c:pt>
                <c:pt idx="47">
                  <c:v>18.707</c:v>
                </c:pt>
                <c:pt idx="48">
                  <c:v>15.175</c:v>
                </c:pt>
                <c:pt idx="49">
                  <c:v>40.29600000000001</c:v>
                </c:pt>
                <c:pt idx="50">
                  <c:v>9.787000000000001</c:v>
                </c:pt>
                <c:pt idx="51">
                  <c:v>39.783</c:v>
                </c:pt>
                <c:pt idx="52">
                  <c:v>11.683</c:v>
                </c:pt>
                <c:pt idx="53">
                  <c:v>16.0</c:v>
                </c:pt>
                <c:pt idx="54">
                  <c:v>96.321</c:v>
                </c:pt>
                <c:pt idx="55">
                  <c:v>10.102</c:v>
                </c:pt>
                <c:pt idx="56">
                  <c:v>19.59</c:v>
                </c:pt>
                <c:pt idx="57">
                  <c:v>19.284</c:v>
                </c:pt>
                <c:pt idx="58">
                  <c:v>41.59300000000001</c:v>
                </c:pt>
                <c:pt idx="59">
                  <c:v>16.073</c:v>
                </c:pt>
                <c:pt idx="60">
                  <c:v>39.485</c:v>
                </c:pt>
                <c:pt idx="61">
                  <c:v>37.71700000000001</c:v>
                </c:pt>
                <c:pt idx="62">
                  <c:v>37.04300000000001</c:v>
                </c:pt>
                <c:pt idx="63">
                  <c:v>40.65900000000001</c:v>
                </c:pt>
                <c:pt idx="64">
                  <c:v>34.181</c:v>
                </c:pt>
                <c:pt idx="65">
                  <c:v>8.894</c:v>
                </c:pt>
                <c:pt idx="66">
                  <c:v>44.12900000000001</c:v>
                </c:pt>
                <c:pt idx="67">
                  <c:v>15.563</c:v>
                </c:pt>
                <c:pt idx="68">
                  <c:v>9.005</c:v>
                </c:pt>
                <c:pt idx="69">
                  <c:v>9.889</c:v>
                </c:pt>
                <c:pt idx="70">
                  <c:v>11.908</c:v>
                </c:pt>
                <c:pt idx="71">
                  <c:v>39.922</c:v>
                </c:pt>
                <c:pt idx="72">
                  <c:v>8.411000000000001</c:v>
                </c:pt>
                <c:pt idx="73">
                  <c:v>41.416</c:v>
                </c:pt>
                <c:pt idx="74">
                  <c:v>20.261</c:v>
                </c:pt>
                <c:pt idx="75">
                  <c:v>38.887</c:v>
                </c:pt>
                <c:pt idx="76">
                  <c:v>13.872</c:v>
                </c:pt>
                <c:pt idx="77">
                  <c:v>9.552</c:v>
                </c:pt>
                <c:pt idx="78">
                  <c:v>8.627999999999998</c:v>
                </c:pt>
                <c:pt idx="79">
                  <c:v>13.09</c:v>
                </c:pt>
                <c:pt idx="80">
                  <c:v>9.516</c:v>
                </c:pt>
                <c:pt idx="81">
                  <c:v>34.79100000000001</c:v>
                </c:pt>
                <c:pt idx="82">
                  <c:v>13.344</c:v>
                </c:pt>
                <c:pt idx="83">
                  <c:v>30.526</c:v>
                </c:pt>
                <c:pt idx="84">
                  <c:v>14.166</c:v>
                </c:pt>
                <c:pt idx="85">
                  <c:v>35.497</c:v>
                </c:pt>
                <c:pt idx="86">
                  <c:v>39.125</c:v>
                </c:pt>
                <c:pt idx="87">
                  <c:v>12.376</c:v>
                </c:pt>
                <c:pt idx="88">
                  <c:v>9.504000000000001</c:v>
                </c:pt>
                <c:pt idx="89">
                  <c:v>12.516</c:v>
                </c:pt>
                <c:pt idx="90">
                  <c:v>36.638</c:v>
                </c:pt>
                <c:pt idx="91">
                  <c:v>17.227</c:v>
                </c:pt>
                <c:pt idx="92">
                  <c:v>9.341000000000001</c:v>
                </c:pt>
                <c:pt idx="93">
                  <c:v>13.351</c:v>
                </c:pt>
                <c:pt idx="94">
                  <c:v>8.762</c:v>
                </c:pt>
                <c:pt idx="95">
                  <c:v>13.661</c:v>
                </c:pt>
                <c:pt idx="96">
                  <c:v>20.96099999999998</c:v>
                </c:pt>
                <c:pt idx="97">
                  <c:v>35.67100000000001</c:v>
                </c:pt>
                <c:pt idx="98">
                  <c:v>12.802</c:v>
                </c:pt>
                <c:pt idx="99">
                  <c:v>44.952</c:v>
                </c:pt>
                <c:pt idx="100">
                  <c:v>40.26600000000001</c:v>
                </c:pt>
                <c:pt idx="101">
                  <c:v>11.955</c:v>
                </c:pt>
                <c:pt idx="102">
                  <c:v>36.524</c:v>
                </c:pt>
                <c:pt idx="103">
                  <c:v>13.912</c:v>
                </c:pt>
                <c:pt idx="104">
                  <c:v>11.853</c:v>
                </c:pt>
                <c:pt idx="105">
                  <c:v>33.7</c:v>
                </c:pt>
                <c:pt idx="106">
                  <c:v>33.07700000000001</c:v>
                </c:pt>
                <c:pt idx="107">
                  <c:v>12.991</c:v>
                </c:pt>
                <c:pt idx="108">
                  <c:v>12.192</c:v>
                </c:pt>
                <c:pt idx="109">
                  <c:v>14.311</c:v>
                </c:pt>
                <c:pt idx="110">
                  <c:v>9.164000000000001</c:v>
                </c:pt>
                <c:pt idx="111">
                  <c:v>14.756</c:v>
                </c:pt>
                <c:pt idx="112">
                  <c:v>12.123</c:v>
                </c:pt>
                <c:pt idx="113">
                  <c:v>33.776</c:v>
                </c:pt>
                <c:pt idx="114">
                  <c:v>13.718</c:v>
                </c:pt>
                <c:pt idx="115">
                  <c:v>9.01</c:v>
                </c:pt>
                <c:pt idx="116">
                  <c:v>13.028</c:v>
                </c:pt>
                <c:pt idx="117">
                  <c:v>35.18</c:v>
                </c:pt>
                <c:pt idx="118">
                  <c:v>12.112</c:v>
                </c:pt>
                <c:pt idx="119">
                  <c:v>44.202</c:v>
                </c:pt>
                <c:pt idx="120">
                  <c:v>17.469</c:v>
                </c:pt>
                <c:pt idx="121">
                  <c:v>36.907</c:v>
                </c:pt>
                <c:pt idx="122">
                  <c:v>16.35300000000001</c:v>
                </c:pt>
                <c:pt idx="123">
                  <c:v>11.654</c:v>
                </c:pt>
                <c:pt idx="124">
                  <c:v>39.121</c:v>
                </c:pt>
                <c:pt idx="125">
                  <c:v>8.328000000000001</c:v>
                </c:pt>
                <c:pt idx="126">
                  <c:v>36.53700000000001</c:v>
                </c:pt>
                <c:pt idx="127">
                  <c:v>13.197</c:v>
                </c:pt>
                <c:pt idx="128">
                  <c:v>8.297000000000001</c:v>
                </c:pt>
                <c:pt idx="129">
                  <c:v>10.633</c:v>
                </c:pt>
                <c:pt idx="130">
                  <c:v>9.512</c:v>
                </c:pt>
                <c:pt idx="131">
                  <c:v>44.71100000000001</c:v>
                </c:pt>
                <c:pt idx="132">
                  <c:v>11.118</c:v>
                </c:pt>
                <c:pt idx="133">
                  <c:v>40.165</c:v>
                </c:pt>
                <c:pt idx="134">
                  <c:v>18.879</c:v>
                </c:pt>
                <c:pt idx="135">
                  <c:v>19.939</c:v>
                </c:pt>
                <c:pt idx="136">
                  <c:v>9.839</c:v>
                </c:pt>
                <c:pt idx="137">
                  <c:v>16.203</c:v>
                </c:pt>
                <c:pt idx="138">
                  <c:v>12.009</c:v>
                </c:pt>
              </c:numCache>
            </c:numRef>
          </c:val>
        </c:ser>
        <c:ser>
          <c:idx val="1"/>
          <c:order val="1"/>
          <c:tx>
            <c:strRef>
              <c:f>AcrossTime!$A$2</c:f>
              <c:strCache>
                <c:ptCount val="1"/>
                <c:pt idx="0">
                  <c:v>Min</c:v>
                </c:pt>
              </c:strCache>
            </c:strRef>
          </c:tx>
          <c:spPr>
            <a:ln w="19050">
              <a:noFill/>
            </a:ln>
          </c:spPr>
          <c:marker>
            <c:symbol val="none"/>
          </c:marker>
          <c:val>
            <c:numRef>
              <c:f>AcrossTime!$B$2:$EJ$2</c:f>
              <c:numCache>
                <c:formatCode>General</c:formatCode>
                <c:ptCount val="139"/>
                <c:pt idx="0">
                  <c:v>0.008</c:v>
                </c:pt>
                <c:pt idx="1">
                  <c:v>0.004</c:v>
                </c:pt>
                <c:pt idx="2">
                  <c:v>0.004</c:v>
                </c:pt>
                <c:pt idx="3">
                  <c:v>0.004</c:v>
                </c:pt>
                <c:pt idx="4">
                  <c:v>0.004</c:v>
                </c:pt>
                <c:pt idx="5">
                  <c:v>2.521</c:v>
                </c:pt>
                <c:pt idx="6">
                  <c:v>2.441</c:v>
                </c:pt>
                <c:pt idx="7">
                  <c:v>3.837</c:v>
                </c:pt>
                <c:pt idx="8">
                  <c:v>5.283</c:v>
                </c:pt>
                <c:pt idx="9">
                  <c:v>4.778</c:v>
                </c:pt>
                <c:pt idx="10">
                  <c:v>5.181999999999999</c:v>
                </c:pt>
                <c:pt idx="11">
                  <c:v>5.137</c:v>
                </c:pt>
                <c:pt idx="12">
                  <c:v>4.621999999999997</c:v>
                </c:pt>
                <c:pt idx="13">
                  <c:v>4.810999999999997</c:v>
                </c:pt>
                <c:pt idx="14">
                  <c:v>2.330999999999999</c:v>
                </c:pt>
                <c:pt idx="15">
                  <c:v>4.744</c:v>
                </c:pt>
                <c:pt idx="16">
                  <c:v>4.576</c:v>
                </c:pt>
                <c:pt idx="17">
                  <c:v>4.34</c:v>
                </c:pt>
                <c:pt idx="18">
                  <c:v>4.194999999999997</c:v>
                </c:pt>
                <c:pt idx="19">
                  <c:v>5.181999999999999</c:v>
                </c:pt>
                <c:pt idx="20">
                  <c:v>4.556999999999999</c:v>
                </c:pt>
                <c:pt idx="21">
                  <c:v>4.932</c:v>
                </c:pt>
                <c:pt idx="22">
                  <c:v>3.552999999999999</c:v>
                </c:pt>
                <c:pt idx="23">
                  <c:v>4.663999999999997</c:v>
                </c:pt>
                <c:pt idx="24">
                  <c:v>2.985</c:v>
                </c:pt>
                <c:pt idx="25">
                  <c:v>4.193999999999997</c:v>
                </c:pt>
                <c:pt idx="26">
                  <c:v>3.704</c:v>
                </c:pt>
                <c:pt idx="27">
                  <c:v>4.637999999999997</c:v>
                </c:pt>
                <c:pt idx="28">
                  <c:v>3.649</c:v>
                </c:pt>
                <c:pt idx="29">
                  <c:v>4.137</c:v>
                </c:pt>
                <c:pt idx="30">
                  <c:v>4.027999999999997</c:v>
                </c:pt>
                <c:pt idx="31">
                  <c:v>4.145999999999997</c:v>
                </c:pt>
                <c:pt idx="32">
                  <c:v>4.895999999999997</c:v>
                </c:pt>
                <c:pt idx="33">
                  <c:v>4.299</c:v>
                </c:pt>
                <c:pt idx="34">
                  <c:v>3.942</c:v>
                </c:pt>
                <c:pt idx="35">
                  <c:v>3.794</c:v>
                </c:pt>
                <c:pt idx="36">
                  <c:v>3.357</c:v>
                </c:pt>
                <c:pt idx="37">
                  <c:v>3.462</c:v>
                </c:pt>
                <c:pt idx="38">
                  <c:v>4.552999999999997</c:v>
                </c:pt>
                <c:pt idx="39">
                  <c:v>4.677</c:v>
                </c:pt>
                <c:pt idx="40">
                  <c:v>4.101</c:v>
                </c:pt>
                <c:pt idx="41">
                  <c:v>3.88</c:v>
                </c:pt>
                <c:pt idx="42">
                  <c:v>5.009</c:v>
                </c:pt>
                <c:pt idx="43">
                  <c:v>4.253</c:v>
                </c:pt>
                <c:pt idx="44">
                  <c:v>4.161999999999997</c:v>
                </c:pt>
                <c:pt idx="45">
                  <c:v>3.264</c:v>
                </c:pt>
                <c:pt idx="46">
                  <c:v>4.564999999999997</c:v>
                </c:pt>
                <c:pt idx="47">
                  <c:v>3.288</c:v>
                </c:pt>
                <c:pt idx="48">
                  <c:v>4.115999999999997</c:v>
                </c:pt>
                <c:pt idx="49">
                  <c:v>4.319999999999998</c:v>
                </c:pt>
                <c:pt idx="50">
                  <c:v>4.475</c:v>
                </c:pt>
                <c:pt idx="51">
                  <c:v>4.356999999999997</c:v>
                </c:pt>
                <c:pt idx="52">
                  <c:v>4.272</c:v>
                </c:pt>
                <c:pt idx="53">
                  <c:v>4.519</c:v>
                </c:pt>
                <c:pt idx="54">
                  <c:v>4.532</c:v>
                </c:pt>
                <c:pt idx="55">
                  <c:v>4.559</c:v>
                </c:pt>
                <c:pt idx="56">
                  <c:v>4.491</c:v>
                </c:pt>
                <c:pt idx="57">
                  <c:v>3.552999999999999</c:v>
                </c:pt>
                <c:pt idx="58">
                  <c:v>3.923</c:v>
                </c:pt>
                <c:pt idx="59">
                  <c:v>3.626</c:v>
                </c:pt>
                <c:pt idx="60">
                  <c:v>4.76</c:v>
                </c:pt>
                <c:pt idx="61">
                  <c:v>4.891999999999999</c:v>
                </c:pt>
                <c:pt idx="62">
                  <c:v>4.289</c:v>
                </c:pt>
                <c:pt idx="63">
                  <c:v>4.101999999999999</c:v>
                </c:pt>
                <c:pt idx="64">
                  <c:v>4.209</c:v>
                </c:pt>
                <c:pt idx="65">
                  <c:v>4.992</c:v>
                </c:pt>
                <c:pt idx="66">
                  <c:v>2.905</c:v>
                </c:pt>
                <c:pt idx="67">
                  <c:v>4.432</c:v>
                </c:pt>
                <c:pt idx="68">
                  <c:v>4.237</c:v>
                </c:pt>
                <c:pt idx="69">
                  <c:v>4.262999999999997</c:v>
                </c:pt>
                <c:pt idx="70">
                  <c:v>4.310999999999997</c:v>
                </c:pt>
                <c:pt idx="71">
                  <c:v>3.405</c:v>
                </c:pt>
                <c:pt idx="72">
                  <c:v>4.721999999999999</c:v>
                </c:pt>
                <c:pt idx="73">
                  <c:v>4.143999999999997</c:v>
                </c:pt>
                <c:pt idx="74">
                  <c:v>4.387</c:v>
                </c:pt>
                <c:pt idx="75">
                  <c:v>4.376</c:v>
                </c:pt>
                <c:pt idx="76">
                  <c:v>4.569</c:v>
                </c:pt>
                <c:pt idx="77">
                  <c:v>4.626999999999997</c:v>
                </c:pt>
                <c:pt idx="78">
                  <c:v>4.620999999999997</c:v>
                </c:pt>
                <c:pt idx="79">
                  <c:v>3.733</c:v>
                </c:pt>
                <c:pt idx="80">
                  <c:v>4.604999999999997</c:v>
                </c:pt>
                <c:pt idx="81">
                  <c:v>4.364999999999996</c:v>
                </c:pt>
                <c:pt idx="82">
                  <c:v>4.281</c:v>
                </c:pt>
                <c:pt idx="83">
                  <c:v>4.923999999999999</c:v>
                </c:pt>
                <c:pt idx="84">
                  <c:v>4.657999999999997</c:v>
                </c:pt>
                <c:pt idx="85">
                  <c:v>4.611999999999997</c:v>
                </c:pt>
                <c:pt idx="86">
                  <c:v>4.091</c:v>
                </c:pt>
                <c:pt idx="87">
                  <c:v>2.826</c:v>
                </c:pt>
                <c:pt idx="88">
                  <c:v>4.851999999999998</c:v>
                </c:pt>
                <c:pt idx="89">
                  <c:v>4.652999999999997</c:v>
                </c:pt>
                <c:pt idx="90">
                  <c:v>4.592</c:v>
                </c:pt>
                <c:pt idx="91">
                  <c:v>4.56</c:v>
                </c:pt>
                <c:pt idx="92">
                  <c:v>4.437</c:v>
                </c:pt>
                <c:pt idx="93">
                  <c:v>4.011</c:v>
                </c:pt>
                <c:pt idx="94">
                  <c:v>3.903</c:v>
                </c:pt>
                <c:pt idx="95">
                  <c:v>4.781</c:v>
                </c:pt>
                <c:pt idx="96">
                  <c:v>4.841</c:v>
                </c:pt>
                <c:pt idx="97">
                  <c:v>4.497</c:v>
                </c:pt>
                <c:pt idx="98">
                  <c:v>4.23</c:v>
                </c:pt>
                <c:pt idx="99">
                  <c:v>4.119999999999997</c:v>
                </c:pt>
                <c:pt idx="100">
                  <c:v>3.95</c:v>
                </c:pt>
                <c:pt idx="101">
                  <c:v>3.861</c:v>
                </c:pt>
                <c:pt idx="102">
                  <c:v>4.436</c:v>
                </c:pt>
                <c:pt idx="103">
                  <c:v>4.164999999999996</c:v>
                </c:pt>
                <c:pt idx="104">
                  <c:v>4.355999999999997</c:v>
                </c:pt>
                <c:pt idx="105">
                  <c:v>4.025999999999997</c:v>
                </c:pt>
                <c:pt idx="106">
                  <c:v>4.106999999999998</c:v>
                </c:pt>
                <c:pt idx="107">
                  <c:v>4.427999999999997</c:v>
                </c:pt>
                <c:pt idx="108">
                  <c:v>4.559</c:v>
                </c:pt>
                <c:pt idx="109">
                  <c:v>3.879</c:v>
                </c:pt>
                <c:pt idx="110">
                  <c:v>2.834</c:v>
                </c:pt>
                <c:pt idx="111">
                  <c:v>4.546</c:v>
                </c:pt>
                <c:pt idx="112">
                  <c:v>4.047</c:v>
                </c:pt>
                <c:pt idx="113">
                  <c:v>5.593999999999999</c:v>
                </c:pt>
                <c:pt idx="114">
                  <c:v>4.238</c:v>
                </c:pt>
                <c:pt idx="115">
                  <c:v>4.455</c:v>
                </c:pt>
                <c:pt idx="116">
                  <c:v>4.897999999999997</c:v>
                </c:pt>
                <c:pt idx="117">
                  <c:v>4.757</c:v>
                </c:pt>
                <c:pt idx="118">
                  <c:v>4.281</c:v>
                </c:pt>
                <c:pt idx="119">
                  <c:v>4.206</c:v>
                </c:pt>
                <c:pt idx="120">
                  <c:v>4.504999999999997</c:v>
                </c:pt>
                <c:pt idx="121">
                  <c:v>3.769</c:v>
                </c:pt>
                <c:pt idx="122">
                  <c:v>4.489</c:v>
                </c:pt>
                <c:pt idx="123">
                  <c:v>4.027999999999997</c:v>
                </c:pt>
                <c:pt idx="124">
                  <c:v>4.497</c:v>
                </c:pt>
                <c:pt idx="125">
                  <c:v>3.818999999999999</c:v>
                </c:pt>
                <c:pt idx="126">
                  <c:v>4.752</c:v>
                </c:pt>
                <c:pt idx="127">
                  <c:v>4.593999999999999</c:v>
                </c:pt>
                <c:pt idx="128">
                  <c:v>4.115999999999997</c:v>
                </c:pt>
                <c:pt idx="129">
                  <c:v>4.33</c:v>
                </c:pt>
                <c:pt idx="130">
                  <c:v>3.153</c:v>
                </c:pt>
                <c:pt idx="131">
                  <c:v>3.569</c:v>
                </c:pt>
                <c:pt idx="132">
                  <c:v>4.110999999999997</c:v>
                </c:pt>
                <c:pt idx="133">
                  <c:v>4.362999999999997</c:v>
                </c:pt>
                <c:pt idx="134">
                  <c:v>3.597</c:v>
                </c:pt>
                <c:pt idx="135">
                  <c:v>4.279</c:v>
                </c:pt>
                <c:pt idx="136">
                  <c:v>4.476</c:v>
                </c:pt>
                <c:pt idx="137">
                  <c:v>2.982</c:v>
                </c:pt>
                <c:pt idx="138">
                  <c:v>3.756</c:v>
                </c:pt>
              </c:numCache>
            </c:numRef>
          </c:val>
        </c:ser>
        <c:ser>
          <c:idx val="2"/>
          <c:order val="2"/>
          <c:tx>
            <c:strRef>
              <c:f>AcrossTime!$A$3</c:f>
              <c:strCache>
                <c:ptCount val="1"/>
                <c:pt idx="0">
                  <c:v>Avg</c:v>
                </c:pt>
              </c:strCache>
            </c:strRef>
          </c:tx>
          <c:spPr>
            <a:ln w="19050">
              <a:noFill/>
            </a:ln>
          </c:spPr>
          <c:marker>
            <c:symbol val="dot"/>
            <c:size val="3"/>
          </c:marker>
          <c:val>
            <c:numRef>
              <c:f>AcrossTime!$B$3:$EJ$3</c:f>
              <c:numCache>
                <c:formatCode>General</c:formatCode>
                <c:ptCount val="139"/>
                <c:pt idx="0">
                  <c:v>0.10872</c:v>
                </c:pt>
                <c:pt idx="1">
                  <c:v>0.03988</c:v>
                </c:pt>
                <c:pt idx="2">
                  <c:v>0.01084</c:v>
                </c:pt>
                <c:pt idx="3">
                  <c:v>0.0114</c:v>
                </c:pt>
                <c:pt idx="4">
                  <c:v>0.01136</c:v>
                </c:pt>
                <c:pt idx="5">
                  <c:v>15.32264</c:v>
                </c:pt>
                <c:pt idx="6">
                  <c:v>8.10192</c:v>
                </c:pt>
                <c:pt idx="7">
                  <c:v>6.932160000000001</c:v>
                </c:pt>
                <c:pt idx="8">
                  <c:v>8.891120000000001</c:v>
                </c:pt>
                <c:pt idx="9">
                  <c:v>6.986400000000001</c:v>
                </c:pt>
                <c:pt idx="10">
                  <c:v>6.93668</c:v>
                </c:pt>
                <c:pt idx="11">
                  <c:v>7.365399999999997</c:v>
                </c:pt>
                <c:pt idx="12">
                  <c:v>6.476480000000002</c:v>
                </c:pt>
                <c:pt idx="13">
                  <c:v>7.096400000000001</c:v>
                </c:pt>
                <c:pt idx="14">
                  <c:v>6.724279999999998</c:v>
                </c:pt>
                <c:pt idx="15">
                  <c:v>7.149</c:v>
                </c:pt>
                <c:pt idx="16">
                  <c:v>6.926000000000003</c:v>
                </c:pt>
                <c:pt idx="17">
                  <c:v>7.2576</c:v>
                </c:pt>
                <c:pt idx="18">
                  <c:v>8.535760000000001</c:v>
                </c:pt>
                <c:pt idx="19">
                  <c:v>7.155519999999995</c:v>
                </c:pt>
                <c:pt idx="20">
                  <c:v>7.696879999999997</c:v>
                </c:pt>
                <c:pt idx="21">
                  <c:v>6.224799999999997</c:v>
                </c:pt>
                <c:pt idx="22">
                  <c:v>8.1814</c:v>
                </c:pt>
                <c:pt idx="23">
                  <c:v>6.40532</c:v>
                </c:pt>
                <c:pt idx="24">
                  <c:v>9.308000000000001</c:v>
                </c:pt>
                <c:pt idx="25">
                  <c:v>6.0198</c:v>
                </c:pt>
                <c:pt idx="26">
                  <c:v>5.774800000000002</c:v>
                </c:pt>
                <c:pt idx="27">
                  <c:v>5.98576</c:v>
                </c:pt>
                <c:pt idx="28">
                  <c:v>6.621640000000002</c:v>
                </c:pt>
                <c:pt idx="29">
                  <c:v>6.20276</c:v>
                </c:pt>
                <c:pt idx="30">
                  <c:v>6.24208</c:v>
                </c:pt>
                <c:pt idx="31">
                  <c:v>6.402880000000001</c:v>
                </c:pt>
                <c:pt idx="32">
                  <c:v>7.998880000000001</c:v>
                </c:pt>
                <c:pt idx="33">
                  <c:v>7.10664</c:v>
                </c:pt>
                <c:pt idx="34">
                  <c:v>7.89824</c:v>
                </c:pt>
                <c:pt idx="35">
                  <c:v>8.75804</c:v>
                </c:pt>
                <c:pt idx="36">
                  <c:v>7.05132</c:v>
                </c:pt>
                <c:pt idx="37">
                  <c:v>6.005440000000001</c:v>
                </c:pt>
                <c:pt idx="38">
                  <c:v>5.96936</c:v>
                </c:pt>
                <c:pt idx="39">
                  <c:v>6.85368</c:v>
                </c:pt>
                <c:pt idx="40">
                  <c:v>6.119440000000002</c:v>
                </c:pt>
                <c:pt idx="41">
                  <c:v>6.263920000000001</c:v>
                </c:pt>
                <c:pt idx="42">
                  <c:v>6.735680000000001</c:v>
                </c:pt>
                <c:pt idx="43">
                  <c:v>7.266400000000001</c:v>
                </c:pt>
                <c:pt idx="44">
                  <c:v>9.445960000000003</c:v>
                </c:pt>
                <c:pt idx="45">
                  <c:v>5.80424</c:v>
                </c:pt>
                <c:pt idx="46">
                  <c:v>8.20448</c:v>
                </c:pt>
                <c:pt idx="47">
                  <c:v>6.92952</c:v>
                </c:pt>
                <c:pt idx="48">
                  <c:v>6.70308</c:v>
                </c:pt>
                <c:pt idx="49">
                  <c:v>8.000760000000001</c:v>
                </c:pt>
                <c:pt idx="50">
                  <c:v>6.159679999999998</c:v>
                </c:pt>
                <c:pt idx="51">
                  <c:v>7.54676</c:v>
                </c:pt>
                <c:pt idx="52">
                  <c:v>6.70616</c:v>
                </c:pt>
                <c:pt idx="53">
                  <c:v>6.598479999999999</c:v>
                </c:pt>
                <c:pt idx="54">
                  <c:v>12.21192</c:v>
                </c:pt>
                <c:pt idx="55">
                  <c:v>6.249160000000001</c:v>
                </c:pt>
                <c:pt idx="56">
                  <c:v>6.306999999999999</c:v>
                </c:pt>
                <c:pt idx="57">
                  <c:v>6.9012</c:v>
                </c:pt>
                <c:pt idx="58">
                  <c:v>7.49032</c:v>
                </c:pt>
                <c:pt idx="59">
                  <c:v>6.79924</c:v>
                </c:pt>
                <c:pt idx="60">
                  <c:v>8.605960000000001</c:v>
                </c:pt>
                <c:pt idx="61">
                  <c:v>9.660600000000002</c:v>
                </c:pt>
                <c:pt idx="62">
                  <c:v>7.791119999999998</c:v>
                </c:pt>
                <c:pt idx="63">
                  <c:v>7.639600000000001</c:v>
                </c:pt>
                <c:pt idx="64">
                  <c:v>7.48956</c:v>
                </c:pt>
                <c:pt idx="65">
                  <c:v>6.097719999999995</c:v>
                </c:pt>
                <c:pt idx="66">
                  <c:v>7.652799999999996</c:v>
                </c:pt>
                <c:pt idx="67">
                  <c:v>6.391200000000001</c:v>
                </c:pt>
                <c:pt idx="68">
                  <c:v>5.650039999999996</c:v>
                </c:pt>
                <c:pt idx="69">
                  <c:v>5.92808</c:v>
                </c:pt>
                <c:pt idx="70">
                  <c:v>6.63688</c:v>
                </c:pt>
                <c:pt idx="71">
                  <c:v>8.05848</c:v>
                </c:pt>
                <c:pt idx="72">
                  <c:v>6.425719999999997</c:v>
                </c:pt>
                <c:pt idx="73">
                  <c:v>8.37088</c:v>
                </c:pt>
                <c:pt idx="74">
                  <c:v>6.95108</c:v>
                </c:pt>
                <c:pt idx="75">
                  <c:v>9.09868</c:v>
                </c:pt>
                <c:pt idx="76">
                  <c:v>6.886520000000001</c:v>
                </c:pt>
                <c:pt idx="77">
                  <c:v>6.262159999999997</c:v>
                </c:pt>
                <c:pt idx="78">
                  <c:v>6.295240000000002</c:v>
                </c:pt>
                <c:pt idx="79">
                  <c:v>6.465960000000001</c:v>
                </c:pt>
                <c:pt idx="80">
                  <c:v>6.528239999999998</c:v>
                </c:pt>
                <c:pt idx="81">
                  <c:v>8.05808</c:v>
                </c:pt>
                <c:pt idx="82">
                  <c:v>6.965520000000001</c:v>
                </c:pt>
                <c:pt idx="83">
                  <c:v>7.46308</c:v>
                </c:pt>
                <c:pt idx="84">
                  <c:v>6.934400000000002</c:v>
                </c:pt>
                <c:pt idx="85">
                  <c:v>7.113479999999996</c:v>
                </c:pt>
                <c:pt idx="86">
                  <c:v>7.4134</c:v>
                </c:pt>
                <c:pt idx="87">
                  <c:v>6.09824</c:v>
                </c:pt>
                <c:pt idx="88">
                  <c:v>6.33244</c:v>
                </c:pt>
                <c:pt idx="89">
                  <c:v>6.2068</c:v>
                </c:pt>
                <c:pt idx="90">
                  <c:v>7.464079999999998</c:v>
                </c:pt>
                <c:pt idx="91">
                  <c:v>6.409079999999998</c:v>
                </c:pt>
                <c:pt idx="92">
                  <c:v>6.22824</c:v>
                </c:pt>
                <c:pt idx="93">
                  <c:v>6.359439999999997</c:v>
                </c:pt>
                <c:pt idx="94">
                  <c:v>6.503080000000001</c:v>
                </c:pt>
                <c:pt idx="95">
                  <c:v>6.885479999999998</c:v>
                </c:pt>
                <c:pt idx="96">
                  <c:v>6.63028</c:v>
                </c:pt>
                <c:pt idx="97">
                  <c:v>7.313360000000001</c:v>
                </c:pt>
                <c:pt idx="98">
                  <c:v>6.34076</c:v>
                </c:pt>
                <c:pt idx="99">
                  <c:v>7.693159999999996</c:v>
                </c:pt>
                <c:pt idx="100">
                  <c:v>7.910080000000001</c:v>
                </c:pt>
                <c:pt idx="101">
                  <c:v>6.655200000000001</c:v>
                </c:pt>
                <c:pt idx="102">
                  <c:v>7.655799999999997</c:v>
                </c:pt>
                <c:pt idx="103">
                  <c:v>6.679200000000001</c:v>
                </c:pt>
                <c:pt idx="104">
                  <c:v>6.29908</c:v>
                </c:pt>
                <c:pt idx="105">
                  <c:v>7.480080000000003</c:v>
                </c:pt>
                <c:pt idx="106">
                  <c:v>6.766520000000002</c:v>
                </c:pt>
                <c:pt idx="107">
                  <c:v>6.53444</c:v>
                </c:pt>
                <c:pt idx="108">
                  <c:v>6.324239999999997</c:v>
                </c:pt>
                <c:pt idx="109">
                  <c:v>5.83116</c:v>
                </c:pt>
                <c:pt idx="110">
                  <c:v>5.84224</c:v>
                </c:pt>
                <c:pt idx="111">
                  <c:v>6.87752</c:v>
                </c:pt>
                <c:pt idx="112">
                  <c:v>7.223600000000001</c:v>
                </c:pt>
                <c:pt idx="113">
                  <c:v>8.514959999999998</c:v>
                </c:pt>
                <c:pt idx="114">
                  <c:v>7.22804</c:v>
                </c:pt>
                <c:pt idx="115">
                  <c:v>6.091960000000001</c:v>
                </c:pt>
                <c:pt idx="116">
                  <c:v>6.416080000000001</c:v>
                </c:pt>
                <c:pt idx="117">
                  <c:v>7.30344</c:v>
                </c:pt>
                <c:pt idx="118">
                  <c:v>6.027999999999997</c:v>
                </c:pt>
                <c:pt idx="119">
                  <c:v>8.12168</c:v>
                </c:pt>
                <c:pt idx="120">
                  <c:v>6.818519999999998</c:v>
                </c:pt>
                <c:pt idx="121">
                  <c:v>9.337319999999998</c:v>
                </c:pt>
                <c:pt idx="122">
                  <c:v>6.538199999999998</c:v>
                </c:pt>
                <c:pt idx="123">
                  <c:v>6.34832</c:v>
                </c:pt>
                <c:pt idx="124">
                  <c:v>7.3898</c:v>
                </c:pt>
                <c:pt idx="125">
                  <c:v>5.858119999999996</c:v>
                </c:pt>
                <c:pt idx="126">
                  <c:v>7.457159999999996</c:v>
                </c:pt>
                <c:pt idx="127">
                  <c:v>6.502959999999996</c:v>
                </c:pt>
                <c:pt idx="128">
                  <c:v>5.705839999999998</c:v>
                </c:pt>
                <c:pt idx="129">
                  <c:v>5.91428</c:v>
                </c:pt>
                <c:pt idx="130">
                  <c:v>6.01188</c:v>
                </c:pt>
                <c:pt idx="131">
                  <c:v>7.554039999999996</c:v>
                </c:pt>
                <c:pt idx="132">
                  <c:v>6.0604</c:v>
                </c:pt>
                <c:pt idx="133">
                  <c:v>7.331439999999999</c:v>
                </c:pt>
                <c:pt idx="134">
                  <c:v>6.568079999999999</c:v>
                </c:pt>
                <c:pt idx="135">
                  <c:v>6.256919999999996</c:v>
                </c:pt>
                <c:pt idx="136">
                  <c:v>5.91412</c:v>
                </c:pt>
                <c:pt idx="137">
                  <c:v>7.34992</c:v>
                </c:pt>
                <c:pt idx="138">
                  <c:v>7.364279999999997</c:v>
                </c:pt>
              </c:numCache>
            </c:numRef>
          </c:val>
        </c:ser>
        <c:hiLowLines>
          <c:spPr>
            <a:ln>
              <a:solidFill>
                <a:schemeClr val="accent1"/>
              </a:solidFill>
            </a:ln>
          </c:spPr>
        </c:hiLowLines>
        <c:axId val="627220712"/>
        <c:axId val="627223368"/>
      </c:stockChart>
      <c:catAx>
        <c:axId val="627220712"/>
        <c:scaling>
          <c:orientation val="minMax"/>
        </c:scaling>
        <c:axPos val="b"/>
        <c:tickLblPos val="nextTo"/>
        <c:crossAx val="627223368"/>
        <c:crosses val="autoZero"/>
        <c:auto val="1"/>
        <c:lblAlgn val="ctr"/>
        <c:lblOffset val="100"/>
      </c:catAx>
      <c:valAx>
        <c:axId val="627223368"/>
        <c:scaling>
          <c:orientation val="minMax"/>
        </c:scaling>
        <c:axPos val="l"/>
        <c:majorGridlines/>
        <c:numFmt formatCode="General" sourceLinked="1"/>
        <c:tickLblPos val="nextTo"/>
        <c:crossAx val="627220712"/>
        <c:crosses val="autoZero"/>
        <c:crossBetween val="between"/>
      </c:valAx>
      <c:spPr>
        <a:ln>
          <a:solidFill>
            <a:schemeClr val="accent1"/>
          </a:solidFill>
        </a:ln>
      </c:spPr>
    </c:plotArea>
    <c:legend>
      <c:legendPos val="r"/>
      <c:layout/>
    </c:legend>
    <c:plotVisOnly val="1"/>
    <c:dispBlanksAs val="gap"/>
  </c:chart>
  <c:spPr>
    <a:solidFill>
      <a:schemeClr val="bg1"/>
    </a:solidFill>
  </c:spPr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0.8131</cdr:x>
      <cdr:y>0.71913</cdr:y>
    </cdr:from>
    <cdr:to>
      <cdr:x>0.8456</cdr:x>
      <cdr:y>0.81163</cdr:y>
    </cdr:to>
    <cdr:sp macro="" textlink="">
      <cdr:nvSpPr>
        <cdr:cNvPr id="2" name="TextBox 1"/>
        <cdr:cNvSpPr txBox="1"/>
      </cdr:nvSpPr>
      <cdr:spPr>
        <a:xfrm xmlns:a="http://schemas.openxmlformats.org/drawingml/2006/main" rot="18425209">
          <a:off x="4310988" y="3346638"/>
          <a:ext cx="415156" cy="1770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Silo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BE6DC-D86E-4434-A5B8-3A3860CB1278}" type="datetimeFigureOut">
              <a:rPr lang="en-US" smtClean="0"/>
              <a:pPr/>
              <a:t>6/28/13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40D3F-132A-4A04-BBC1-88A3276D92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242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the 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0D3F-132A-4A04-BBC1-88A3276D92D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88362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the analysis</a:t>
            </a:r>
            <a:r>
              <a:rPr lang="en-US" baseline="0" dirty="0" smtClean="0"/>
              <a:t> put a goal slide, calculate and visualize </a:t>
            </a:r>
            <a:r>
              <a:rPr lang="en-US" baseline="0" dirty="0" err="1" smtClean="0"/>
              <a:t>aggregrate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0D3F-132A-4A04-BBC1-88A3276D92D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18136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0D3F-132A-4A04-BBC1-88A3276D92D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18136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the analysis</a:t>
            </a:r>
            <a:r>
              <a:rPr lang="en-US" baseline="0" dirty="0" smtClean="0"/>
              <a:t> put a goal slide, calculate and visualize </a:t>
            </a:r>
            <a:r>
              <a:rPr lang="en-US" baseline="0" dirty="0" err="1" smtClean="0"/>
              <a:t>aggregrate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0D3F-132A-4A04-BBC1-88A3276D92D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18136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the analysis</a:t>
            </a:r>
            <a:r>
              <a:rPr lang="en-US" baseline="0" dirty="0" smtClean="0"/>
              <a:t> put a goal slide, calculate and visualize </a:t>
            </a:r>
            <a:r>
              <a:rPr lang="en-US" baseline="0" dirty="0" err="1" smtClean="0"/>
              <a:t>aggregrate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0D3F-132A-4A04-BBC1-88A3276D92D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1813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1826-4846-B442-B58D-82E2C1D773BA}" type="datetimeFigureOut">
              <a:rPr lang="en-US" smtClean="0"/>
              <a:pPr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4B4-E3FD-964C-B7D1-C7A9B583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1826-4846-B442-B58D-82E2C1D773BA}" type="datetimeFigureOut">
              <a:rPr lang="en-US" smtClean="0"/>
              <a:pPr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4B4-E3FD-964C-B7D1-C7A9B583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1826-4846-B442-B58D-82E2C1D773BA}" type="datetimeFigureOut">
              <a:rPr lang="en-US" smtClean="0"/>
              <a:pPr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4B4-E3FD-964C-B7D1-C7A9B583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1826-4846-B442-B58D-82E2C1D773BA}" type="datetimeFigureOut">
              <a:rPr lang="en-US" smtClean="0"/>
              <a:pPr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4B4-E3FD-964C-B7D1-C7A9B583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1826-4846-B442-B58D-82E2C1D773BA}" type="datetimeFigureOut">
              <a:rPr lang="en-US" smtClean="0"/>
              <a:pPr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4B4-E3FD-964C-B7D1-C7A9B583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1826-4846-B442-B58D-82E2C1D773BA}" type="datetimeFigureOut">
              <a:rPr lang="en-US" smtClean="0"/>
              <a:pPr/>
              <a:t>6/28/13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4B4-E3FD-964C-B7D1-C7A9B583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1826-4846-B442-B58D-82E2C1D773BA}" type="datetimeFigureOut">
              <a:rPr lang="en-US" smtClean="0"/>
              <a:pPr/>
              <a:t>6/28/13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4B4-E3FD-964C-B7D1-C7A9B583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1826-4846-B442-B58D-82E2C1D773BA}" type="datetimeFigureOut">
              <a:rPr lang="en-US" smtClean="0"/>
              <a:pPr/>
              <a:t>6/28/13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4B4-E3FD-964C-B7D1-C7A9B583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1826-4846-B442-B58D-82E2C1D773BA}" type="datetimeFigureOut">
              <a:rPr lang="en-US" smtClean="0"/>
              <a:pPr/>
              <a:t>6/28/13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4B4-E3FD-964C-B7D1-C7A9B583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1826-4846-B442-B58D-82E2C1D773BA}" type="datetimeFigureOut">
              <a:rPr lang="en-US" smtClean="0"/>
              <a:pPr/>
              <a:t>6/28/13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4B4-E3FD-964C-B7D1-C7A9B583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1826-4846-B442-B58D-82E2C1D773BA}" type="datetimeFigureOut">
              <a:rPr lang="en-US" smtClean="0"/>
              <a:pPr/>
              <a:t>6/28/13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F4B4-E3FD-964C-B7D1-C7A9B583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F1826-4846-B442-B58D-82E2C1D773BA}" type="datetimeFigureOut">
              <a:rPr lang="en-US" smtClean="0"/>
              <a:pPr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0F4B4-E3FD-964C-B7D1-C7A9B5831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9665" y="6604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Orleans Performance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Current Status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Manjula</a:t>
            </a:r>
            <a:r>
              <a:rPr lang="en-US" dirty="0" smtClean="0">
                <a:solidFill>
                  <a:srgbClr val="0070C0"/>
                </a:solidFill>
              </a:rPr>
              <a:t> Peiris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90157" cy="500132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Single counter anomaly detection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Threshold based analysis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Rule based approach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Compare to a static threshold</a:t>
            </a:r>
          </a:p>
          <a:p>
            <a:pPr lvl="1"/>
            <a:r>
              <a:rPr lang="en-US" dirty="0">
                <a:solidFill>
                  <a:srgbClr val="062196"/>
                </a:solidFill>
              </a:rPr>
              <a:t>Compare to percentage </a:t>
            </a:r>
            <a:r>
              <a:rPr lang="en-US" dirty="0" smtClean="0">
                <a:solidFill>
                  <a:srgbClr val="062196"/>
                </a:solidFill>
              </a:rPr>
              <a:t>deviation from mean/median</a:t>
            </a:r>
          </a:p>
          <a:p>
            <a:pPr lvl="1"/>
            <a:r>
              <a:rPr lang="en-US" dirty="0">
                <a:solidFill>
                  <a:srgbClr val="062196"/>
                </a:solidFill>
              </a:rPr>
              <a:t>Compare to </a:t>
            </a:r>
            <a:r>
              <a:rPr lang="en-US" dirty="0" smtClean="0">
                <a:solidFill>
                  <a:srgbClr val="062196"/>
                </a:solidFill>
              </a:rPr>
              <a:t>number of </a:t>
            </a:r>
            <a:r>
              <a:rPr lang="en-US" dirty="0" err="1" smtClean="0">
                <a:solidFill>
                  <a:srgbClr val="062196"/>
                </a:solidFill>
              </a:rPr>
              <a:t>std</a:t>
            </a:r>
            <a:r>
              <a:rPr lang="en-US" dirty="0" smtClean="0">
                <a:solidFill>
                  <a:srgbClr val="062196"/>
                </a:solidFill>
              </a:rPr>
              <a:t> deviations </a:t>
            </a:r>
            <a:r>
              <a:rPr lang="en-US" dirty="0">
                <a:solidFill>
                  <a:srgbClr val="062196"/>
                </a:solidFill>
              </a:rPr>
              <a:t>from </a:t>
            </a:r>
            <a:r>
              <a:rPr lang="en-US" dirty="0" smtClean="0">
                <a:solidFill>
                  <a:srgbClr val="062196"/>
                </a:solidFill>
              </a:rPr>
              <a:t>mean/median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Look for non-smooth counters (large variance)</a:t>
            </a:r>
            <a:endParaRPr lang="en-US" dirty="0">
              <a:solidFill>
                <a:srgbClr val="062196"/>
              </a:solidFill>
            </a:endParaRP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For Global/</a:t>
            </a:r>
            <a:r>
              <a:rPr lang="en-US" dirty="0" err="1" smtClean="0">
                <a:solidFill>
                  <a:srgbClr val="062196"/>
                </a:solidFill>
              </a:rPr>
              <a:t>PerTime</a:t>
            </a:r>
            <a:r>
              <a:rPr lang="en-US" dirty="0" smtClean="0">
                <a:solidFill>
                  <a:srgbClr val="062196"/>
                </a:solidFill>
              </a:rPr>
              <a:t>/</a:t>
            </a:r>
            <a:r>
              <a:rPr lang="en-US" dirty="0" err="1" smtClean="0">
                <a:solidFill>
                  <a:srgbClr val="062196"/>
                </a:solidFill>
              </a:rPr>
              <a:t>PerSilo</a:t>
            </a:r>
            <a:endParaRPr lang="en-US" dirty="0" smtClean="0">
              <a:solidFill>
                <a:srgbClr val="062196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3540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 – 1 -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90157" cy="500132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A0000"/>
                </a:solidFill>
              </a:rPr>
              <a:t>Above </a:t>
            </a:r>
            <a:r>
              <a:rPr lang="en-US" dirty="0">
                <a:solidFill>
                  <a:srgbClr val="7A0000"/>
                </a:solidFill>
              </a:rPr>
              <a:t>absolute value </a:t>
            </a:r>
            <a:r>
              <a:rPr lang="en-US" dirty="0" smtClean="0">
                <a:solidFill>
                  <a:srgbClr val="7A0000"/>
                </a:solidFill>
              </a:rPr>
              <a:t>X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Find all times when “time in GC is above 30%”</a:t>
            </a:r>
          </a:p>
          <a:p>
            <a:r>
              <a:rPr lang="en-US" dirty="0" smtClean="0">
                <a:solidFill>
                  <a:srgbClr val="7A0000"/>
                </a:solidFill>
              </a:rPr>
              <a:t>More </a:t>
            </a:r>
            <a:r>
              <a:rPr lang="en-US" dirty="0">
                <a:solidFill>
                  <a:srgbClr val="7A0000"/>
                </a:solidFill>
              </a:rPr>
              <a:t>than X% above median across all </a:t>
            </a:r>
            <a:r>
              <a:rPr lang="en-US" dirty="0" smtClean="0">
                <a:solidFill>
                  <a:srgbClr val="7A0000"/>
                </a:solidFill>
              </a:rPr>
              <a:t>silos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Find all silos that process less then 50% of median number of requests</a:t>
            </a:r>
          </a:p>
          <a:p>
            <a:r>
              <a:rPr lang="en-US" dirty="0" smtClean="0">
                <a:solidFill>
                  <a:srgbClr val="7A0000"/>
                </a:solidFill>
              </a:rPr>
              <a:t>Fluctuating counter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Large message latency variations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Cache hit ratio fluctuations</a:t>
            </a:r>
          </a:p>
          <a:p>
            <a:pPr lvl="2"/>
            <a:r>
              <a:rPr lang="en-US" dirty="0" smtClean="0">
                <a:solidFill>
                  <a:srgbClr val="062196"/>
                </a:solidFill>
              </a:rPr>
              <a:t>OK at different times</a:t>
            </a:r>
          </a:p>
          <a:p>
            <a:pPr lvl="2"/>
            <a:r>
              <a:rPr lang="en-US" dirty="0" smtClean="0">
                <a:solidFill>
                  <a:srgbClr val="062196"/>
                </a:solidFill>
              </a:rPr>
              <a:t>Not OK across silos at the same time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831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998"/>
            <a:ext cx="8229600" cy="1036002"/>
          </a:xfrm>
        </p:spPr>
        <p:txBody>
          <a:bodyPr/>
          <a:lstStyle/>
          <a:p>
            <a:r>
              <a:rPr lang="en-US" dirty="0" smtClean="0"/>
              <a:t>Sample Rule Configuration in XML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" y="1143000"/>
            <a:ext cx="4191000" cy="178510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4"/>
                </a:solidFill>
              </a:rPr>
              <a:t>&lt;</a:t>
            </a:r>
            <a:r>
              <a:rPr lang="en-US" sz="1100" dirty="0" err="1">
                <a:solidFill>
                  <a:schemeClr val="accent4"/>
                </a:solidFill>
              </a:rPr>
              <a:t>PerformanceCounter</a:t>
            </a:r>
            <a:r>
              <a:rPr lang="en-US" sz="1100" dirty="0">
                <a:solidFill>
                  <a:schemeClr val="accent4"/>
                </a:solidFill>
              </a:rPr>
              <a:t> Name="</a:t>
            </a:r>
            <a:r>
              <a:rPr lang="en-US" sz="1100" dirty="0" err="1">
                <a:solidFill>
                  <a:schemeClr val="accent4"/>
                </a:solidFill>
              </a:rPr>
              <a:t>Runtime.GC.PercentOfTimeInGC</a:t>
            </a:r>
            <a:r>
              <a:rPr lang="en-US" sz="1100" dirty="0">
                <a:solidFill>
                  <a:schemeClr val="accent4"/>
                </a:solidFill>
              </a:rPr>
              <a:t>"&gt;</a:t>
            </a:r>
          </a:p>
          <a:p>
            <a:r>
              <a:rPr lang="en-US" sz="1100" dirty="0">
                <a:solidFill>
                  <a:schemeClr val="accent4"/>
                </a:solidFill>
              </a:rPr>
              <a:t>    &lt;Rules&gt;</a:t>
            </a:r>
          </a:p>
          <a:p>
            <a:r>
              <a:rPr lang="en-US" sz="1100" dirty="0">
                <a:solidFill>
                  <a:schemeClr val="accent4"/>
                </a:solidFill>
              </a:rPr>
              <a:t>      &lt;Rule </a:t>
            </a:r>
            <a:r>
              <a:rPr lang="en-US" sz="1100" dirty="0" err="1">
                <a:solidFill>
                  <a:schemeClr val="accent4"/>
                </a:solidFill>
              </a:rPr>
              <a:t>AppliesTo</a:t>
            </a:r>
            <a:r>
              <a:rPr lang="en-US" sz="1100" dirty="0">
                <a:solidFill>
                  <a:schemeClr val="accent4"/>
                </a:solidFill>
              </a:rPr>
              <a:t>="Global"&gt;</a:t>
            </a:r>
          </a:p>
          <a:p>
            <a:r>
              <a:rPr lang="en-US" sz="1100" dirty="0">
                <a:solidFill>
                  <a:schemeClr val="accent4"/>
                </a:solidFill>
              </a:rPr>
              <a:t>        &lt;Name&gt;1&lt;/Name&gt;</a:t>
            </a:r>
          </a:p>
          <a:p>
            <a:r>
              <a:rPr lang="en-US" sz="1100" dirty="0">
                <a:solidFill>
                  <a:schemeClr val="accent4"/>
                </a:solidFill>
              </a:rPr>
              <a:t>        &lt;Statistic&gt;Any&lt;/Statistic&gt;</a:t>
            </a:r>
          </a:p>
          <a:p>
            <a:r>
              <a:rPr lang="en-US" sz="1100" dirty="0">
                <a:solidFill>
                  <a:schemeClr val="accent4"/>
                </a:solidFill>
              </a:rPr>
              <a:t>        &lt;</a:t>
            </a:r>
            <a:r>
              <a:rPr lang="en-US" sz="1100" dirty="0" err="1">
                <a:solidFill>
                  <a:schemeClr val="accent4"/>
                </a:solidFill>
              </a:rPr>
              <a:t>ExpectedValue</a:t>
            </a:r>
            <a:r>
              <a:rPr lang="en-US" sz="1100" dirty="0">
                <a:solidFill>
                  <a:schemeClr val="accent4"/>
                </a:solidFill>
              </a:rPr>
              <a:t>&gt;30&lt;/</a:t>
            </a:r>
            <a:r>
              <a:rPr lang="en-US" sz="1100" dirty="0" err="1">
                <a:solidFill>
                  <a:schemeClr val="accent4"/>
                </a:solidFill>
              </a:rPr>
              <a:t>ExpectedValue</a:t>
            </a:r>
            <a:r>
              <a:rPr lang="en-US" sz="1100" dirty="0">
                <a:solidFill>
                  <a:schemeClr val="accent4"/>
                </a:solidFill>
              </a:rPr>
              <a:t>&gt;</a:t>
            </a:r>
          </a:p>
          <a:p>
            <a:r>
              <a:rPr lang="en-US" sz="1100" dirty="0">
                <a:solidFill>
                  <a:schemeClr val="accent4"/>
                </a:solidFill>
              </a:rPr>
              <a:t>        &lt;</a:t>
            </a:r>
            <a:r>
              <a:rPr lang="en-US" sz="1100" dirty="0" err="1">
                <a:solidFill>
                  <a:schemeClr val="accent4"/>
                </a:solidFill>
              </a:rPr>
              <a:t>ComparisonOperator</a:t>
            </a:r>
            <a:r>
              <a:rPr lang="en-US" sz="1100" dirty="0">
                <a:solidFill>
                  <a:schemeClr val="accent4"/>
                </a:solidFill>
              </a:rPr>
              <a:t>&gt;</a:t>
            </a:r>
            <a:r>
              <a:rPr lang="en-US" sz="1100" dirty="0" err="1">
                <a:solidFill>
                  <a:schemeClr val="accent4"/>
                </a:solidFill>
              </a:rPr>
              <a:t>GreaterThan</a:t>
            </a:r>
            <a:r>
              <a:rPr lang="en-US" sz="1100" dirty="0">
                <a:solidFill>
                  <a:schemeClr val="accent4"/>
                </a:solidFill>
              </a:rPr>
              <a:t>&lt;/</a:t>
            </a:r>
            <a:r>
              <a:rPr lang="en-US" sz="1100" dirty="0" err="1">
                <a:solidFill>
                  <a:schemeClr val="accent4"/>
                </a:solidFill>
              </a:rPr>
              <a:t>ComparisonOperator</a:t>
            </a:r>
            <a:r>
              <a:rPr lang="en-US" sz="1100" dirty="0">
                <a:solidFill>
                  <a:schemeClr val="accent4"/>
                </a:solidFill>
              </a:rPr>
              <a:t>&gt;</a:t>
            </a:r>
          </a:p>
          <a:p>
            <a:r>
              <a:rPr lang="en-US" sz="1100" dirty="0">
                <a:solidFill>
                  <a:schemeClr val="accent4"/>
                </a:solidFill>
              </a:rPr>
              <a:t>      &lt;/Rule&gt;</a:t>
            </a:r>
          </a:p>
          <a:p>
            <a:r>
              <a:rPr lang="en-US" sz="1100" dirty="0">
                <a:solidFill>
                  <a:schemeClr val="accent4"/>
                </a:solidFill>
              </a:rPr>
              <a:t>    &lt;/Rules&gt;</a:t>
            </a:r>
          </a:p>
          <a:p>
            <a:r>
              <a:rPr lang="en-US" sz="1100" dirty="0">
                <a:solidFill>
                  <a:schemeClr val="accent4"/>
                </a:solidFill>
              </a:rPr>
              <a:t>  &lt;/</a:t>
            </a:r>
            <a:r>
              <a:rPr lang="en-US" sz="1100" dirty="0" err="1">
                <a:solidFill>
                  <a:schemeClr val="accent4"/>
                </a:solidFill>
              </a:rPr>
              <a:t>PerformanceCounter</a:t>
            </a:r>
            <a:r>
              <a:rPr lang="en-US" sz="1100" dirty="0">
                <a:solidFill>
                  <a:schemeClr val="accent4"/>
                </a:solidFill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3020238"/>
            <a:ext cx="4191000" cy="178510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&lt;</a:t>
            </a:r>
            <a:r>
              <a:rPr lang="en-US" sz="1100" dirty="0" err="1">
                <a:solidFill>
                  <a:srgbClr val="C00000"/>
                </a:solidFill>
              </a:rPr>
              <a:t>PerformanceCounter</a:t>
            </a:r>
            <a:r>
              <a:rPr lang="en-US" sz="1100" dirty="0">
                <a:solidFill>
                  <a:srgbClr val="C00000"/>
                </a:solidFill>
              </a:rPr>
              <a:t> Name="</a:t>
            </a:r>
            <a:r>
              <a:rPr lang="en-US" sz="1100" dirty="0" err="1">
                <a:solidFill>
                  <a:srgbClr val="C00000"/>
                </a:solidFill>
              </a:rPr>
              <a:t>Scheduler.PendingWorkItems</a:t>
            </a:r>
            <a:r>
              <a:rPr lang="en-US" sz="1100" dirty="0">
                <a:solidFill>
                  <a:srgbClr val="C00000"/>
                </a:solidFill>
              </a:rPr>
              <a:t>"&gt;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&lt;Rules&gt;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&lt;Rule </a:t>
            </a:r>
            <a:r>
              <a:rPr lang="en-US" sz="1100" dirty="0" err="1">
                <a:solidFill>
                  <a:srgbClr val="C00000"/>
                </a:solidFill>
              </a:rPr>
              <a:t>AppliesTo</a:t>
            </a:r>
            <a:r>
              <a:rPr lang="en-US" sz="1100" dirty="0">
                <a:solidFill>
                  <a:srgbClr val="C00000"/>
                </a:solidFill>
              </a:rPr>
              <a:t>="Time"&gt;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  &lt;Name&gt;1&lt;/Name&gt;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  &lt;Statistic&gt;Average&lt;/Statistic&gt;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  &lt;</a:t>
            </a:r>
            <a:r>
              <a:rPr lang="en-US" sz="1100" dirty="0" err="1">
                <a:solidFill>
                  <a:srgbClr val="C00000"/>
                </a:solidFill>
              </a:rPr>
              <a:t>ExpectedValue</a:t>
            </a:r>
            <a:r>
              <a:rPr lang="en-US" sz="1100" dirty="0">
                <a:solidFill>
                  <a:srgbClr val="C00000"/>
                </a:solidFill>
              </a:rPr>
              <a:t>&gt;5&lt;/</a:t>
            </a:r>
            <a:r>
              <a:rPr lang="en-US" sz="1100" dirty="0" err="1">
                <a:solidFill>
                  <a:srgbClr val="C00000"/>
                </a:solidFill>
              </a:rPr>
              <a:t>ExpectedValue</a:t>
            </a:r>
            <a:r>
              <a:rPr lang="en-US" sz="1100" dirty="0">
                <a:solidFill>
                  <a:srgbClr val="C00000"/>
                </a:solidFill>
              </a:rPr>
              <a:t>&gt;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  &lt;</a:t>
            </a:r>
            <a:r>
              <a:rPr lang="en-US" sz="1100" dirty="0" err="1">
                <a:solidFill>
                  <a:srgbClr val="C00000"/>
                </a:solidFill>
              </a:rPr>
              <a:t>ComparisonOperator</a:t>
            </a:r>
            <a:r>
              <a:rPr lang="en-US" sz="1100" dirty="0">
                <a:solidFill>
                  <a:srgbClr val="C00000"/>
                </a:solidFill>
              </a:rPr>
              <a:t>&gt;</a:t>
            </a:r>
            <a:r>
              <a:rPr lang="en-US" sz="1100" dirty="0" err="1">
                <a:solidFill>
                  <a:srgbClr val="C00000"/>
                </a:solidFill>
              </a:rPr>
              <a:t>GreaterThan</a:t>
            </a:r>
            <a:r>
              <a:rPr lang="en-US" sz="1100" dirty="0">
                <a:solidFill>
                  <a:srgbClr val="C00000"/>
                </a:solidFill>
              </a:rPr>
              <a:t>&lt;/</a:t>
            </a:r>
            <a:r>
              <a:rPr lang="en-US" sz="1100" dirty="0" err="1">
                <a:solidFill>
                  <a:srgbClr val="C00000"/>
                </a:solidFill>
              </a:rPr>
              <a:t>ComparisonOperator</a:t>
            </a:r>
            <a:r>
              <a:rPr lang="en-US" sz="1100" dirty="0">
                <a:solidFill>
                  <a:srgbClr val="C00000"/>
                </a:solidFill>
              </a:rPr>
              <a:t>&gt;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&lt;/Rule&gt;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&lt;/Rules&gt;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&lt;/</a:t>
            </a:r>
            <a:r>
              <a:rPr lang="en-US" sz="1100" dirty="0" err="1">
                <a:solidFill>
                  <a:srgbClr val="C00000"/>
                </a:solidFill>
              </a:rPr>
              <a:t>PerformanceCounter</a:t>
            </a:r>
            <a:r>
              <a:rPr lang="en-US" sz="1100" dirty="0">
                <a:solidFill>
                  <a:srgbClr val="C00000"/>
                </a:solidFill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" y="4903619"/>
            <a:ext cx="4191000" cy="195438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&lt;</a:t>
            </a:r>
            <a:r>
              <a:rPr lang="en-US" sz="1100" dirty="0" err="1">
                <a:solidFill>
                  <a:srgbClr val="00B050"/>
                </a:solidFill>
              </a:rPr>
              <a:t>PerformanceCounter</a:t>
            </a:r>
            <a:r>
              <a:rPr lang="en-US" sz="1100" dirty="0">
                <a:solidFill>
                  <a:srgbClr val="00B050"/>
                </a:solidFill>
              </a:rPr>
              <a:t> Name="</a:t>
            </a:r>
            <a:r>
              <a:rPr lang="en-US" sz="1100" dirty="0" err="1">
                <a:solidFill>
                  <a:srgbClr val="00B050"/>
                </a:solidFill>
              </a:rPr>
              <a:t>Messaging.Sent.Messages.Delta</a:t>
            </a:r>
            <a:r>
              <a:rPr lang="en-US" sz="1100" dirty="0">
                <a:solidFill>
                  <a:srgbClr val="00B050"/>
                </a:solidFill>
              </a:rPr>
              <a:t>"&gt;</a:t>
            </a:r>
          </a:p>
          <a:p>
            <a:r>
              <a:rPr lang="en-US" sz="1100" dirty="0">
                <a:solidFill>
                  <a:srgbClr val="00B050"/>
                </a:solidFill>
              </a:rPr>
              <a:t>    &lt;Rules&gt;</a:t>
            </a:r>
          </a:p>
          <a:p>
            <a:r>
              <a:rPr lang="en-US" sz="1100" dirty="0">
                <a:solidFill>
                  <a:srgbClr val="00B050"/>
                </a:solidFill>
              </a:rPr>
              <a:t>      &lt;Rule </a:t>
            </a:r>
            <a:r>
              <a:rPr lang="en-US" sz="1100" dirty="0" err="1">
                <a:solidFill>
                  <a:srgbClr val="00B050"/>
                </a:solidFill>
              </a:rPr>
              <a:t>AppliesTo</a:t>
            </a:r>
            <a:r>
              <a:rPr lang="en-US" sz="1100" dirty="0">
                <a:solidFill>
                  <a:srgbClr val="00B050"/>
                </a:solidFill>
              </a:rPr>
              <a:t>="Silo"&gt;</a:t>
            </a:r>
          </a:p>
          <a:p>
            <a:r>
              <a:rPr lang="en-US" sz="1100" dirty="0">
                <a:solidFill>
                  <a:srgbClr val="00B050"/>
                </a:solidFill>
              </a:rPr>
              <a:t>        &lt;Name&gt;1&lt;/Name&gt;</a:t>
            </a:r>
          </a:p>
          <a:p>
            <a:r>
              <a:rPr lang="en-US" sz="1100" dirty="0">
                <a:solidFill>
                  <a:srgbClr val="00B050"/>
                </a:solidFill>
              </a:rPr>
              <a:t>        &lt;Statistic&gt;Median&lt;/Statistic&gt;</a:t>
            </a:r>
          </a:p>
          <a:p>
            <a:r>
              <a:rPr lang="en-US" sz="1100" dirty="0">
                <a:solidFill>
                  <a:srgbClr val="00B050"/>
                </a:solidFill>
              </a:rPr>
              <a:t>        &lt;</a:t>
            </a:r>
            <a:r>
              <a:rPr lang="en-US" sz="1100" dirty="0" err="1">
                <a:solidFill>
                  <a:srgbClr val="00B050"/>
                </a:solidFill>
              </a:rPr>
              <a:t>ExpectedValue</a:t>
            </a:r>
            <a:r>
              <a:rPr lang="en-US" sz="1100" dirty="0">
                <a:solidFill>
                  <a:srgbClr val="00B050"/>
                </a:solidFill>
              </a:rPr>
              <a:t>&gt;100&lt;/</a:t>
            </a:r>
            <a:r>
              <a:rPr lang="en-US" sz="1100" dirty="0" err="1">
                <a:solidFill>
                  <a:srgbClr val="00B050"/>
                </a:solidFill>
              </a:rPr>
              <a:t>ExpectedValue</a:t>
            </a:r>
            <a:r>
              <a:rPr lang="en-US" sz="1100" dirty="0">
                <a:solidFill>
                  <a:srgbClr val="00B050"/>
                </a:solidFill>
              </a:rPr>
              <a:t>&gt;</a:t>
            </a:r>
          </a:p>
          <a:p>
            <a:r>
              <a:rPr lang="en-US" sz="1100" dirty="0">
                <a:solidFill>
                  <a:srgbClr val="00B050"/>
                </a:solidFill>
              </a:rPr>
              <a:t>        &lt;</a:t>
            </a:r>
            <a:r>
              <a:rPr lang="en-US" sz="1100" dirty="0" err="1">
                <a:solidFill>
                  <a:srgbClr val="00B050"/>
                </a:solidFill>
              </a:rPr>
              <a:t>ComparisonOperator</a:t>
            </a:r>
            <a:r>
              <a:rPr lang="en-US" sz="1100" dirty="0">
                <a:solidFill>
                  <a:srgbClr val="00B050"/>
                </a:solidFill>
              </a:rPr>
              <a:t>&gt;</a:t>
            </a:r>
            <a:r>
              <a:rPr lang="en-US" sz="1100" dirty="0" err="1">
                <a:solidFill>
                  <a:srgbClr val="00B050"/>
                </a:solidFill>
              </a:rPr>
              <a:t>GreaterThan</a:t>
            </a:r>
            <a:r>
              <a:rPr lang="en-US" sz="1100" dirty="0">
                <a:solidFill>
                  <a:srgbClr val="00B050"/>
                </a:solidFill>
              </a:rPr>
              <a:t>&lt;/</a:t>
            </a:r>
            <a:r>
              <a:rPr lang="en-US" sz="1100" dirty="0" err="1">
                <a:solidFill>
                  <a:srgbClr val="00B050"/>
                </a:solidFill>
              </a:rPr>
              <a:t>ComparisonOperator</a:t>
            </a:r>
            <a:r>
              <a:rPr lang="en-US" sz="1100" dirty="0">
                <a:solidFill>
                  <a:srgbClr val="00B050"/>
                </a:solidFill>
              </a:rPr>
              <a:t>&gt;</a:t>
            </a:r>
          </a:p>
          <a:p>
            <a:r>
              <a:rPr lang="en-US" sz="1100" dirty="0">
                <a:solidFill>
                  <a:srgbClr val="00B050"/>
                </a:solidFill>
              </a:rPr>
              <a:t>      &lt;/Rule&gt;</a:t>
            </a:r>
          </a:p>
          <a:p>
            <a:r>
              <a:rPr lang="en-US" sz="1100" dirty="0">
                <a:solidFill>
                  <a:srgbClr val="00B050"/>
                </a:solidFill>
              </a:rPr>
              <a:t>    &lt;/Rules&gt;</a:t>
            </a:r>
          </a:p>
          <a:p>
            <a:r>
              <a:rPr lang="en-US" sz="1100" dirty="0">
                <a:solidFill>
                  <a:srgbClr val="00B050"/>
                </a:solidFill>
              </a:rPr>
              <a:t>  &lt;/</a:t>
            </a:r>
            <a:r>
              <a:rPr lang="en-US" sz="1100" dirty="0" err="1">
                <a:solidFill>
                  <a:srgbClr val="00B050"/>
                </a:solidFill>
              </a:rPr>
              <a:t>PerformanceCounter</a:t>
            </a:r>
            <a:r>
              <a:rPr lang="en-US" sz="1100" dirty="0">
                <a:solidFill>
                  <a:srgbClr val="00B050"/>
                </a:solidFill>
              </a:rPr>
              <a:t>&gt;</a:t>
            </a:r>
          </a:p>
          <a:p>
            <a:r>
              <a:rPr lang="en-US" sz="1100" dirty="0">
                <a:solidFill>
                  <a:srgbClr val="00B050"/>
                </a:solidFill>
              </a:rPr>
              <a:t>&lt;/</a:t>
            </a:r>
            <a:r>
              <a:rPr lang="en-US" sz="1100" dirty="0" err="1">
                <a:solidFill>
                  <a:srgbClr val="00B050"/>
                </a:solidFill>
              </a:rPr>
              <a:t>StatConfiguration</a:t>
            </a:r>
            <a:r>
              <a:rPr lang="en-US" sz="1100" dirty="0">
                <a:solidFill>
                  <a:srgbClr val="00B050"/>
                </a:solidFill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9660" y="1501062"/>
            <a:ext cx="448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</a:rPr>
              <a:t>A Global Rule Irrespective of Time and Silo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7740" y="3438808"/>
            <a:ext cx="448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 Time Rule Irrespective of Silo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7740" y="5290468"/>
            <a:ext cx="448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A Silo Rule Irrespective of Time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5720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Aggregate analysis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Correlation Analysis between pairs of counters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Input</a:t>
            </a:r>
          </a:p>
          <a:p>
            <a:pPr lvl="2"/>
            <a:r>
              <a:rPr lang="en-US" dirty="0" smtClean="0">
                <a:solidFill>
                  <a:srgbClr val="062196"/>
                </a:solidFill>
              </a:rPr>
              <a:t>Predefined counter (KPI)</a:t>
            </a:r>
          </a:p>
          <a:p>
            <a:pPr lvl="2"/>
            <a:r>
              <a:rPr lang="en-US" dirty="0" smtClean="0">
                <a:solidFill>
                  <a:srgbClr val="062196"/>
                </a:solidFill>
              </a:rPr>
              <a:t>Output of single counter anomaly detection analysis (prev. slide)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Output</a:t>
            </a:r>
          </a:p>
          <a:p>
            <a:pPr lvl="2"/>
            <a:r>
              <a:rPr lang="en-US" dirty="0" smtClean="0">
                <a:solidFill>
                  <a:srgbClr val="062196"/>
                </a:solidFill>
              </a:rPr>
              <a:t>Any counter that correlates with the input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Pearson and Spearman Correlations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Histogram Explanation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090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Tried PCA analysis to reduce the dimensions 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But couldn’t get back the original dimensions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5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Orleans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990599"/>
            <a:ext cx="4761354" cy="45941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7200" y="2438400"/>
            <a:ext cx="533400" cy="5334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66800" y="1524000"/>
            <a:ext cx="533400" cy="5334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76300" y="3086100"/>
            <a:ext cx="533400" cy="5334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38399" y="1447800"/>
            <a:ext cx="1643727" cy="4572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4426" y="3505200"/>
            <a:ext cx="1295400" cy="2286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Dispatcher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17170" y="4215065"/>
            <a:ext cx="1929911" cy="2286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36094" y="4762500"/>
            <a:ext cx="1930060" cy="2286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Receive  Queue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04800" y="5181600"/>
            <a:ext cx="476135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729370" y="876300"/>
            <a:ext cx="1752599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-115094" y="3086894"/>
            <a:ext cx="4192588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6347" y="5184602"/>
            <a:ext cx="4761354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Run time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2450" y="10668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Grains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9370" y="3886200"/>
            <a:ext cx="1752599" cy="152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Silo3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2799" y="1293167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Silo2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00200" y="5885113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Silo1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333500" y="2476500"/>
            <a:ext cx="533400" cy="5334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09600" y="4114800"/>
            <a:ext cx="533400" cy="5334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438399" y="2362200"/>
            <a:ext cx="1929911" cy="2286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Scheduler 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Left-Right Arrow 43"/>
          <p:cNvSpPr/>
          <p:nvPr/>
        </p:nvSpPr>
        <p:spPr>
          <a:xfrm rot="18326097" flipV="1">
            <a:off x="4545343" y="3072454"/>
            <a:ext cx="2697701" cy="344607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-Right Arrow 44"/>
          <p:cNvSpPr/>
          <p:nvPr/>
        </p:nvSpPr>
        <p:spPr>
          <a:xfrm rot="16200000" flipV="1">
            <a:off x="6667202" y="2835933"/>
            <a:ext cx="1755925" cy="344607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-Right Arrow 45"/>
          <p:cNvSpPr/>
          <p:nvPr/>
        </p:nvSpPr>
        <p:spPr>
          <a:xfrm>
            <a:off x="5066154" y="4762500"/>
            <a:ext cx="1663216" cy="228600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Counter </a:t>
            </a:r>
            <a:r>
              <a:rPr lang="en-US" dirty="0"/>
              <a:t>D</a:t>
            </a:r>
            <a:r>
              <a:rPr lang="en-US" dirty="0" smtClean="0"/>
              <a:t>ata (examples)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Message Queues</a:t>
            </a:r>
          </a:p>
          <a:p>
            <a:pPr lvl="1"/>
            <a:r>
              <a:rPr lang="en-US" sz="2595" dirty="0" err="1" smtClean="0">
                <a:solidFill>
                  <a:srgbClr val="062196"/>
                </a:solidFill>
              </a:rPr>
              <a:t>MessageCentre.SendQueueLength</a:t>
            </a:r>
            <a:endParaRPr lang="en-US" sz="2595" dirty="0" smtClean="0">
              <a:solidFill>
                <a:srgbClr val="062196"/>
              </a:solidFill>
            </a:endParaRPr>
          </a:p>
          <a:p>
            <a:pPr lvl="1"/>
            <a:r>
              <a:rPr lang="en-US" sz="2595" dirty="0" err="1" smtClean="0">
                <a:solidFill>
                  <a:srgbClr val="062196"/>
                </a:solidFill>
              </a:rPr>
              <a:t>MessageCentre.RecieveQueueLength</a:t>
            </a:r>
            <a:endParaRPr lang="en-US" sz="2595" dirty="0" smtClean="0">
              <a:solidFill>
                <a:srgbClr val="062196"/>
              </a:solidFill>
            </a:endParaRPr>
          </a:p>
          <a:p>
            <a:r>
              <a:rPr lang="en-US" dirty="0" smtClean="0">
                <a:solidFill>
                  <a:srgbClr val="800000"/>
                </a:solidFill>
              </a:rPr>
              <a:t>Activation counts</a:t>
            </a:r>
          </a:p>
          <a:p>
            <a:pPr lvl="1"/>
            <a:r>
              <a:rPr lang="en-US" sz="2595" dirty="0" err="1" smtClean="0">
                <a:solidFill>
                  <a:srgbClr val="062196"/>
                </a:solidFill>
              </a:rPr>
              <a:t>Catalog.ActivationCount</a:t>
            </a:r>
            <a:endParaRPr lang="en-US" sz="2595" dirty="0" smtClean="0">
              <a:solidFill>
                <a:srgbClr val="062196"/>
              </a:solidFill>
            </a:endParaRPr>
          </a:p>
          <a:p>
            <a:r>
              <a:rPr lang="en-US" dirty="0" smtClean="0">
                <a:solidFill>
                  <a:srgbClr val="800000"/>
                </a:solidFill>
              </a:rPr>
              <a:t>Garbage collection</a:t>
            </a:r>
          </a:p>
          <a:p>
            <a:pPr lvl="1"/>
            <a:r>
              <a:rPr lang="en-US" sz="2595" dirty="0" err="1" smtClean="0">
                <a:solidFill>
                  <a:srgbClr val="062196"/>
                </a:solidFill>
              </a:rPr>
              <a:t>Runtime.PercentageTimeInGC</a:t>
            </a:r>
            <a:endParaRPr lang="en-US" sz="2595" dirty="0" smtClean="0">
              <a:solidFill>
                <a:srgbClr val="062196"/>
              </a:solidFill>
            </a:endParaRPr>
          </a:p>
          <a:p>
            <a:r>
              <a:rPr lang="en-US" dirty="0" smtClean="0">
                <a:solidFill>
                  <a:srgbClr val="800000"/>
                </a:solidFill>
              </a:rPr>
              <a:t>Messaging</a:t>
            </a:r>
          </a:p>
          <a:p>
            <a:pPr lvl="1"/>
            <a:r>
              <a:rPr lang="en-US" sz="2595" dirty="0" err="1" smtClean="0">
                <a:solidFill>
                  <a:srgbClr val="062196"/>
                </a:solidFill>
              </a:rPr>
              <a:t>Messaging.SentMessages.Delta</a:t>
            </a:r>
            <a:endParaRPr lang="en-US" sz="2595" dirty="0" smtClean="0">
              <a:solidFill>
                <a:srgbClr val="062196"/>
              </a:solidFill>
            </a:endParaRPr>
          </a:p>
          <a:p>
            <a:pPr lvl="1"/>
            <a:r>
              <a:rPr lang="en-US" sz="2595" dirty="0" err="1" smtClean="0">
                <a:solidFill>
                  <a:srgbClr val="062196"/>
                </a:solidFill>
              </a:rPr>
              <a:t>Messaging.ReceivedMessages.Delta</a:t>
            </a:r>
            <a:endParaRPr lang="en-US" sz="2595" dirty="0" smtClean="0">
              <a:solidFill>
                <a:srgbClr val="062196"/>
              </a:solidFill>
            </a:endParaRPr>
          </a:p>
          <a:p>
            <a:pPr lvl="1"/>
            <a:r>
              <a:rPr lang="en-US" sz="2595" dirty="0" err="1" smtClean="0">
                <a:solidFill>
                  <a:srgbClr val="062196"/>
                </a:solidFill>
              </a:rPr>
              <a:t>Messaging.LatencyHistogram</a:t>
            </a:r>
            <a:endParaRPr lang="en-US" sz="2595" dirty="0" smtClean="0">
              <a:solidFill>
                <a:srgbClr val="06219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Approaches for Performance </a:t>
            </a:r>
            <a:r>
              <a:rPr lang="en-US" dirty="0"/>
              <a:t>A</a:t>
            </a:r>
            <a:r>
              <a:rPr lang="en-US" dirty="0" smtClean="0"/>
              <a:t>nomaly </a:t>
            </a:r>
            <a:r>
              <a:rPr lang="en-US" dirty="0"/>
              <a:t>D</a:t>
            </a:r>
            <a:r>
              <a:rPr lang="en-US" dirty="0" smtClean="0"/>
              <a:t>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Model based approaches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Before the system goes to production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Dependent on simulations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Measurement based approaches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Using actual system execution data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Statistical analysis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Machine learning techniques </a:t>
            </a:r>
            <a:endParaRPr lang="en-US" dirty="0">
              <a:solidFill>
                <a:srgbClr val="06219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Specific to Orleans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Different dimension of data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Global (across all silos and all times)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Per Time (across all silos in every time point)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Per Silo (across all times in every silo)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Many different (may be redundant) performance counters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Nearly 200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Not much of training data to apply Machine Learning bases learning techniques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No formal performance requirements like SLA (Service Level Agreements)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Time Synchronization issues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A0000"/>
                </a:solidFill>
              </a:rPr>
              <a:t>For Orleans runtime developers: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Get </a:t>
            </a:r>
            <a:r>
              <a:rPr lang="en-US" dirty="0">
                <a:solidFill>
                  <a:srgbClr val="062196"/>
                </a:solidFill>
              </a:rPr>
              <a:t>insights from this data about Orleans </a:t>
            </a:r>
            <a:r>
              <a:rPr lang="en-US" dirty="0" smtClean="0">
                <a:solidFill>
                  <a:srgbClr val="062196"/>
                </a:solidFill>
              </a:rPr>
              <a:t>internal mechanism and ways to improve Orleans</a:t>
            </a:r>
          </a:p>
          <a:p>
            <a:r>
              <a:rPr lang="en-US" dirty="0" smtClean="0">
                <a:solidFill>
                  <a:srgbClr val="7A0000"/>
                </a:solidFill>
              </a:rPr>
              <a:t>For Orleans Customers: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Production Service Intelligence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Building a tool to help troubleshoot production issues quickly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Minimize the </a:t>
            </a:r>
            <a:r>
              <a:rPr lang="en-US" dirty="0">
                <a:solidFill>
                  <a:srgbClr val="062196"/>
                </a:solidFill>
              </a:rPr>
              <a:t>developer time </a:t>
            </a:r>
            <a:r>
              <a:rPr lang="en-US" dirty="0" smtClean="0">
                <a:solidFill>
                  <a:srgbClr val="062196"/>
                </a:solidFill>
              </a:rPr>
              <a:t>on </a:t>
            </a:r>
            <a:r>
              <a:rPr lang="en-US" dirty="0">
                <a:solidFill>
                  <a:srgbClr val="062196"/>
                </a:solidFill>
              </a:rPr>
              <a:t>manually analyzing the performance </a:t>
            </a:r>
            <a:r>
              <a:rPr lang="en-US" dirty="0" smtClean="0">
                <a:solidFill>
                  <a:srgbClr val="062196"/>
                </a:solidFill>
              </a:rPr>
              <a:t>data</a:t>
            </a:r>
            <a:endParaRPr lang="en-US" dirty="0">
              <a:solidFill>
                <a:srgbClr val="062196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0771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A0000"/>
                </a:solidFill>
              </a:rPr>
              <a:t>Visualization of performance data</a:t>
            </a:r>
          </a:p>
          <a:p>
            <a:r>
              <a:rPr lang="en-US" dirty="0" smtClean="0">
                <a:solidFill>
                  <a:srgbClr val="7A0000"/>
                </a:solidFill>
              </a:rPr>
              <a:t>Summarization/aggregation of performance data</a:t>
            </a:r>
          </a:p>
          <a:p>
            <a:r>
              <a:rPr lang="en-US" dirty="0" smtClean="0">
                <a:solidFill>
                  <a:srgbClr val="7A0000"/>
                </a:solidFill>
              </a:rPr>
              <a:t>Detecting performance anomalies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Anomalous counters</a:t>
            </a:r>
          </a:p>
          <a:p>
            <a:pPr lvl="1"/>
            <a:r>
              <a:rPr lang="en-US" dirty="0" smtClean="0">
                <a:solidFill>
                  <a:srgbClr val="062196"/>
                </a:solidFill>
              </a:rPr>
              <a:t>Provide hints to the developers where the problem might be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7899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30798"/>
            <a:ext cx="8229600" cy="1143000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" y="103632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7A0000"/>
                </a:solidFill>
              </a:rPr>
              <a:t>Global View</a:t>
            </a:r>
            <a:endParaRPr lang="en-US" dirty="0">
              <a:solidFill>
                <a:srgbClr val="7A0000"/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03515295"/>
              </p:ext>
            </p:extLst>
          </p:nvPr>
        </p:nvGraphicFramePr>
        <p:xfrm>
          <a:off x="1577340" y="1356360"/>
          <a:ext cx="5448300" cy="4488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1"/>
          <p:cNvSpPr txBox="1"/>
          <p:nvPr/>
        </p:nvSpPr>
        <p:spPr>
          <a:xfrm rot="603379">
            <a:off x="3543346" y="4817309"/>
            <a:ext cx="656797" cy="134219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Time</a:t>
            </a:r>
            <a:endParaRPr lang="en-US" sz="11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4529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23178"/>
            <a:ext cx="8229600" cy="1143000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32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7A0000"/>
                </a:solidFill>
              </a:rPr>
              <a:t>Aggregated View</a:t>
            </a:r>
            <a:endParaRPr lang="en-US" dirty="0">
              <a:solidFill>
                <a:srgbClr val="7A0000"/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31254655"/>
              </p:ext>
            </p:extLst>
          </p:nvPr>
        </p:nvGraphicFramePr>
        <p:xfrm>
          <a:off x="365760" y="1752283"/>
          <a:ext cx="3665220" cy="3513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113465"/>
              </p:ext>
            </p:extLst>
          </p:nvPr>
        </p:nvGraphicFramePr>
        <p:xfrm>
          <a:off x="5029200" y="1751966"/>
          <a:ext cx="3810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94460" y="5829300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4411B"/>
                </a:solidFill>
              </a:rPr>
              <a:t>Silo based</a:t>
            </a:r>
            <a:endParaRPr lang="en-US" dirty="0">
              <a:solidFill>
                <a:srgbClr val="34411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56960" y="5768340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4411B"/>
                </a:solidFill>
              </a:rPr>
              <a:t>Time based</a:t>
            </a:r>
            <a:endParaRPr lang="en-US" dirty="0">
              <a:solidFill>
                <a:srgbClr val="34411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1968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711</Words>
  <Application>Microsoft Macintosh PowerPoint</Application>
  <PresentationFormat>On-screen Show (4:3)</PresentationFormat>
  <Paragraphs>141</Paragraphs>
  <Slides>14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Orleans Performance Analysis</vt:lpstr>
      <vt:lpstr>Orleans</vt:lpstr>
      <vt:lpstr>Performance Counter Data (examples)</vt:lpstr>
      <vt:lpstr>Current Approaches for Performance Anomaly Detection</vt:lpstr>
      <vt:lpstr>Challenges Specific to Orleans</vt:lpstr>
      <vt:lpstr>Goals of the Project</vt:lpstr>
      <vt:lpstr>Approach</vt:lpstr>
      <vt:lpstr>Visualization</vt:lpstr>
      <vt:lpstr>Visualization</vt:lpstr>
      <vt:lpstr>Anomaly detection - 1</vt:lpstr>
      <vt:lpstr>Anomaly detection – 1 - examples</vt:lpstr>
      <vt:lpstr>Sample Rule Configuration in XML</vt:lpstr>
      <vt:lpstr>Anomaly detection - 2</vt:lpstr>
      <vt:lpstr>Anomaly detection - 3</vt:lpstr>
    </vt:vector>
  </TitlesOfParts>
  <Company>IUPUI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Orleans Performance Statistic Analysis tool</dc:title>
  <dc:creator>Manjula Peiris</dc:creator>
  <cp:lastModifiedBy>Manjula Peiris</cp:lastModifiedBy>
  <cp:revision>96</cp:revision>
  <dcterms:created xsi:type="dcterms:W3CDTF">2013-06-28T07:21:10Z</dcterms:created>
  <dcterms:modified xsi:type="dcterms:W3CDTF">2013-06-28T07:23:29Z</dcterms:modified>
</cp:coreProperties>
</file>