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16C8-5A5C-47D2-8E81-60C3589E80DA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280" y="2059416"/>
            <a:ext cx="2314471" cy="1661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Alice</a:t>
            </a:r>
          </a:p>
          <a:p>
            <a:pPr algn="ctr"/>
            <a:endParaRPr lang="en-US" sz="600" dirty="0"/>
          </a:p>
          <a:p>
            <a:pPr>
              <a:tabLst>
                <a:tab pos="1097280" algn="l"/>
              </a:tabLst>
            </a:pPr>
            <a:r>
              <a:rPr lang="en-US" dirty="0"/>
              <a:t>Follows:	{</a:t>
            </a:r>
            <a:r>
              <a:rPr lang="en-US" dirty="0" err="1"/>
              <a:t>Bob,Chris</a:t>
            </a:r>
            <a:r>
              <a:rPr lang="en-US" dirty="0"/>
              <a:t>}</a:t>
            </a:r>
          </a:p>
          <a:p>
            <a:pPr>
              <a:tabLst>
                <a:tab pos="1097280" algn="l"/>
              </a:tabLst>
            </a:pPr>
            <a:r>
              <a:rPr lang="en-US" dirty="0"/>
              <a:t>Messages:	{</a:t>
            </a:r>
            <a:r>
              <a:rPr lang="en-US" dirty="0" err="1"/>
              <a:t>x,z</a:t>
            </a:r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4764" y="1118179"/>
            <a:ext cx="1877141" cy="153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Bob</a:t>
            </a:r>
          </a:p>
          <a:p>
            <a:pPr algn="ctr"/>
            <a:endParaRPr lang="en-US" sz="600" dirty="0"/>
          </a:p>
          <a:p>
            <a:pPr defTabSz="1005840"/>
            <a:r>
              <a:rPr lang="en-US" dirty="0"/>
              <a:t>Follows:	{Alice}</a:t>
            </a:r>
          </a:p>
          <a:p>
            <a:pPr defTabSz="1005840"/>
            <a:r>
              <a:rPr lang="en-US" dirty="0"/>
              <a:t>Messages:	{y}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9839" y="2786891"/>
            <a:ext cx="2055630" cy="19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Chris</a:t>
            </a:r>
          </a:p>
          <a:p>
            <a:pPr algn="ctr"/>
            <a:endParaRPr lang="en-US" sz="600" dirty="0"/>
          </a:p>
          <a:p>
            <a:pPr defTabSz="1005840"/>
            <a:r>
              <a:rPr lang="en-US" dirty="0"/>
              <a:t>Follows:	{Bob}</a:t>
            </a:r>
          </a:p>
          <a:p>
            <a:pPr defTabSz="1005840"/>
            <a:r>
              <a:rPr lang="en-US" dirty="0"/>
              <a:t>Messages:	{}</a:t>
            </a:r>
          </a:p>
        </p:txBody>
      </p:sp>
      <p:sp>
        <p:nvSpPr>
          <p:cNvPr id="12" name="Rectangle: Diagonal Corners Rounded 11"/>
          <p:cNvSpPr/>
          <p:nvPr/>
        </p:nvSpPr>
        <p:spPr>
          <a:xfrm>
            <a:off x="121993" y="3100002"/>
            <a:ext cx="2622771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{x, y, z}</a:t>
            </a:r>
          </a:p>
        </p:txBody>
      </p:sp>
      <p:sp>
        <p:nvSpPr>
          <p:cNvPr id="13" name="Rectangle: Diagonal Corners Rounded 12"/>
          <p:cNvSpPr/>
          <p:nvPr/>
        </p:nvSpPr>
        <p:spPr>
          <a:xfrm>
            <a:off x="3055007" y="2183568"/>
            <a:ext cx="2465234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14" name="Rectangle: Diagonal Corners Rounded 13"/>
          <p:cNvSpPr/>
          <p:nvPr/>
        </p:nvSpPr>
        <p:spPr>
          <a:xfrm>
            <a:off x="3181719" y="3904973"/>
            <a:ext cx="2282225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 }</a:t>
            </a:r>
          </a:p>
        </p:txBody>
      </p:sp>
      <p:sp>
        <p:nvSpPr>
          <p:cNvPr id="15" name="Rectangle: Diagonal Corners Rounded 14"/>
          <p:cNvSpPr/>
          <p:nvPr/>
        </p:nvSpPr>
        <p:spPr>
          <a:xfrm>
            <a:off x="3422277" y="4324146"/>
            <a:ext cx="2465234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4423" y="0"/>
            <a:ext cx="2431696" cy="1000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Reactive Computation 2</a:t>
            </a:r>
          </a:p>
          <a:p>
            <a:pPr algn="ctr"/>
            <a:endParaRPr lang="en-US" sz="600" dirty="0"/>
          </a:p>
        </p:txBody>
      </p:sp>
      <p:sp>
        <p:nvSpPr>
          <p:cNvPr id="17" name="Rectangle: Diagonal Corners Rounded 16"/>
          <p:cNvSpPr/>
          <p:nvPr/>
        </p:nvSpPr>
        <p:spPr>
          <a:xfrm>
            <a:off x="3289043" y="463110"/>
            <a:ext cx="2665723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Chris.GetTimeline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4259" y="0"/>
            <a:ext cx="2770249" cy="973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Reactive Computation 1</a:t>
            </a:r>
          </a:p>
          <a:p>
            <a:pPr algn="ctr"/>
            <a:endParaRPr lang="en-US" sz="600" dirty="0"/>
          </a:p>
        </p:txBody>
      </p:sp>
      <p:sp>
        <p:nvSpPr>
          <p:cNvPr id="19" name="Rectangle: Diagonal Corners Rounded 18"/>
          <p:cNvSpPr/>
          <p:nvPr/>
        </p:nvSpPr>
        <p:spPr>
          <a:xfrm>
            <a:off x="55400" y="463110"/>
            <a:ext cx="3010375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Alice.GetTimeline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4717" y="841864"/>
            <a:ext cx="11578" cy="2258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28176" y="2550285"/>
            <a:ext cx="433563" cy="5497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63944" y="2550285"/>
            <a:ext cx="202175" cy="1773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</p:cNvCxnSpPr>
          <p:nvPr/>
        </p:nvCxnSpPr>
        <p:spPr>
          <a:xfrm flipH="1" flipV="1">
            <a:off x="2716948" y="3468302"/>
            <a:ext cx="464771" cy="620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30484" y="841864"/>
            <a:ext cx="0" cy="34822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593930" y="28135"/>
            <a:ext cx="3533890" cy="6136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Silo 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948" y="28394"/>
            <a:ext cx="3453546" cy="6136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Silo 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72100" y="1289635"/>
            <a:ext cx="3168781" cy="154120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Cache: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65761" y="1326568"/>
            <a:ext cx="3101656" cy="2008284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Cache: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65761" y="3373300"/>
            <a:ext cx="3101657" cy="1031115"/>
            <a:chOff x="169786" y="2550285"/>
            <a:chExt cx="2673724" cy="1031115"/>
          </a:xfrm>
        </p:grpSpPr>
        <p:sp>
          <p:nvSpPr>
            <p:cNvPr id="4" name="Rectangle 3"/>
            <p:cNvSpPr/>
            <p:nvPr/>
          </p:nvSpPr>
          <p:spPr>
            <a:xfrm>
              <a:off x="169786" y="2550285"/>
              <a:ext cx="2673724" cy="10311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Alice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2" name="Rectangle: Diagonal Corners Rounded 11"/>
            <p:cNvSpPr/>
            <p:nvPr/>
          </p:nvSpPr>
          <p:spPr>
            <a:xfrm>
              <a:off x="278926" y="3100002"/>
              <a:ext cx="2475655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GetTimeline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{x, y, z}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65760" y="4495758"/>
            <a:ext cx="3104117" cy="957472"/>
            <a:chOff x="3062509" y="1701800"/>
            <a:chExt cx="2669228" cy="957472"/>
          </a:xfrm>
        </p:grpSpPr>
        <p:sp>
          <p:nvSpPr>
            <p:cNvPr id="8" name="Rectangle 7"/>
            <p:cNvSpPr/>
            <p:nvPr/>
          </p:nvSpPr>
          <p:spPr>
            <a:xfrm>
              <a:off x="3062509" y="1701800"/>
              <a:ext cx="2669228" cy="957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Bob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3" name="Rectangle: Diagonal Corners Rounded 12"/>
            <p:cNvSpPr/>
            <p:nvPr/>
          </p:nvSpPr>
          <p:spPr>
            <a:xfrm>
              <a:off x="3171377" y="2183568"/>
              <a:ext cx="2469536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GetMessages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{y}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67014" y="2986848"/>
            <a:ext cx="3168780" cy="1417567"/>
            <a:chOff x="6418070" y="4676346"/>
            <a:chExt cx="2770248" cy="1341078"/>
          </a:xfrm>
        </p:grpSpPr>
        <p:sp>
          <p:nvSpPr>
            <p:cNvPr id="10" name="Rectangle 9"/>
            <p:cNvSpPr/>
            <p:nvPr/>
          </p:nvSpPr>
          <p:spPr>
            <a:xfrm>
              <a:off x="6418070" y="4676346"/>
              <a:ext cx="2770248" cy="13410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Chris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4" name="Rectangle: Diagonal Corners Rounded 13"/>
            <p:cNvSpPr/>
            <p:nvPr/>
          </p:nvSpPr>
          <p:spPr>
            <a:xfrm>
              <a:off x="6599950" y="5114214"/>
              <a:ext cx="2465234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GetMessages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 }</a:t>
              </a:r>
            </a:p>
          </p:txBody>
        </p:sp>
        <p:sp>
          <p:nvSpPr>
            <p:cNvPr id="15" name="Rectangle: Diagonal Corners Rounded 14"/>
            <p:cNvSpPr/>
            <p:nvPr/>
          </p:nvSpPr>
          <p:spPr>
            <a:xfrm>
              <a:off x="6599950" y="5577122"/>
              <a:ext cx="2465234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GetTimeline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{y}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65761" y="186154"/>
            <a:ext cx="3101657" cy="1000247"/>
            <a:chOff x="2970519" y="0"/>
            <a:chExt cx="2761219" cy="1000247"/>
          </a:xfrm>
        </p:grpSpPr>
        <p:sp>
          <p:nvSpPr>
            <p:cNvPr id="16" name="Rectangle 15"/>
            <p:cNvSpPr/>
            <p:nvPr/>
          </p:nvSpPr>
          <p:spPr>
            <a:xfrm>
              <a:off x="2970519" y="0"/>
              <a:ext cx="2761219" cy="10002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Reactive Computation 2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7" name="Rectangle: Diagonal Corners Rounded 16"/>
            <p:cNvSpPr/>
            <p:nvPr/>
          </p:nvSpPr>
          <p:spPr>
            <a:xfrm>
              <a:off x="3083229" y="520659"/>
              <a:ext cx="2556670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Chris.GetTimeline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{y}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72101" y="190416"/>
            <a:ext cx="3168780" cy="973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Reactive Computation 1</a:t>
            </a:r>
          </a:p>
          <a:p>
            <a:pPr algn="ctr"/>
            <a:endParaRPr lang="en-US" sz="600" dirty="0"/>
          </a:p>
        </p:txBody>
      </p:sp>
      <p:sp>
        <p:nvSpPr>
          <p:cNvPr id="19" name="Rectangle: Diagonal Corners Rounded 18"/>
          <p:cNvSpPr/>
          <p:nvPr/>
        </p:nvSpPr>
        <p:spPr>
          <a:xfrm>
            <a:off x="4851303" y="686277"/>
            <a:ext cx="3010375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Alice.GetTimeline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 flipV="1">
            <a:off x="7794946" y="4133653"/>
            <a:ext cx="467105" cy="18706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8" idx="0"/>
          </p:cNvCxnSpPr>
          <p:nvPr/>
        </p:nvCxnSpPr>
        <p:spPr>
          <a:xfrm flipH="1" flipV="1">
            <a:off x="3567867" y="2878056"/>
            <a:ext cx="643735" cy="766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0"/>
          </p:cNvCxnSpPr>
          <p:nvPr/>
        </p:nvCxnSpPr>
        <p:spPr>
          <a:xfrm flipH="1" flipV="1">
            <a:off x="3564258" y="2387832"/>
            <a:ext cx="1410802" cy="1745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Diagonal Corners Rounded 81"/>
          <p:cNvSpPr/>
          <p:nvPr/>
        </p:nvSpPr>
        <p:spPr>
          <a:xfrm>
            <a:off x="4846217" y="1734020"/>
            <a:ext cx="3010375" cy="368300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Alice.GetTimeline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3" name="Rectangle: Diagonal Corners Rounded 82"/>
          <p:cNvSpPr/>
          <p:nvPr/>
        </p:nvSpPr>
        <p:spPr>
          <a:xfrm>
            <a:off x="4843203" y="2229606"/>
            <a:ext cx="3016402" cy="368300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Bob.GetMessages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88" name="Rectangle: Diagonal Corners Rounded 87"/>
          <p:cNvSpPr/>
          <p:nvPr/>
        </p:nvSpPr>
        <p:spPr>
          <a:xfrm>
            <a:off x="692368" y="2693906"/>
            <a:ext cx="2875499" cy="368300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Bob.GetMessages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993146" y="3676672"/>
            <a:ext cx="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Rounded 30"/>
          <p:cNvSpPr/>
          <p:nvPr/>
        </p:nvSpPr>
        <p:spPr>
          <a:xfrm>
            <a:off x="692368" y="2193179"/>
            <a:ext cx="2871890" cy="389306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Chris.GetTimeline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32" name="Rectangle: Diagonal Corners Rounded 31"/>
          <p:cNvSpPr/>
          <p:nvPr/>
        </p:nvSpPr>
        <p:spPr>
          <a:xfrm>
            <a:off x="692368" y="1716723"/>
            <a:ext cx="2871887" cy="389306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Chris.GetMessages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 }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262051" y="870427"/>
            <a:ext cx="0" cy="105856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0"/>
            <a:endCxn id="82" idx="2"/>
          </p:cNvCxnSpPr>
          <p:nvPr/>
        </p:nvCxnSpPr>
        <p:spPr>
          <a:xfrm flipV="1">
            <a:off x="3564256" y="1918170"/>
            <a:ext cx="1281961" cy="21889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32" idx="0"/>
          </p:cNvCxnSpPr>
          <p:nvPr/>
        </p:nvCxnSpPr>
        <p:spPr>
          <a:xfrm flipH="1" flipV="1">
            <a:off x="3564255" y="1911376"/>
            <a:ext cx="1410805" cy="1732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0"/>
          </p:cNvCxnSpPr>
          <p:nvPr/>
        </p:nvCxnSpPr>
        <p:spPr>
          <a:xfrm>
            <a:off x="3564256" y="5161676"/>
            <a:ext cx="640980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211602" y="3644343"/>
            <a:ext cx="4821" cy="151733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3" idx="2"/>
          </p:cNvCxnSpPr>
          <p:nvPr/>
        </p:nvCxnSpPr>
        <p:spPr>
          <a:xfrm flipV="1">
            <a:off x="4211601" y="2413756"/>
            <a:ext cx="631602" cy="12305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856593" y="1933505"/>
            <a:ext cx="40545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856593" y="870428"/>
            <a:ext cx="405458" cy="2053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828957" y="2411053"/>
            <a:ext cx="433094" cy="1455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262051" y="2406538"/>
            <a:ext cx="5242" cy="174582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10800000">
            <a:off x="245298" y="877653"/>
            <a:ext cx="472347" cy="1564495"/>
            <a:chOff x="664119" y="2471802"/>
            <a:chExt cx="472347" cy="1745821"/>
          </a:xfrm>
        </p:grpSpPr>
        <p:cxnSp>
          <p:nvCxnSpPr>
            <p:cNvPr id="84" name="Straight Arrow Connector 83"/>
            <p:cNvCxnSpPr/>
            <p:nvPr/>
          </p:nvCxnSpPr>
          <p:spPr>
            <a:xfrm flipH="1" flipV="1">
              <a:off x="664119" y="4198917"/>
              <a:ext cx="467105" cy="1870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98130" y="2476317"/>
              <a:ext cx="433094" cy="1455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1131224" y="2471802"/>
              <a:ext cx="5242" cy="17458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10800000" flipV="1">
            <a:off x="255851" y="2864289"/>
            <a:ext cx="472347" cy="1265606"/>
            <a:chOff x="664119" y="2471802"/>
            <a:chExt cx="472347" cy="1745821"/>
          </a:xfrm>
        </p:grpSpPr>
        <p:cxnSp>
          <p:nvCxnSpPr>
            <p:cNvPr id="89" name="Straight Arrow Connector 88"/>
            <p:cNvCxnSpPr/>
            <p:nvPr/>
          </p:nvCxnSpPr>
          <p:spPr>
            <a:xfrm flipH="1" flipV="1">
              <a:off x="664119" y="4198917"/>
              <a:ext cx="467105" cy="1870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698130" y="2476317"/>
              <a:ext cx="433094" cy="1455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1131224" y="2471802"/>
              <a:ext cx="5242" cy="17458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0800000" flipV="1">
            <a:off x="42204" y="1946605"/>
            <a:ext cx="702163" cy="2344712"/>
            <a:chOff x="664119" y="2471802"/>
            <a:chExt cx="472347" cy="1745821"/>
          </a:xfrm>
        </p:grpSpPr>
        <p:cxnSp>
          <p:nvCxnSpPr>
            <p:cNvPr id="93" name="Straight Arrow Connector 92"/>
            <p:cNvCxnSpPr/>
            <p:nvPr/>
          </p:nvCxnSpPr>
          <p:spPr>
            <a:xfrm flipH="1" flipV="1">
              <a:off x="664119" y="4198917"/>
              <a:ext cx="467105" cy="1870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698130" y="2476317"/>
              <a:ext cx="433094" cy="1455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1131224" y="2471802"/>
              <a:ext cx="5242" cy="17458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56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Burckhardt</dc:creator>
  <cp:lastModifiedBy>Sebastian Burckhardt</cp:lastModifiedBy>
  <cp:revision>24</cp:revision>
  <cp:lastPrinted>2016-11-02T18:52:44Z</cp:lastPrinted>
  <dcterms:created xsi:type="dcterms:W3CDTF">2016-11-02T16:56:47Z</dcterms:created>
  <dcterms:modified xsi:type="dcterms:W3CDTF">2016-11-02T21:54:53Z</dcterms:modified>
</cp:coreProperties>
</file>