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804B-E38C-47A4-9015-FFE7CDE9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ReplicatedEventSample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237" y="1663927"/>
            <a:ext cx="4839988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FrontDeployment1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Organization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6587" y="2287848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562" y="2287847"/>
            <a:ext cx="212737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37" y="4416458"/>
            <a:ext cx="4839988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FrontDeployment2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587" y="5040379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62" y="5040378"/>
            <a:ext cx="212737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4549" y="2884698"/>
            <a:ext cx="6673989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BackDeployment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35874" y="3508618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3875" y="3508618"/>
            <a:ext cx="3718764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2428" y="28846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4828" y="30370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7228" y="31894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2428" y="56496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94828" y="58020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7228" y="59544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3512" y="39322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5912" y="40846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08312" y="42370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5251" y="6216210"/>
            <a:ext cx="724680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34341" y="3396053"/>
            <a:ext cx="724680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0358" y="39823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92758" y="41347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158" y="42871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905860" y="4019955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9058" y="3014606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9057" y="5741623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2275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7" y="164160"/>
            <a:ext cx="10515600" cy="1325563"/>
          </a:xfrm>
        </p:spPr>
        <p:txBody>
          <a:bodyPr/>
          <a:lstStyle/>
          <a:p>
            <a:r>
              <a:rPr lang="en-US" dirty="0"/>
              <a:t>Three Grain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713656"/>
            <a:ext cx="10515600" cy="53682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GeneratorGrain</a:t>
            </a:r>
            <a:r>
              <a:rPr lang="en-US" dirty="0"/>
              <a:t> (0-9)</a:t>
            </a:r>
          </a:p>
          <a:p>
            <a:pPr lvl="1"/>
            <a:r>
              <a:rPr lang="en-US" dirty="0"/>
              <a:t>starts generating when GUI  calls Start()</a:t>
            </a:r>
          </a:p>
          <a:p>
            <a:pPr lvl="1"/>
            <a:r>
              <a:rPr lang="en-US" dirty="0"/>
              <a:t>creates outcomes (triple of name, score, timestamp) about 1 per second</a:t>
            </a:r>
          </a:p>
          <a:p>
            <a:r>
              <a:rPr lang="en-US" dirty="0" err="1"/>
              <a:t>EventGrain</a:t>
            </a:r>
            <a:r>
              <a:rPr lang="en-US" dirty="0"/>
              <a:t> (event0 – event9)</a:t>
            </a:r>
          </a:p>
          <a:p>
            <a:pPr lvl="1"/>
            <a:r>
              <a:rPr lang="en-US" dirty="0"/>
              <a:t>receives outcomes from corresponding generator</a:t>
            </a:r>
          </a:p>
          <a:p>
            <a:pPr lvl="1"/>
            <a:r>
              <a:rPr lang="en-US" dirty="0"/>
              <a:t>records ranks</a:t>
            </a:r>
          </a:p>
          <a:p>
            <a:pPr lvl="1"/>
            <a:r>
              <a:rPr lang="en-US" dirty="0"/>
              <a:t>answers queries by frontend GUI</a:t>
            </a:r>
          </a:p>
          <a:p>
            <a:pPr lvl="1"/>
            <a:r>
              <a:rPr lang="en-US" dirty="0"/>
              <a:t>sends notification to ticker, when interesting things happen</a:t>
            </a:r>
          </a:p>
          <a:p>
            <a:pPr lvl="1"/>
            <a:r>
              <a:rPr lang="en-US" dirty="0"/>
              <a:t>are replicated across all deployment</a:t>
            </a:r>
          </a:p>
          <a:p>
            <a:r>
              <a:rPr lang="en-US" dirty="0" err="1"/>
              <a:t>TickerGrain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per deployment</a:t>
            </a:r>
          </a:p>
          <a:p>
            <a:pPr lvl="1"/>
            <a:r>
              <a:rPr lang="en-US" dirty="0"/>
              <a:t>stores most recent notification (by any event) for some short time</a:t>
            </a:r>
          </a:p>
          <a:p>
            <a:pPr lvl="1"/>
            <a:r>
              <a:rPr lang="en-US" dirty="0"/>
              <a:t>continuously queried by GUI (ideally we would be pushing this to browser)</a:t>
            </a:r>
          </a:p>
        </p:txBody>
      </p:sp>
    </p:spTree>
    <p:extLst>
      <p:ext uri="{BB962C8B-B14F-4D97-AF65-F5344CB8AC3E}">
        <p14:creationId xmlns:p14="http://schemas.microsoft.com/office/powerpoint/2010/main" val="249768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Mechanics of Event Grains: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223682"/>
            <a:ext cx="11116235" cy="5096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 grains are queued grains (replicated, one instance in each cluster)</a:t>
            </a:r>
          </a:p>
          <a:p>
            <a:endParaRPr lang="en-US" dirty="0"/>
          </a:p>
          <a:p>
            <a:r>
              <a:rPr lang="en-US" dirty="0"/>
              <a:t>The provider is configured in OrleansConfiguration.xml: </a:t>
            </a:r>
            <a:br>
              <a:rPr lang="en-US" dirty="0"/>
            </a:b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Orleans.Providers.LogViews.CustomStorageProvider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CustomStorage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PrimaryCluster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This provider type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Orleans.Providers.LogViews.CustomStorageProvider</a:t>
            </a:r>
            <a:r>
              <a:rPr lang="en-US" dirty="0">
                <a:solidFill>
                  <a:prstClr val="black"/>
                </a:solidFill>
              </a:rPr>
              <a:t>) reads states from storage and writes deltas to storage by calling the user-defined </a:t>
            </a:r>
            <a:r>
              <a:rPr lang="en-US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ICustomStorageInterface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interface on the event grains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The argument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PrimaryCluster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prstClr val="black"/>
                </a:solidFill>
              </a:rPr>
              <a:t>means that only the Back cluster accesses storage directly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front clusters read the state from the grain in the back cluster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front clusters never update the state</a:t>
            </a: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ReplicatedEventSample</vt:lpstr>
      <vt:lpstr>Sample Organization</vt:lpstr>
      <vt:lpstr>Three Grain Classes</vt:lpstr>
      <vt:lpstr>Mechanics of Event Grains: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14</cp:revision>
  <dcterms:created xsi:type="dcterms:W3CDTF">2016-02-23T15:54:09Z</dcterms:created>
  <dcterms:modified xsi:type="dcterms:W3CDTF">2016-09-02T21:11:41Z</dcterms:modified>
</cp:coreProperties>
</file>