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6" r:id="rId6"/>
    <p:sldId id="267" r:id="rId7"/>
    <p:sldId id="268" r:id="rId8"/>
    <p:sldId id="258" r:id="rId9"/>
    <p:sldId id="261" r:id="rId10"/>
    <p:sldId id="260" r:id="rId11"/>
    <p:sldId id="263" r:id="rId12"/>
  </p:sldIdLst>
  <p:sldSz cx="18288000" cy="10287000"/>
  <p:notesSz cx="6858000" cy="9144000"/>
  <p:embeddedFontLst>
    <p:embeddedFont>
      <p:font typeface="Aileron Heavy" pitchFamily="2" charset="77"/>
      <p:regular r:id="rId13"/>
      <p:bold r:id="rId14"/>
    </p:embeddedFont>
    <p:embeddedFont>
      <p:font typeface="Aileron Heavy Bold" pitchFamily="2" charset="77"/>
      <p:regular r:id="rId15"/>
      <p:bold r:id="rId16"/>
    </p:embeddedFont>
    <p:embeddedFont>
      <p:font typeface="Aileron Regular" pitchFamily="2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</p:embeddedFont>
    <p:embeddedFont>
      <p:font typeface="Open Sans Light" panose="020B0306030504020204" pitchFamily="3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2EA31-61CE-D645-8AA3-E5592766CF08}" v="46" dt="2020-07-17T23:20:0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7" autoAdjust="0"/>
  </p:normalViewPr>
  <p:slideViewPr>
    <p:cSldViewPr>
      <p:cViewPr varScale="1">
        <p:scale>
          <a:sx n="60" d="100"/>
          <a:sy n="60" d="100"/>
        </p:scale>
        <p:origin x="200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Dakey" userId="a7666aee-aa88-4e2d-be15-98df64a9368d" providerId="ADAL" clId="{41B2EA31-61CE-D645-8AA3-E5592766CF08}"/>
    <pc:docChg chg="custSel addSld delSld modSld sldOrd">
      <pc:chgData name="Sebastian Dakey" userId="a7666aee-aa88-4e2d-be15-98df64a9368d" providerId="ADAL" clId="{41B2EA31-61CE-D645-8AA3-E5592766CF08}" dt="2020-07-17T23:23:20.856" v="1208" actId="20577"/>
      <pc:docMkLst>
        <pc:docMk/>
      </pc:docMkLst>
      <pc:sldChg chg="modSp">
        <pc:chgData name="Sebastian Dakey" userId="a7666aee-aa88-4e2d-be15-98df64a9368d" providerId="ADAL" clId="{41B2EA31-61CE-D645-8AA3-E5592766CF08}" dt="2020-07-17T22:41:49.963" v="97" actId="20577"/>
        <pc:sldMkLst>
          <pc:docMk/>
          <pc:sldMk cId="0" sldId="256"/>
        </pc:sldMkLst>
        <pc:spChg chg="mod">
          <ac:chgData name="Sebastian Dakey" userId="a7666aee-aa88-4e2d-be15-98df64a9368d" providerId="ADAL" clId="{41B2EA31-61CE-D645-8AA3-E5592766CF08}" dt="2020-07-17T22:41:49.963" v="97" actId="20577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Sebastian Dakey" userId="a7666aee-aa88-4e2d-be15-98df64a9368d" providerId="ADAL" clId="{41B2EA31-61CE-D645-8AA3-E5592766CF08}" dt="2020-07-17T23:21:25.605" v="1205" actId="2696"/>
        <pc:sldMkLst>
          <pc:docMk/>
          <pc:sldMk cId="0" sldId="257"/>
        </pc:sldMkLst>
      </pc:sldChg>
      <pc:sldChg chg="addSp delSp modSp ord">
        <pc:chgData name="Sebastian Dakey" userId="a7666aee-aa88-4e2d-be15-98df64a9368d" providerId="ADAL" clId="{41B2EA31-61CE-D645-8AA3-E5592766CF08}" dt="2020-07-17T23:04:47.606" v="683" actId="20577"/>
        <pc:sldMkLst>
          <pc:docMk/>
          <pc:sldMk cId="0" sldId="258"/>
        </pc:sldMkLst>
        <pc:spChg chg="mod">
          <ac:chgData name="Sebastian Dakey" userId="a7666aee-aa88-4e2d-be15-98df64a9368d" providerId="ADAL" clId="{41B2EA31-61CE-D645-8AA3-E5592766CF08}" dt="2020-07-17T23:02:33.524" v="498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Sebastian Dakey" userId="a7666aee-aa88-4e2d-be15-98df64a9368d" providerId="ADAL" clId="{41B2EA31-61CE-D645-8AA3-E5592766CF08}" dt="2020-07-17T23:04:47.606" v="683" actId="20577"/>
          <ac:spMkLst>
            <pc:docMk/>
            <pc:sldMk cId="0" sldId="258"/>
            <ac:spMk id="9" creationId="{00000000-0000-0000-0000-000000000000}"/>
          </ac:spMkLst>
        </pc:spChg>
        <pc:picChg chg="add del mod">
          <ac:chgData name="Sebastian Dakey" userId="a7666aee-aa88-4e2d-be15-98df64a9368d" providerId="ADAL" clId="{41B2EA31-61CE-D645-8AA3-E5592766CF08}" dt="2020-07-17T22:45:50.199" v="241" actId="478"/>
          <ac:picMkLst>
            <pc:docMk/>
            <pc:sldMk cId="0" sldId="258"/>
            <ac:picMk id="11" creationId="{C530ED3B-2E89-5B4B-B12A-EA36A123600C}"/>
          </ac:picMkLst>
        </pc:picChg>
      </pc:sldChg>
      <pc:sldChg chg="del">
        <pc:chgData name="Sebastian Dakey" userId="a7666aee-aa88-4e2d-be15-98df64a9368d" providerId="ADAL" clId="{41B2EA31-61CE-D645-8AA3-E5592766CF08}" dt="2020-07-17T23:21:29.859" v="1206" actId="2696"/>
        <pc:sldMkLst>
          <pc:docMk/>
          <pc:sldMk cId="0" sldId="259"/>
        </pc:sldMkLst>
      </pc:sldChg>
      <pc:sldChg chg="addSp delSp modSp ord">
        <pc:chgData name="Sebastian Dakey" userId="a7666aee-aa88-4e2d-be15-98df64a9368d" providerId="ADAL" clId="{41B2EA31-61CE-D645-8AA3-E5592766CF08}" dt="2020-07-17T23:19:40.488" v="1178" actId="20577"/>
        <pc:sldMkLst>
          <pc:docMk/>
          <pc:sldMk cId="0" sldId="260"/>
        </pc:sldMkLst>
        <pc:spChg chg="mod">
          <ac:chgData name="Sebastian Dakey" userId="a7666aee-aa88-4e2d-be15-98df64a9368d" providerId="ADAL" clId="{41B2EA31-61CE-D645-8AA3-E5592766CF08}" dt="2020-07-17T23:19:40.488" v="1178" actId="20577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Sebastian Dakey" userId="a7666aee-aa88-4e2d-be15-98df64a9368d" providerId="ADAL" clId="{41B2EA31-61CE-D645-8AA3-E5592766CF08}" dt="2020-07-17T23:16:21.848" v="1137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Sebastian Dakey" userId="a7666aee-aa88-4e2d-be15-98df64a9368d" providerId="ADAL" clId="{41B2EA31-61CE-D645-8AA3-E5592766CF08}" dt="2020-07-17T23:18:00.866" v="1156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ebastian Dakey" userId="a7666aee-aa88-4e2d-be15-98df64a9368d" providerId="ADAL" clId="{41B2EA31-61CE-D645-8AA3-E5592766CF08}" dt="2020-07-17T23:19:27.240" v="1177" actId="1076"/>
          <ac:spMkLst>
            <pc:docMk/>
            <pc:sldMk cId="0" sldId="260"/>
            <ac:spMk id="11" creationId="{D34B1FBC-882C-964C-A2AE-BBACA8FDBEF1}"/>
          </ac:spMkLst>
        </pc:spChg>
        <pc:spChg chg="add del mod">
          <ac:chgData name="Sebastian Dakey" userId="a7666aee-aa88-4e2d-be15-98df64a9368d" providerId="ADAL" clId="{41B2EA31-61CE-D645-8AA3-E5592766CF08}" dt="2020-07-17T23:17:59.883" v="1154"/>
          <ac:spMkLst>
            <pc:docMk/>
            <pc:sldMk cId="0" sldId="260"/>
            <ac:spMk id="12" creationId="{F15ED923-8678-BD47-A37D-EFE79DEAEACB}"/>
          </ac:spMkLst>
        </pc:spChg>
        <pc:spChg chg="add del mod">
          <ac:chgData name="Sebastian Dakey" userId="a7666aee-aa88-4e2d-be15-98df64a9368d" providerId="ADAL" clId="{41B2EA31-61CE-D645-8AA3-E5592766CF08}" dt="2020-07-17T23:18:03.504" v="1158" actId="478"/>
          <ac:spMkLst>
            <pc:docMk/>
            <pc:sldMk cId="0" sldId="260"/>
            <ac:spMk id="13" creationId="{325C7F8B-88F2-6F4E-B5F8-CDCF90861B44}"/>
          </ac:spMkLst>
        </pc:spChg>
        <pc:spChg chg="add mod">
          <ac:chgData name="Sebastian Dakey" userId="a7666aee-aa88-4e2d-be15-98df64a9368d" providerId="ADAL" clId="{41B2EA31-61CE-D645-8AA3-E5592766CF08}" dt="2020-07-17T23:19:12.795" v="1174" actId="12"/>
          <ac:spMkLst>
            <pc:docMk/>
            <pc:sldMk cId="0" sldId="260"/>
            <ac:spMk id="14" creationId="{0F575ECB-DAD1-6946-900F-6739D1033E6F}"/>
          </ac:spMkLst>
        </pc:spChg>
        <pc:picChg chg="del">
          <ac:chgData name="Sebastian Dakey" userId="a7666aee-aa88-4e2d-be15-98df64a9368d" providerId="ADAL" clId="{41B2EA31-61CE-D645-8AA3-E5592766CF08}" dt="2020-07-17T23:17:39.021" v="1149" actId="478"/>
          <ac:picMkLst>
            <pc:docMk/>
            <pc:sldMk cId="0" sldId="260"/>
            <ac:picMk id="6" creationId="{00000000-0000-0000-0000-000000000000}"/>
          </ac:picMkLst>
        </pc:picChg>
      </pc:sldChg>
      <pc:sldChg chg="addSp delSp modSp ord">
        <pc:chgData name="Sebastian Dakey" userId="a7666aee-aa88-4e2d-be15-98df64a9368d" providerId="ADAL" clId="{41B2EA31-61CE-D645-8AA3-E5592766CF08}" dt="2020-07-17T23:14:38.669" v="1100" actId="14100"/>
        <pc:sldMkLst>
          <pc:docMk/>
          <pc:sldMk cId="0" sldId="261"/>
        </pc:sldMkLst>
        <pc:spChg chg="mod">
          <ac:chgData name="Sebastian Dakey" userId="a7666aee-aa88-4e2d-be15-98df64a9368d" providerId="ADAL" clId="{41B2EA31-61CE-D645-8AA3-E5592766CF08}" dt="2020-07-17T23:14:31.972" v="1099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Sebastian Dakey" userId="a7666aee-aa88-4e2d-be15-98df64a9368d" providerId="ADAL" clId="{41B2EA31-61CE-D645-8AA3-E5592766CF08}" dt="2020-07-17T23:14:38.669" v="1100" actId="14100"/>
          <ac:spMkLst>
            <pc:docMk/>
            <pc:sldMk cId="0" sldId="261"/>
            <ac:spMk id="6" creationId="{00000000-0000-0000-0000-000000000000}"/>
          </ac:spMkLst>
        </pc:spChg>
        <pc:picChg chg="del mod">
          <ac:chgData name="Sebastian Dakey" userId="a7666aee-aa88-4e2d-be15-98df64a9368d" providerId="ADAL" clId="{41B2EA31-61CE-D645-8AA3-E5592766CF08}" dt="2020-07-17T23:13:44.424" v="1091" actId="478"/>
          <ac:picMkLst>
            <pc:docMk/>
            <pc:sldMk cId="0" sldId="261"/>
            <ac:picMk id="2" creationId="{00000000-0000-0000-0000-000000000000}"/>
          </ac:picMkLst>
        </pc:picChg>
        <pc:picChg chg="mod">
          <ac:chgData name="Sebastian Dakey" userId="a7666aee-aa88-4e2d-be15-98df64a9368d" providerId="ADAL" clId="{41B2EA31-61CE-D645-8AA3-E5592766CF08}" dt="2020-07-17T23:08:34.489" v="872" actId="1076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ebastian Dakey" userId="a7666aee-aa88-4e2d-be15-98df64a9368d" providerId="ADAL" clId="{41B2EA31-61CE-D645-8AA3-E5592766CF08}" dt="2020-07-17T23:08:31.101" v="871" actId="1076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Sebastian Dakey" userId="a7666aee-aa88-4e2d-be15-98df64a9368d" providerId="ADAL" clId="{41B2EA31-61CE-D645-8AA3-E5592766CF08}" dt="2020-07-17T23:14:14.859" v="1097" actId="1076"/>
          <ac:picMkLst>
            <pc:docMk/>
            <pc:sldMk cId="0" sldId="261"/>
            <ac:picMk id="8" creationId="{BDC6FDA4-6541-BA4F-B00B-EDA93400804E}"/>
          </ac:picMkLst>
        </pc:picChg>
      </pc:sldChg>
      <pc:sldChg chg="addSp delSp modSp ord">
        <pc:chgData name="Sebastian Dakey" userId="a7666aee-aa88-4e2d-be15-98df64a9368d" providerId="ADAL" clId="{41B2EA31-61CE-D645-8AA3-E5592766CF08}" dt="2020-07-17T22:58:53.807" v="445" actId="14100"/>
        <pc:sldMkLst>
          <pc:docMk/>
          <pc:sldMk cId="0" sldId="262"/>
        </pc:sldMkLst>
        <pc:spChg chg="mod">
          <ac:chgData name="Sebastian Dakey" userId="a7666aee-aa88-4e2d-be15-98df64a9368d" providerId="ADAL" clId="{41B2EA31-61CE-D645-8AA3-E5592766CF08}" dt="2020-07-17T22:50:39.466" v="376" actId="107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ebastian Dakey" userId="a7666aee-aa88-4e2d-be15-98df64a9368d" providerId="ADAL" clId="{41B2EA31-61CE-D645-8AA3-E5592766CF08}" dt="2020-07-17T22:46:36.073" v="2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Sebastian Dakey" userId="a7666aee-aa88-4e2d-be15-98df64a9368d" providerId="ADAL" clId="{41B2EA31-61CE-D645-8AA3-E5592766CF08}" dt="2020-07-17T22:58:53.807" v="445" actId="14100"/>
          <ac:spMkLst>
            <pc:docMk/>
            <pc:sldMk cId="0" sldId="262"/>
            <ac:spMk id="7" creationId="{CEA84029-8929-3043-BE17-BB68834AE433}"/>
          </ac:spMkLst>
        </pc:spChg>
        <pc:picChg chg="del mod">
          <ac:chgData name="Sebastian Dakey" userId="a7666aee-aa88-4e2d-be15-98df64a9368d" providerId="ADAL" clId="{41B2EA31-61CE-D645-8AA3-E5592766CF08}" dt="2020-07-17T22:47:28.937" v="287" actId="478"/>
          <ac:picMkLst>
            <pc:docMk/>
            <pc:sldMk cId="0" sldId="262"/>
            <ac:picMk id="4" creationId="{00000000-0000-0000-0000-000000000000}"/>
          </ac:picMkLst>
        </pc:picChg>
        <pc:picChg chg="add del mod">
          <ac:chgData name="Sebastian Dakey" userId="a7666aee-aa88-4e2d-be15-98df64a9368d" providerId="ADAL" clId="{41B2EA31-61CE-D645-8AA3-E5592766CF08}" dt="2020-07-17T22:50:06.781" v="371" actId="478"/>
          <ac:picMkLst>
            <pc:docMk/>
            <pc:sldMk cId="0" sldId="262"/>
            <ac:picMk id="6" creationId="{DBB79D9C-A47E-3F4B-9805-65A6E0D0BFD2}"/>
          </ac:picMkLst>
        </pc:picChg>
        <pc:picChg chg="add mod">
          <ac:chgData name="Sebastian Dakey" userId="a7666aee-aa88-4e2d-be15-98df64a9368d" providerId="ADAL" clId="{41B2EA31-61CE-D645-8AA3-E5592766CF08}" dt="2020-07-17T22:58:34.182" v="441" actId="14100"/>
          <ac:picMkLst>
            <pc:docMk/>
            <pc:sldMk cId="0" sldId="262"/>
            <ac:picMk id="9" creationId="{E4F5E15D-B60E-DF40-A6F5-AC2AE88BC095}"/>
          </ac:picMkLst>
        </pc:picChg>
      </pc:sldChg>
      <pc:sldChg chg="delSp modSp ord">
        <pc:chgData name="Sebastian Dakey" userId="a7666aee-aa88-4e2d-be15-98df64a9368d" providerId="ADAL" clId="{41B2EA31-61CE-D645-8AA3-E5592766CF08}" dt="2020-07-17T23:23:20.856" v="1208" actId="20577"/>
        <pc:sldMkLst>
          <pc:docMk/>
          <pc:sldMk cId="0" sldId="263"/>
        </pc:sldMkLst>
        <pc:spChg chg="mod">
          <ac:chgData name="Sebastian Dakey" userId="a7666aee-aa88-4e2d-be15-98df64a9368d" providerId="ADAL" clId="{41B2EA31-61CE-D645-8AA3-E5592766CF08}" dt="2020-07-17T23:23:20.856" v="1208" actId="20577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Sebastian Dakey" userId="a7666aee-aa88-4e2d-be15-98df64a9368d" providerId="ADAL" clId="{41B2EA31-61CE-D645-8AA3-E5592766CF08}" dt="2020-07-17T23:20:32.660" v="1181" actId="478"/>
          <ac:spMkLst>
            <pc:docMk/>
            <pc:sldMk cId="0" sldId="263"/>
            <ac:spMk id="7" creationId="{00000000-0000-0000-0000-000000000000}"/>
          </ac:spMkLst>
        </pc:spChg>
        <pc:picChg chg="mod">
          <ac:chgData name="Sebastian Dakey" userId="a7666aee-aa88-4e2d-be15-98df64a9368d" providerId="ADAL" clId="{41B2EA31-61CE-D645-8AA3-E5592766CF08}" dt="2020-07-17T23:21:02.022" v="1202" actId="1076"/>
          <ac:picMkLst>
            <pc:docMk/>
            <pc:sldMk cId="0" sldId="263"/>
            <ac:picMk id="5" creationId="{00000000-0000-0000-0000-000000000000}"/>
          </ac:picMkLst>
        </pc:picChg>
        <pc:picChg chg="mod">
          <ac:chgData name="Sebastian Dakey" userId="a7666aee-aa88-4e2d-be15-98df64a9368d" providerId="ADAL" clId="{41B2EA31-61CE-D645-8AA3-E5592766CF08}" dt="2020-07-17T23:21:09.831" v="1203" actId="1076"/>
          <ac:picMkLst>
            <pc:docMk/>
            <pc:sldMk cId="0" sldId="263"/>
            <ac:picMk id="6" creationId="{00000000-0000-0000-0000-000000000000}"/>
          </ac:picMkLst>
        </pc:picChg>
      </pc:sldChg>
      <pc:sldChg chg="modSp add">
        <pc:chgData name="Sebastian Dakey" userId="a7666aee-aa88-4e2d-be15-98df64a9368d" providerId="ADAL" clId="{41B2EA31-61CE-D645-8AA3-E5592766CF08}" dt="2020-07-17T22:43:47.306" v="207" actId="1076"/>
        <pc:sldMkLst>
          <pc:docMk/>
          <pc:sldMk cId="681413001" sldId="264"/>
        </pc:sldMkLst>
        <pc:spChg chg="mod">
          <ac:chgData name="Sebastian Dakey" userId="a7666aee-aa88-4e2d-be15-98df64a9368d" providerId="ADAL" clId="{41B2EA31-61CE-D645-8AA3-E5592766CF08}" dt="2020-07-17T22:42:35.551" v="113" actId="20577"/>
          <ac:spMkLst>
            <pc:docMk/>
            <pc:sldMk cId="681413001" sldId="264"/>
            <ac:spMk id="6" creationId="{00000000-0000-0000-0000-000000000000}"/>
          </ac:spMkLst>
        </pc:spChg>
        <pc:spChg chg="mod">
          <ac:chgData name="Sebastian Dakey" userId="a7666aee-aa88-4e2d-be15-98df64a9368d" providerId="ADAL" clId="{41B2EA31-61CE-D645-8AA3-E5592766CF08}" dt="2020-07-17T22:43:47.306" v="207" actId="1076"/>
          <ac:spMkLst>
            <pc:docMk/>
            <pc:sldMk cId="681413001" sldId="264"/>
            <ac:spMk id="7" creationId="{00000000-0000-0000-0000-000000000000}"/>
          </ac:spMkLst>
        </pc:spChg>
      </pc:sldChg>
      <pc:sldChg chg="add del">
        <pc:chgData name="Sebastian Dakey" userId="a7666aee-aa88-4e2d-be15-98df64a9368d" providerId="ADAL" clId="{41B2EA31-61CE-D645-8AA3-E5592766CF08}" dt="2020-07-17T22:42:22.024" v="99" actId="2696"/>
        <pc:sldMkLst>
          <pc:docMk/>
          <pc:sldMk cId="3694666218" sldId="264"/>
        </pc:sldMkLst>
      </pc:sldChg>
      <pc:sldChg chg="addSp delSp modSp add">
        <pc:chgData name="Sebastian Dakey" userId="a7666aee-aa88-4e2d-be15-98df64a9368d" providerId="ADAL" clId="{41B2EA31-61CE-D645-8AA3-E5592766CF08}" dt="2020-07-17T22:58:22.662" v="440" actId="1076"/>
        <pc:sldMkLst>
          <pc:docMk/>
          <pc:sldMk cId="3901229803" sldId="265"/>
        </pc:sldMkLst>
        <pc:spChg chg="add del mod">
          <ac:chgData name="Sebastian Dakey" userId="a7666aee-aa88-4e2d-be15-98df64a9368d" providerId="ADAL" clId="{41B2EA31-61CE-D645-8AA3-E5592766CF08}" dt="2020-07-17T22:56:06.633" v="421"/>
          <ac:spMkLst>
            <pc:docMk/>
            <pc:sldMk cId="3901229803" sldId="265"/>
            <ac:spMk id="5" creationId="{5866DD6A-27F5-804F-81F1-C067EBF6D7E1}"/>
          </ac:spMkLst>
        </pc:spChg>
        <pc:spChg chg="mod">
          <ac:chgData name="Sebastian Dakey" userId="a7666aee-aa88-4e2d-be15-98df64a9368d" providerId="ADAL" clId="{41B2EA31-61CE-D645-8AA3-E5592766CF08}" dt="2020-07-17T22:58:22.662" v="440" actId="1076"/>
          <ac:spMkLst>
            <pc:docMk/>
            <pc:sldMk cId="3901229803" sldId="265"/>
            <ac:spMk id="7" creationId="{CEA84029-8929-3043-BE17-BB68834AE433}"/>
          </ac:spMkLst>
        </pc:spChg>
        <pc:picChg chg="add mod">
          <ac:chgData name="Sebastian Dakey" userId="a7666aee-aa88-4e2d-be15-98df64a9368d" providerId="ADAL" clId="{41B2EA31-61CE-D645-8AA3-E5592766CF08}" dt="2020-07-17T22:55:05.306" v="417" actId="1076"/>
          <ac:picMkLst>
            <pc:docMk/>
            <pc:sldMk cId="3901229803" sldId="265"/>
            <ac:picMk id="4" creationId="{55A02F97-D4A1-A24F-B9B9-4148DBFEE3A5}"/>
          </ac:picMkLst>
        </pc:picChg>
        <pc:picChg chg="del">
          <ac:chgData name="Sebastian Dakey" userId="a7666aee-aa88-4e2d-be15-98df64a9368d" providerId="ADAL" clId="{41B2EA31-61CE-D645-8AA3-E5592766CF08}" dt="2020-07-17T22:52:37.317" v="390" actId="478"/>
          <ac:picMkLst>
            <pc:docMk/>
            <pc:sldMk cId="3901229803" sldId="265"/>
            <ac:picMk id="9" creationId="{E4F5E15D-B60E-DF40-A6F5-AC2AE88BC095}"/>
          </ac:picMkLst>
        </pc:picChg>
      </pc:sldChg>
      <pc:sldChg chg="addSp delSp modSp add">
        <pc:chgData name="Sebastian Dakey" userId="a7666aee-aa88-4e2d-be15-98df64a9368d" providerId="ADAL" clId="{41B2EA31-61CE-D645-8AA3-E5592766CF08}" dt="2020-07-17T22:58:04.962" v="438" actId="1076"/>
        <pc:sldMkLst>
          <pc:docMk/>
          <pc:sldMk cId="2932876995" sldId="266"/>
        </pc:sldMkLst>
        <pc:spChg chg="mod">
          <ac:chgData name="Sebastian Dakey" userId="a7666aee-aa88-4e2d-be15-98df64a9368d" providerId="ADAL" clId="{41B2EA31-61CE-D645-8AA3-E5592766CF08}" dt="2020-07-17T22:58:04.962" v="438" actId="1076"/>
          <ac:spMkLst>
            <pc:docMk/>
            <pc:sldMk cId="2932876995" sldId="266"/>
            <ac:spMk id="7" creationId="{CEA84029-8929-3043-BE17-BB68834AE433}"/>
          </ac:spMkLst>
        </pc:spChg>
        <pc:picChg chg="del">
          <ac:chgData name="Sebastian Dakey" userId="a7666aee-aa88-4e2d-be15-98df64a9368d" providerId="ADAL" clId="{41B2EA31-61CE-D645-8AA3-E5592766CF08}" dt="2020-07-17T22:56:11.454" v="423" actId="478"/>
          <ac:picMkLst>
            <pc:docMk/>
            <pc:sldMk cId="2932876995" sldId="266"/>
            <ac:picMk id="4" creationId="{55A02F97-D4A1-A24F-B9B9-4148DBFEE3A5}"/>
          </ac:picMkLst>
        </pc:picChg>
        <pc:picChg chg="add mod">
          <ac:chgData name="Sebastian Dakey" userId="a7666aee-aa88-4e2d-be15-98df64a9368d" providerId="ADAL" clId="{41B2EA31-61CE-D645-8AA3-E5592766CF08}" dt="2020-07-17T22:56:42.242" v="427" actId="14100"/>
          <ac:picMkLst>
            <pc:docMk/>
            <pc:sldMk cId="2932876995" sldId="266"/>
            <ac:picMk id="5" creationId="{4A43624D-744B-B040-B6DE-B298F0EBE91F}"/>
          </ac:picMkLst>
        </pc:picChg>
      </pc:sldChg>
      <pc:sldChg chg="addSp delSp modSp add">
        <pc:chgData name="Sebastian Dakey" userId="a7666aee-aa88-4e2d-be15-98df64a9368d" providerId="ADAL" clId="{41B2EA31-61CE-D645-8AA3-E5592766CF08}" dt="2020-07-17T23:00:41.068" v="464" actId="1076"/>
        <pc:sldMkLst>
          <pc:docMk/>
          <pc:sldMk cId="2219758502" sldId="267"/>
        </pc:sldMkLst>
        <pc:spChg chg="mod">
          <ac:chgData name="Sebastian Dakey" userId="a7666aee-aa88-4e2d-be15-98df64a9368d" providerId="ADAL" clId="{41B2EA31-61CE-D645-8AA3-E5592766CF08}" dt="2020-07-17T23:00:41.068" v="464" actId="1076"/>
          <ac:spMkLst>
            <pc:docMk/>
            <pc:sldMk cId="2219758502" sldId="267"/>
            <ac:spMk id="7" creationId="{CEA84029-8929-3043-BE17-BB68834AE433}"/>
          </ac:spMkLst>
        </pc:spChg>
        <pc:picChg chg="add mod">
          <ac:chgData name="Sebastian Dakey" userId="a7666aee-aa88-4e2d-be15-98df64a9368d" providerId="ADAL" clId="{41B2EA31-61CE-D645-8AA3-E5592766CF08}" dt="2020-07-17T23:00:09.410" v="450" actId="14100"/>
          <ac:picMkLst>
            <pc:docMk/>
            <pc:sldMk cId="2219758502" sldId="267"/>
            <ac:picMk id="4" creationId="{1DB48E8D-0969-CA44-A90C-9F014AFF1876}"/>
          </ac:picMkLst>
        </pc:picChg>
        <pc:picChg chg="del">
          <ac:chgData name="Sebastian Dakey" userId="a7666aee-aa88-4e2d-be15-98df64a9368d" providerId="ADAL" clId="{41B2EA31-61CE-D645-8AA3-E5592766CF08}" dt="2020-07-17T22:59:20.540" v="447" actId="478"/>
          <ac:picMkLst>
            <pc:docMk/>
            <pc:sldMk cId="2219758502" sldId="267"/>
            <ac:picMk id="5" creationId="{4A43624D-744B-B040-B6DE-B298F0EBE91F}"/>
          </ac:picMkLst>
        </pc:picChg>
      </pc:sldChg>
      <pc:sldChg chg="addSp delSp modSp add">
        <pc:chgData name="Sebastian Dakey" userId="a7666aee-aa88-4e2d-be15-98df64a9368d" providerId="ADAL" clId="{41B2EA31-61CE-D645-8AA3-E5592766CF08}" dt="2020-07-17T23:02:06.293" v="482" actId="20577"/>
        <pc:sldMkLst>
          <pc:docMk/>
          <pc:sldMk cId="3333548271" sldId="268"/>
        </pc:sldMkLst>
        <pc:spChg chg="mod">
          <ac:chgData name="Sebastian Dakey" userId="a7666aee-aa88-4e2d-be15-98df64a9368d" providerId="ADAL" clId="{41B2EA31-61CE-D645-8AA3-E5592766CF08}" dt="2020-07-17T23:02:06.293" v="482" actId="20577"/>
          <ac:spMkLst>
            <pc:docMk/>
            <pc:sldMk cId="3333548271" sldId="268"/>
            <ac:spMk id="7" creationId="{CEA84029-8929-3043-BE17-BB68834AE433}"/>
          </ac:spMkLst>
        </pc:spChg>
        <pc:picChg chg="del">
          <ac:chgData name="Sebastian Dakey" userId="a7666aee-aa88-4e2d-be15-98df64a9368d" providerId="ADAL" clId="{41B2EA31-61CE-D645-8AA3-E5592766CF08}" dt="2020-07-17T23:01:06.869" v="466" actId="478"/>
          <ac:picMkLst>
            <pc:docMk/>
            <pc:sldMk cId="3333548271" sldId="268"/>
            <ac:picMk id="4" creationId="{1DB48E8D-0969-CA44-A90C-9F014AFF1876}"/>
          </ac:picMkLst>
        </pc:picChg>
        <pc:picChg chg="add mod">
          <ac:chgData name="Sebastian Dakey" userId="a7666aee-aa88-4e2d-be15-98df64a9368d" providerId="ADAL" clId="{41B2EA31-61CE-D645-8AA3-E5592766CF08}" dt="2020-07-17T23:01:39.072" v="469" actId="14100"/>
          <ac:picMkLst>
            <pc:docMk/>
            <pc:sldMk cId="3333548271" sldId="268"/>
            <ac:picMk id="5" creationId="{50DBEBAA-16C4-CC4E-993C-E1E00C0B37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5633874" y="2828175"/>
            <a:ext cx="1525575" cy="13328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8236" y="1028700"/>
            <a:ext cx="14688425" cy="848777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8519" y="107021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30568" y="1973414"/>
            <a:ext cx="15026864" cy="5800032"/>
            <a:chOff x="0" y="104775"/>
            <a:chExt cx="20035819" cy="7733375"/>
          </a:xfrm>
        </p:grpSpPr>
        <p:sp>
          <p:nvSpPr>
            <p:cNvPr id="6" name="TextBox 6"/>
            <p:cNvSpPr txBox="1"/>
            <p:nvPr/>
          </p:nvSpPr>
          <p:spPr>
            <a:xfrm>
              <a:off x="0" y="104775"/>
              <a:ext cx="20035819" cy="6771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 dirty="0">
                  <a:solidFill>
                    <a:srgbClr val="000000"/>
                  </a:solidFill>
                  <a:latin typeface="Aileron Heavy"/>
                </a:rPr>
                <a:t>Predicting Employees who are likely to churn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729713" y="7037710"/>
              <a:ext cx="14576394" cy="80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ileron Regular"/>
                </a:rPr>
                <a:t>Presented by Sebastian Dakey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911163" y="1028700"/>
            <a:ext cx="2037234" cy="14681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945449" y="8056054"/>
            <a:ext cx="1525575" cy="133287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846079">
            <a:off x="16571302" y="5960275"/>
            <a:ext cx="930350" cy="8829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80864" y="-759448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5946219" y="1449654"/>
            <a:ext cx="1525575" cy="1332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33679" y="9448445"/>
            <a:ext cx="2304999" cy="12340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82095" y="-744854"/>
            <a:ext cx="2037234" cy="14681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2846079">
            <a:off x="16243832" y="8175576"/>
            <a:ext cx="930350" cy="88297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830039" y="2092653"/>
            <a:ext cx="12627921" cy="1054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dirty="0">
                <a:solidFill>
                  <a:srgbClr val="FFFFFF"/>
                </a:solidFill>
                <a:latin typeface="Aileron Heavy"/>
              </a:rPr>
              <a:t>Insights &amp; 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B1FBC-882C-964C-A2AE-BBACA8FDBEF1}"/>
              </a:ext>
            </a:extLst>
          </p:cNvPr>
          <p:cNvSpPr/>
          <p:nvPr/>
        </p:nvSpPr>
        <p:spPr>
          <a:xfrm>
            <a:off x="515255" y="3543300"/>
            <a:ext cx="6243877" cy="665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– Employees who are less satisfied are more likely to churn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projects – Employees with 2, 6 or more project are more likely to churn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75ECB-DAD1-6946-900F-6739D1033E6F}"/>
              </a:ext>
            </a:extLst>
          </p:cNvPr>
          <p:cNvSpPr txBox="1"/>
          <p:nvPr/>
        </p:nvSpPr>
        <p:spPr>
          <a:xfrm>
            <a:off x="7086600" y="3543300"/>
            <a:ext cx="105896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Put in policies and mechanisms to improve employee satisfaction in the workplace.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Do not overload employees with too many projects as it might lead to burnout.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Employees should be working on 3 to 5 projects for optimal satisfaction.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Management should institute promotion policies that rewards high performing employees as employees who are promoted tend to stay in the company longer and are less likely to churn.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2814642"/>
            <a:ext cx="9296400" cy="3190916"/>
            <a:chOff x="-835963" y="2032003"/>
            <a:chExt cx="12395200" cy="4254555"/>
          </a:xfrm>
        </p:grpSpPr>
        <p:sp>
          <p:nvSpPr>
            <p:cNvPr id="3" name="TextBox 3"/>
            <p:cNvSpPr txBox="1"/>
            <p:nvPr/>
          </p:nvSpPr>
          <p:spPr>
            <a:xfrm>
              <a:off x="-835963" y="4730747"/>
              <a:ext cx="12395200" cy="15558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872"/>
                </a:lnSpc>
                <a:spcBef>
                  <a:spcPct val="0"/>
                </a:spcBef>
              </a:pPr>
              <a:r>
                <a:rPr lang="en-US" sz="13800">
                  <a:solidFill>
                    <a:srgbClr val="F3F3F3"/>
                  </a:solidFill>
                  <a:latin typeface="Aileron Heavy Bold"/>
                </a:rPr>
                <a:t>Thank You</a:t>
              </a:r>
              <a:endParaRPr lang="en-US" sz="13800" dirty="0">
                <a:solidFill>
                  <a:srgbClr val="F3F3F3"/>
                </a:solidFill>
                <a:latin typeface="Aileron Heavy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32003"/>
              <a:ext cx="7802389" cy="508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34600" y="689454"/>
            <a:ext cx="7748130" cy="60600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90048" y="6286500"/>
            <a:ext cx="2037234" cy="14681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5633874" y="2828175"/>
            <a:ext cx="1525575" cy="13328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8236" y="1028700"/>
            <a:ext cx="14688425" cy="848777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8519" y="107021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30568" y="1973414"/>
            <a:ext cx="15026864" cy="3913315"/>
            <a:chOff x="0" y="104775"/>
            <a:chExt cx="20035819" cy="5217752"/>
          </a:xfrm>
        </p:grpSpPr>
        <p:sp>
          <p:nvSpPr>
            <p:cNvPr id="6" name="TextBox 6"/>
            <p:cNvSpPr txBox="1"/>
            <p:nvPr/>
          </p:nvSpPr>
          <p:spPr>
            <a:xfrm>
              <a:off x="0" y="104775"/>
              <a:ext cx="20035819" cy="2257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 dirty="0">
                  <a:solidFill>
                    <a:srgbClr val="000000"/>
                  </a:solidFill>
                  <a:latin typeface="Aileron Heavy"/>
                </a:rPr>
                <a:t>Project Goal: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729712" y="3684814"/>
              <a:ext cx="14576394" cy="1637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Aileron Regular"/>
                </a:rPr>
                <a:t>To investigate what type of employee is likely to churn or leave the company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911163" y="1028700"/>
            <a:ext cx="2037234" cy="14681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945449" y="8056054"/>
            <a:ext cx="1525575" cy="133287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846079">
            <a:off x="16571302" y="5960275"/>
            <a:ext cx="930350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10629900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Aileron Heavy Bold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4029-8929-3043-BE17-BB68834AE433}"/>
              </a:ext>
            </a:extLst>
          </p:cNvPr>
          <p:cNvSpPr txBox="1"/>
          <p:nvPr/>
        </p:nvSpPr>
        <p:spPr>
          <a:xfrm>
            <a:off x="10896600" y="1522845"/>
            <a:ext cx="62484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time_spend_company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right skewed. This means that majority of the employees have spent four or a smaller number of years in the company.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5E15D-B60E-DF40-A6F5-AC2AE88BC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98" y="104553"/>
            <a:ext cx="9861698" cy="11134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10629900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Aileron Heavy Bold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4029-8929-3043-BE17-BB68834AE433}"/>
              </a:ext>
            </a:extLst>
          </p:cNvPr>
          <p:cNvSpPr txBox="1"/>
          <p:nvPr/>
        </p:nvSpPr>
        <p:spPr>
          <a:xfrm>
            <a:off x="12039600" y="1562100"/>
            <a:ext cx="5791200" cy="943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Churned employees have lower satisfaction levels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Churned employees usually work more hours per month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Churned employees spend relatively lesser number of years in the firm than those who did not churn.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Churned employees usually work on more projects than those who did not churn.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02F97-D4A1-A24F-B9B9-4148DBFEE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49" y="1028700"/>
            <a:ext cx="13982700" cy="139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10629900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Aileron Heavy Bold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4029-8929-3043-BE17-BB68834AE433}"/>
              </a:ext>
            </a:extLst>
          </p:cNvPr>
          <p:cNvSpPr txBox="1"/>
          <p:nvPr/>
        </p:nvSpPr>
        <p:spPr>
          <a:xfrm>
            <a:off x="11963400" y="978195"/>
            <a:ext cx="5791200" cy="8879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observe that satisfaction levels are low for employees with 2 projects.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Satisfaction levels are also low for employees with 6 or more projects. This means that optimal number of projects for employees are from 3 to 5.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This is because employees who had number of projects from 3 to 5 had the most satisfaction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3624D-744B-B040-B6DE-B298F0EB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599" y="952500"/>
            <a:ext cx="13716000" cy="93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10629900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Aileron Heavy Bold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4029-8929-3043-BE17-BB68834AE433}"/>
              </a:ext>
            </a:extLst>
          </p:cNvPr>
          <p:cNvSpPr txBox="1"/>
          <p:nvPr/>
        </p:nvSpPr>
        <p:spPr>
          <a:xfrm>
            <a:off x="12115800" y="1433017"/>
            <a:ext cx="5791200" cy="7864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We observe that employees who are promoted have a median satisfaction level higher than those who were not promoted.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48E8D-0969-CA44-A90C-9F014AFF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399" y="978195"/>
            <a:ext cx="13716000" cy="93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10629900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Aileron Heavy Bold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4029-8929-3043-BE17-BB68834AE433}"/>
              </a:ext>
            </a:extLst>
          </p:cNvPr>
          <p:cNvSpPr txBox="1"/>
          <p:nvPr/>
        </p:nvSpPr>
        <p:spPr>
          <a:xfrm>
            <a:off x="12115800" y="1766048"/>
            <a:ext cx="5791200" cy="740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 observe that employees who were promoted tend to stay longer in the company than those who were not promoted.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BEBAA-16C4-CC4E-993C-E1E00C0B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647700"/>
            <a:ext cx="13716000" cy="96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4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670" y="524483"/>
            <a:ext cx="7137809" cy="2777370"/>
            <a:chOff x="-73773" y="-1162999"/>
            <a:chExt cx="9517079" cy="3703160"/>
          </a:xfrm>
        </p:grpSpPr>
        <p:sp>
          <p:nvSpPr>
            <p:cNvPr id="3" name="TextBox 3"/>
            <p:cNvSpPr txBox="1"/>
            <p:nvPr/>
          </p:nvSpPr>
          <p:spPr>
            <a:xfrm>
              <a:off x="-73773" y="-1162999"/>
              <a:ext cx="9517079" cy="1264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72"/>
                </a:lnSpc>
                <a:spcBef>
                  <a:spcPct val="0"/>
                </a:spcBef>
              </a:pPr>
              <a:r>
                <a:rPr lang="en-US" sz="6400" dirty="0">
                  <a:solidFill>
                    <a:srgbClr val="F3F3F3"/>
                  </a:solidFill>
                  <a:latin typeface="Aileron Heavy Bold"/>
                </a:rPr>
                <a:t>Model Selection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32003"/>
              <a:ext cx="8177523" cy="508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41695" y="2007108"/>
            <a:ext cx="7381179" cy="62727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5919520" y="2074708"/>
            <a:ext cx="1181415" cy="1032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41695" y="7263356"/>
            <a:ext cx="2037234" cy="146814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19114" y="3632185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99147" y="2590800"/>
            <a:ext cx="8247159" cy="4578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600" lvl="1" indent="-431800">
              <a:lnSpc>
                <a:spcPts val="932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Open Sans"/>
              </a:rPr>
              <a:t>76% of data were current employees</a:t>
            </a:r>
          </a:p>
          <a:p>
            <a:pPr marL="863600" lvl="1" indent="-431800">
              <a:lnSpc>
                <a:spcPts val="932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Open Sans"/>
              </a:rPr>
              <a:t>26% of data were churned employees</a:t>
            </a:r>
          </a:p>
          <a:p>
            <a:pPr marL="863600" lvl="1" indent="-431800">
              <a:lnSpc>
                <a:spcPts val="932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Open Sans"/>
              </a:rPr>
              <a:t>I chose Random Forest Classifier to handle the imbalanced target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419100"/>
            <a:ext cx="2304999" cy="12340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609600" y="-547097"/>
            <a:ext cx="2402463" cy="26270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68234" y="1597940"/>
            <a:ext cx="873071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dirty="0">
                <a:solidFill>
                  <a:srgbClr val="000000"/>
                </a:solidFill>
                <a:latin typeface="Aileron Heavy"/>
              </a:rPr>
              <a:t>Predictions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82399" y="1597940"/>
            <a:ext cx="6324601" cy="603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Open Sans Light"/>
              </a:rPr>
              <a:t>Train &amp; test were 70:30 respectively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Open Sans Light"/>
              </a:rPr>
              <a:t>Random Forest Classifier gave an accuracy score of 99%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Open Sans Light"/>
              </a:rPr>
              <a:t>I used the current employee dataset to predict employee likely to stay or churn</a:t>
            </a:r>
          </a:p>
          <a:p>
            <a:pPr marL="734059" lvl="1" indent="-36703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Open Sans Light"/>
              </a:rPr>
              <a:t>I added the predicted column to the current employee dataset and plotted the proportion of employees likely to learn</a:t>
            </a:r>
          </a:p>
          <a:p>
            <a:pPr marL="367029" lvl="1">
              <a:lnSpc>
                <a:spcPct val="150000"/>
              </a:lnSpc>
            </a:pPr>
            <a:endParaRPr lang="en-US" sz="2400" b="1" dirty="0">
              <a:solidFill>
                <a:schemeClr val="bg2"/>
              </a:solidFill>
              <a:latin typeface="Open Sans Light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2"/>
              </a:solidFill>
              <a:latin typeface="Open Sans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FDA4-6541-BA4F-B00B-EDA934008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410" y="4061403"/>
            <a:ext cx="13716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400</Words>
  <Application>Microsoft Macintosh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Aileron Heavy</vt:lpstr>
      <vt:lpstr>Aileron Regular</vt:lpstr>
      <vt:lpstr>Calibri</vt:lpstr>
      <vt:lpstr>Aileron Heavy Bold</vt:lpstr>
      <vt:lpstr>Arial</vt:lpstr>
      <vt:lpstr>Symbol</vt:lpstr>
      <vt:lpstr>Times New Roman</vt:lpstr>
      <vt:lpstr>Open Sans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Modern Technology Keynote Presentation</dc:title>
  <cp:lastModifiedBy>Sebastian Dakey</cp:lastModifiedBy>
  <cp:revision>1</cp:revision>
  <dcterms:created xsi:type="dcterms:W3CDTF">2006-08-16T00:00:00Z</dcterms:created>
  <dcterms:modified xsi:type="dcterms:W3CDTF">2020-07-17T23:23:50Z</dcterms:modified>
  <dc:identifier>DAECPAM4EUY</dc:identifier>
</cp:coreProperties>
</file>