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2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700A-DD06-4ABB-81DB-C66A66AF9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86E0B-8B73-4E3D-A038-C15C5F633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5" indent="0" algn="ctr">
              <a:buNone/>
              <a:defRPr sz="2000"/>
            </a:lvl2pPr>
            <a:lvl3pPr marL="914370" indent="0" algn="ctr">
              <a:buNone/>
              <a:defRPr sz="1801"/>
            </a:lvl3pPr>
            <a:lvl4pPr marL="1371555" indent="0" algn="ctr">
              <a:buNone/>
              <a:defRPr sz="1600"/>
            </a:lvl4pPr>
            <a:lvl5pPr marL="1828741" indent="0" algn="ctr">
              <a:buNone/>
              <a:defRPr sz="1600"/>
            </a:lvl5pPr>
            <a:lvl6pPr marL="2285926" indent="0" algn="ctr">
              <a:buNone/>
              <a:defRPr sz="1600"/>
            </a:lvl6pPr>
            <a:lvl7pPr marL="2743111" indent="0" algn="ctr">
              <a:buNone/>
              <a:defRPr sz="1600"/>
            </a:lvl7pPr>
            <a:lvl8pPr marL="3200296" indent="0" algn="ctr">
              <a:buNone/>
              <a:defRPr sz="1600"/>
            </a:lvl8pPr>
            <a:lvl9pPr marL="365748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AEC0-4FDA-4FF0-977C-8478FA6E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D6DE-4B4E-4292-8333-1CDF2A0F960E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8A17-985B-4394-A33C-5ACBD8A1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8ABF6-2764-401C-AF65-F736A28B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2D55-D1DC-4A7D-AC8D-E07C2C09C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1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5BA-F535-4435-9075-071B5BC8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C3ABE-7DCA-400B-95B2-085D485C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7B7D-7075-4028-A778-584EE215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D6DE-4B4E-4292-8333-1CDF2A0F960E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29DEA-2132-47CE-A8DC-32A170E5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8963-11E6-494F-B2AC-E8188617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2D55-D1DC-4A7D-AC8D-E07C2C09C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46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6CD1A-59D9-4857-A393-9E4A21B80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76C2D-4BB6-46E9-B533-2F0E7B65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BCDE-11A2-49E3-9C33-660442AA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D6DE-4B4E-4292-8333-1CDF2A0F960E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17F67-EE00-4272-9683-872B2114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44DD3-C50B-43D2-83C1-7139354D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2D55-D1DC-4A7D-AC8D-E07C2C09C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65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5DA1-9AD4-4F3C-98C9-5A5E66ED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167D-03EE-4652-BD58-A0B0B10AA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F89C-57D1-498F-97D0-53D8F9AE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D6DE-4B4E-4292-8333-1CDF2A0F960E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3B92-FCF5-4FB1-8209-32534B2C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CD10F-8AAC-49C6-9ADE-C1DB8B24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2D55-D1DC-4A7D-AC8D-E07C2C09C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36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1A33-437B-42C3-BC5E-CB93FE04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32A5B-6D92-4A51-B5BD-78CBB4E5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3517-1A14-4023-ADDE-582FD271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D6DE-4B4E-4292-8333-1CDF2A0F960E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BC4E0-91CE-466E-9D26-65C7C241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EB850-E66A-4755-9FE8-86A31509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2D55-D1DC-4A7D-AC8D-E07C2C09C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32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1A28-15FA-4A3E-87E1-2EF5073E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F6CD-6CBA-4458-B037-5064F725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84FBA-9572-4F3C-9528-76D909DCB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15935-0746-47EB-977F-134B7F7C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D6DE-4B4E-4292-8333-1CDF2A0F960E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49AE-3A7F-4E15-9300-D254DCCD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02656-07DA-482D-931D-E18C1428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2D55-D1DC-4A7D-AC8D-E07C2C09C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7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C35B-B63E-4C7C-80DD-E22CF1C5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3C1A-C860-4E80-8036-8AD9A56B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0C531-1A6E-41B0-8E49-461C34490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0B447-60F9-4783-ABB5-35E3757D3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E796A-B07F-43AC-9456-DB023961D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9B504-67E9-468D-8E25-215896B6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D6DE-4B4E-4292-8333-1CDF2A0F960E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12267-990B-4F00-92E2-20CED4D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E7EDB-3358-4849-8CA4-CE9EED69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2D55-D1DC-4A7D-AC8D-E07C2C09C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9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3FB7-B44E-48E5-A52A-5184ED38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25201-2CD8-471C-BCC1-DA220EC4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D6DE-4B4E-4292-8333-1CDF2A0F960E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E43BD-802A-4089-B1B7-332A9E18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92DB9-5A89-47BC-80E7-5AD90D14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2D55-D1DC-4A7D-AC8D-E07C2C09C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578F6-E2A1-4100-814F-00E56F34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D6DE-4B4E-4292-8333-1CDF2A0F960E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85E49-5D04-4C23-9546-49861D53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4F673-0A11-46E7-A50E-2596B50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2D55-D1DC-4A7D-AC8D-E07C2C09C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82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D26C-8438-4E14-8814-1AC84665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A7FA-85A0-4C9D-A391-0CC5EF9A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51299-A243-482B-9BC3-82391993A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A556D-3A26-467C-A8ED-FE83C265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D6DE-4B4E-4292-8333-1CDF2A0F960E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EA58B-FF5E-4C2F-B7D1-3E25C6BC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ED04F-0FF6-4631-BC65-82E1CD44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2D55-D1DC-4A7D-AC8D-E07C2C09C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6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6C33-8830-43D3-9091-425E2DB8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F9CA8-42D3-4D6C-AB1A-A56909816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5" indent="0">
              <a:buNone/>
              <a:defRPr sz="2800"/>
            </a:lvl2pPr>
            <a:lvl3pPr marL="914370" indent="0">
              <a:buNone/>
              <a:defRPr sz="2400"/>
            </a:lvl3pPr>
            <a:lvl4pPr marL="1371555" indent="0">
              <a:buNone/>
              <a:defRPr sz="2000"/>
            </a:lvl4pPr>
            <a:lvl5pPr marL="1828741" indent="0">
              <a:buNone/>
              <a:defRPr sz="2000"/>
            </a:lvl5pPr>
            <a:lvl6pPr marL="2285926" indent="0">
              <a:buNone/>
              <a:defRPr sz="2000"/>
            </a:lvl6pPr>
            <a:lvl7pPr marL="2743111" indent="0">
              <a:buNone/>
              <a:defRPr sz="2000"/>
            </a:lvl7pPr>
            <a:lvl8pPr marL="3200296" indent="0">
              <a:buNone/>
              <a:defRPr sz="2000"/>
            </a:lvl8pPr>
            <a:lvl9pPr marL="365748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DFD8B-3362-4118-AD63-9213FCB21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8F05-2993-416C-9B8F-B055EE6A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D6DE-4B4E-4292-8333-1CDF2A0F960E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05486-C73D-4E3A-88DE-5A82D444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C8F22-106B-43FD-B3C6-D45B2043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2D55-D1DC-4A7D-AC8D-E07C2C09C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54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7A3BC-8EDF-49F2-AD25-A7A6F8EB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DEFEC-DED4-46EA-9DFE-2C7EE2502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95FD-4F81-4684-9458-5BD3ACACF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4D6DE-4B4E-4292-8333-1CDF2A0F960E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7D1A6-CE71-47BB-AAC8-F8ED205EC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BA16-9766-4780-BA47-1FD57670C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92D55-D1DC-4A7D-AC8D-E07C2C09C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10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8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3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C08FA3-6958-4C80-AAFB-03C5E8547431}"/>
              </a:ext>
            </a:extLst>
          </p:cNvPr>
          <p:cNvGrpSpPr/>
          <p:nvPr/>
        </p:nvGrpSpPr>
        <p:grpSpPr>
          <a:xfrm>
            <a:off x="4199026" y="1562449"/>
            <a:ext cx="3791824" cy="3733101"/>
            <a:chOff x="4199026" y="1562449"/>
            <a:chExt cx="3791824" cy="37331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4FBCBE4-D3A0-436C-9E8C-196F16FE474A}"/>
                </a:ext>
              </a:extLst>
            </p:cNvPr>
            <p:cNvSpPr/>
            <p:nvPr/>
          </p:nvSpPr>
          <p:spPr>
            <a:xfrm>
              <a:off x="4199026" y="1562449"/>
              <a:ext cx="3791824" cy="3733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F2E501-3D02-4282-AF07-7A1399211045}"/>
                </a:ext>
              </a:extLst>
            </p:cNvPr>
            <p:cNvGrpSpPr/>
            <p:nvPr/>
          </p:nvGrpSpPr>
          <p:grpSpPr>
            <a:xfrm>
              <a:off x="5034282" y="2009779"/>
              <a:ext cx="2123436" cy="2838444"/>
              <a:chOff x="0" y="0"/>
              <a:chExt cx="2123954" cy="2838450"/>
            </a:xfrm>
          </p:grpSpPr>
          <p:sp>
            <p:nvSpPr>
              <p:cNvPr id="5" name="Shape 8">
                <a:extLst>
                  <a:ext uri="{FF2B5EF4-FFF2-40B4-BE49-F238E27FC236}">
                    <a16:creationId xmlns:a16="http://schemas.microsoft.com/office/drawing/2014/main" id="{7D80BABC-4438-4FC6-8EFD-0F3B6479FA17}"/>
                  </a:ext>
                </a:extLst>
              </p:cNvPr>
              <p:cNvSpPr/>
              <p:nvPr/>
            </p:nvSpPr>
            <p:spPr>
              <a:xfrm>
                <a:off x="400125" y="0"/>
                <a:ext cx="1333220" cy="666750"/>
              </a:xfrm>
              <a:custGeom>
                <a:avLst/>
                <a:gdLst/>
                <a:ahLst/>
                <a:cxnLst/>
                <a:rect l="0" t="0" r="0" b="0"/>
                <a:pathLst>
                  <a:path w="1333220" h="666750">
                    <a:moveTo>
                      <a:pt x="666610" y="0"/>
                    </a:moveTo>
                    <a:cubicBezTo>
                      <a:pt x="1034179" y="0"/>
                      <a:pt x="1333220" y="299104"/>
                      <a:pt x="1333220" y="666750"/>
                    </a:cubicBezTo>
                    <a:lnTo>
                      <a:pt x="1261551" y="666750"/>
                    </a:lnTo>
                    <a:cubicBezTo>
                      <a:pt x="1261551" y="338629"/>
                      <a:pt x="994658" y="71677"/>
                      <a:pt x="666615" y="71677"/>
                    </a:cubicBezTo>
                    <a:cubicBezTo>
                      <a:pt x="338558" y="71677"/>
                      <a:pt x="71665" y="338629"/>
                      <a:pt x="71665" y="666750"/>
                    </a:cubicBezTo>
                    <a:lnTo>
                      <a:pt x="0" y="666750"/>
                    </a:lnTo>
                    <a:cubicBezTo>
                      <a:pt x="0" y="299104"/>
                      <a:pt x="299041" y="0"/>
                      <a:pt x="666610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3589A1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GB" sz="1806"/>
              </a:p>
            </p:txBody>
          </p:sp>
          <p:sp>
            <p:nvSpPr>
              <p:cNvPr id="6" name="Shape 9">
                <a:extLst>
                  <a:ext uri="{FF2B5EF4-FFF2-40B4-BE49-F238E27FC236}">
                    <a16:creationId xmlns:a16="http://schemas.microsoft.com/office/drawing/2014/main" id="{F599B7E8-B0D9-409B-819F-C3C8DA644A8C}"/>
                  </a:ext>
                </a:extLst>
              </p:cNvPr>
              <p:cNvSpPr/>
              <p:nvPr/>
            </p:nvSpPr>
            <p:spPr>
              <a:xfrm>
                <a:off x="0" y="333375"/>
                <a:ext cx="365611" cy="365741"/>
              </a:xfrm>
              <a:custGeom>
                <a:avLst/>
                <a:gdLst/>
                <a:ahLst/>
                <a:cxnLst/>
                <a:rect l="0" t="0" r="0" b="0"/>
                <a:pathLst>
                  <a:path w="365611" h="365741">
                    <a:moveTo>
                      <a:pt x="340068" y="0"/>
                    </a:moveTo>
                    <a:lnTo>
                      <a:pt x="365611" y="0"/>
                    </a:lnTo>
                    <a:lnTo>
                      <a:pt x="365611" y="75152"/>
                    </a:lnTo>
                    <a:lnTo>
                      <a:pt x="340068" y="75152"/>
                    </a:lnTo>
                    <a:cubicBezTo>
                      <a:pt x="195326" y="75152"/>
                      <a:pt x="75125" y="195396"/>
                      <a:pt x="75125" y="340189"/>
                    </a:cubicBezTo>
                    <a:lnTo>
                      <a:pt x="75125" y="365741"/>
                    </a:lnTo>
                    <a:lnTo>
                      <a:pt x="0" y="365741"/>
                    </a:lnTo>
                    <a:lnTo>
                      <a:pt x="0" y="340189"/>
                    </a:lnTo>
                    <a:cubicBezTo>
                      <a:pt x="0" y="153812"/>
                      <a:pt x="153757" y="0"/>
                      <a:pt x="340068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3589A1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GB" sz="1806"/>
              </a:p>
            </p:txBody>
          </p:sp>
          <p:sp>
            <p:nvSpPr>
              <p:cNvPr id="7" name="Shape 10">
                <a:extLst>
                  <a:ext uri="{FF2B5EF4-FFF2-40B4-BE49-F238E27FC236}">
                    <a16:creationId xmlns:a16="http://schemas.microsoft.com/office/drawing/2014/main" id="{80695B39-F1CB-491B-8389-7D318909226F}"/>
                  </a:ext>
                </a:extLst>
              </p:cNvPr>
              <p:cNvSpPr/>
              <p:nvPr/>
            </p:nvSpPr>
            <p:spPr>
              <a:xfrm>
                <a:off x="1758343" y="333375"/>
                <a:ext cx="365611" cy="365741"/>
              </a:xfrm>
              <a:custGeom>
                <a:avLst/>
                <a:gdLst/>
                <a:ahLst/>
                <a:cxnLst/>
                <a:rect l="0" t="0" r="0" b="0"/>
                <a:pathLst>
                  <a:path w="365611" h="365741">
                    <a:moveTo>
                      <a:pt x="0" y="0"/>
                    </a:moveTo>
                    <a:lnTo>
                      <a:pt x="25543" y="0"/>
                    </a:lnTo>
                    <a:cubicBezTo>
                      <a:pt x="211854" y="0"/>
                      <a:pt x="365611" y="153812"/>
                      <a:pt x="365611" y="340189"/>
                    </a:cubicBezTo>
                    <a:lnTo>
                      <a:pt x="365611" y="365741"/>
                    </a:lnTo>
                    <a:lnTo>
                      <a:pt x="290485" y="365741"/>
                    </a:lnTo>
                    <a:lnTo>
                      <a:pt x="290485" y="340189"/>
                    </a:lnTo>
                    <a:cubicBezTo>
                      <a:pt x="290485" y="195396"/>
                      <a:pt x="170284" y="75152"/>
                      <a:pt x="25543" y="75152"/>
                    </a:cubicBezTo>
                    <a:lnTo>
                      <a:pt x="0" y="751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3589A1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GB" sz="1806"/>
              </a:p>
            </p:txBody>
          </p:sp>
          <p:sp>
            <p:nvSpPr>
              <p:cNvPr id="8" name="Shape 85">
                <a:extLst>
                  <a:ext uri="{FF2B5EF4-FFF2-40B4-BE49-F238E27FC236}">
                    <a16:creationId xmlns:a16="http://schemas.microsoft.com/office/drawing/2014/main" id="{F1A22AFA-D29A-4922-ABB2-B13AEDC6094A}"/>
                  </a:ext>
                </a:extLst>
              </p:cNvPr>
              <p:cNvSpPr/>
              <p:nvPr/>
            </p:nvSpPr>
            <p:spPr>
              <a:xfrm>
                <a:off x="350586" y="333375"/>
                <a:ext cx="1420658" cy="75152"/>
              </a:xfrm>
              <a:custGeom>
                <a:avLst/>
                <a:gdLst/>
                <a:ahLst/>
                <a:cxnLst/>
                <a:rect l="0" t="0" r="0" b="0"/>
                <a:pathLst>
                  <a:path w="1420658" h="75152">
                    <a:moveTo>
                      <a:pt x="0" y="0"/>
                    </a:moveTo>
                    <a:lnTo>
                      <a:pt x="1420658" y="0"/>
                    </a:lnTo>
                    <a:lnTo>
                      <a:pt x="1420658" y="75152"/>
                    </a:lnTo>
                    <a:lnTo>
                      <a:pt x="0" y="751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3589A1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GB" sz="1806"/>
              </a:p>
            </p:txBody>
          </p:sp>
          <p:sp>
            <p:nvSpPr>
              <p:cNvPr id="9" name="Shape 86">
                <a:extLst>
                  <a:ext uri="{FF2B5EF4-FFF2-40B4-BE49-F238E27FC236}">
                    <a16:creationId xmlns:a16="http://schemas.microsoft.com/office/drawing/2014/main" id="{91F59EFB-F377-4A6A-BF54-41AC9C4B7E38}"/>
                  </a:ext>
                </a:extLst>
              </p:cNvPr>
              <p:cNvSpPr/>
              <p:nvPr/>
            </p:nvSpPr>
            <p:spPr>
              <a:xfrm>
                <a:off x="0" y="684086"/>
                <a:ext cx="75125" cy="1803654"/>
              </a:xfrm>
              <a:custGeom>
                <a:avLst/>
                <a:gdLst/>
                <a:ahLst/>
                <a:cxnLst/>
                <a:rect l="0" t="0" r="0" b="0"/>
                <a:pathLst>
                  <a:path w="75125" h="1803654">
                    <a:moveTo>
                      <a:pt x="0" y="0"/>
                    </a:moveTo>
                    <a:lnTo>
                      <a:pt x="75125" y="0"/>
                    </a:lnTo>
                    <a:lnTo>
                      <a:pt x="75125" y="1803654"/>
                    </a:lnTo>
                    <a:lnTo>
                      <a:pt x="0" y="1803654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3589A1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GB" sz="1806"/>
              </a:p>
            </p:txBody>
          </p:sp>
          <p:sp>
            <p:nvSpPr>
              <p:cNvPr id="10" name="Shape 87">
                <a:extLst>
                  <a:ext uri="{FF2B5EF4-FFF2-40B4-BE49-F238E27FC236}">
                    <a16:creationId xmlns:a16="http://schemas.microsoft.com/office/drawing/2014/main" id="{56008CF6-AE3D-4715-8CF9-0F162038CE25}"/>
                  </a:ext>
                </a:extLst>
              </p:cNvPr>
              <p:cNvSpPr/>
              <p:nvPr/>
            </p:nvSpPr>
            <p:spPr>
              <a:xfrm>
                <a:off x="350586" y="2763297"/>
                <a:ext cx="1420658" cy="75153"/>
              </a:xfrm>
              <a:custGeom>
                <a:avLst/>
                <a:gdLst/>
                <a:ahLst/>
                <a:cxnLst/>
                <a:rect l="0" t="0" r="0" b="0"/>
                <a:pathLst>
                  <a:path w="1420658" h="75153">
                    <a:moveTo>
                      <a:pt x="0" y="0"/>
                    </a:moveTo>
                    <a:lnTo>
                      <a:pt x="1420658" y="0"/>
                    </a:lnTo>
                    <a:lnTo>
                      <a:pt x="1420658" y="75153"/>
                    </a:lnTo>
                    <a:lnTo>
                      <a:pt x="0" y="75153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3589A1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GB" sz="1806"/>
              </a:p>
            </p:txBody>
          </p:sp>
          <p:sp>
            <p:nvSpPr>
              <p:cNvPr id="11" name="Shape 14">
                <a:extLst>
                  <a:ext uri="{FF2B5EF4-FFF2-40B4-BE49-F238E27FC236}">
                    <a16:creationId xmlns:a16="http://schemas.microsoft.com/office/drawing/2014/main" id="{E369C38D-4CA7-48BB-9EE5-6C091FE307B4}"/>
                  </a:ext>
                </a:extLst>
              </p:cNvPr>
              <p:cNvSpPr/>
              <p:nvPr/>
            </p:nvSpPr>
            <p:spPr>
              <a:xfrm>
                <a:off x="0" y="2472709"/>
                <a:ext cx="365611" cy="365741"/>
              </a:xfrm>
              <a:custGeom>
                <a:avLst/>
                <a:gdLst/>
                <a:ahLst/>
                <a:cxnLst/>
                <a:rect l="0" t="0" r="0" b="0"/>
                <a:pathLst>
                  <a:path w="365611" h="365741">
                    <a:moveTo>
                      <a:pt x="0" y="0"/>
                    </a:moveTo>
                    <a:lnTo>
                      <a:pt x="75125" y="0"/>
                    </a:lnTo>
                    <a:lnTo>
                      <a:pt x="75125" y="25552"/>
                    </a:lnTo>
                    <a:cubicBezTo>
                      <a:pt x="75125" y="170345"/>
                      <a:pt x="195326" y="290588"/>
                      <a:pt x="340068" y="290588"/>
                    </a:cubicBezTo>
                    <a:lnTo>
                      <a:pt x="365611" y="290588"/>
                    </a:lnTo>
                    <a:lnTo>
                      <a:pt x="365611" y="365741"/>
                    </a:lnTo>
                    <a:lnTo>
                      <a:pt x="340068" y="365741"/>
                    </a:lnTo>
                    <a:cubicBezTo>
                      <a:pt x="153757" y="365741"/>
                      <a:pt x="0" y="211930"/>
                      <a:pt x="0" y="25552"/>
                    </a:cubicBez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3589A1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GB" sz="1806"/>
              </a:p>
            </p:txBody>
          </p:sp>
          <p:sp>
            <p:nvSpPr>
              <p:cNvPr id="12" name="Shape 88">
                <a:extLst>
                  <a:ext uri="{FF2B5EF4-FFF2-40B4-BE49-F238E27FC236}">
                    <a16:creationId xmlns:a16="http://schemas.microsoft.com/office/drawing/2014/main" id="{B6CEF5E9-4826-43C5-816C-CEA36848A717}"/>
                  </a:ext>
                </a:extLst>
              </p:cNvPr>
              <p:cNvSpPr/>
              <p:nvPr/>
            </p:nvSpPr>
            <p:spPr>
              <a:xfrm>
                <a:off x="2048828" y="684086"/>
                <a:ext cx="75125" cy="1803654"/>
              </a:xfrm>
              <a:custGeom>
                <a:avLst/>
                <a:gdLst/>
                <a:ahLst/>
                <a:cxnLst/>
                <a:rect l="0" t="0" r="0" b="0"/>
                <a:pathLst>
                  <a:path w="75125" h="1803654">
                    <a:moveTo>
                      <a:pt x="0" y="0"/>
                    </a:moveTo>
                    <a:lnTo>
                      <a:pt x="75125" y="0"/>
                    </a:lnTo>
                    <a:lnTo>
                      <a:pt x="75125" y="1803654"/>
                    </a:lnTo>
                    <a:lnTo>
                      <a:pt x="0" y="1803654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3589A1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GB" sz="1806"/>
              </a:p>
            </p:txBody>
          </p:sp>
          <p:sp>
            <p:nvSpPr>
              <p:cNvPr id="13" name="Shape 16">
                <a:extLst>
                  <a:ext uri="{FF2B5EF4-FFF2-40B4-BE49-F238E27FC236}">
                    <a16:creationId xmlns:a16="http://schemas.microsoft.com/office/drawing/2014/main" id="{E1AF2DDF-754C-4B5F-ACAF-DEDF7A86BBAC}"/>
                  </a:ext>
                </a:extLst>
              </p:cNvPr>
              <p:cNvSpPr/>
              <p:nvPr/>
            </p:nvSpPr>
            <p:spPr>
              <a:xfrm>
                <a:off x="1758343" y="2472709"/>
                <a:ext cx="365611" cy="365741"/>
              </a:xfrm>
              <a:custGeom>
                <a:avLst/>
                <a:gdLst/>
                <a:ahLst/>
                <a:cxnLst/>
                <a:rect l="0" t="0" r="0" b="0"/>
                <a:pathLst>
                  <a:path w="365611" h="365741">
                    <a:moveTo>
                      <a:pt x="290485" y="0"/>
                    </a:moveTo>
                    <a:lnTo>
                      <a:pt x="365611" y="0"/>
                    </a:lnTo>
                    <a:lnTo>
                      <a:pt x="365611" y="25552"/>
                    </a:lnTo>
                    <a:cubicBezTo>
                      <a:pt x="365611" y="211929"/>
                      <a:pt x="211854" y="365741"/>
                      <a:pt x="25543" y="365741"/>
                    </a:cubicBezTo>
                    <a:lnTo>
                      <a:pt x="0" y="365741"/>
                    </a:lnTo>
                    <a:lnTo>
                      <a:pt x="0" y="290588"/>
                    </a:lnTo>
                    <a:lnTo>
                      <a:pt x="25543" y="290588"/>
                    </a:lnTo>
                    <a:cubicBezTo>
                      <a:pt x="170284" y="290588"/>
                      <a:pt x="290485" y="170345"/>
                      <a:pt x="290485" y="25552"/>
                    </a:cubicBezTo>
                    <a:lnTo>
                      <a:pt x="29048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3589A1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GB" sz="1806"/>
              </a:p>
            </p:txBody>
          </p:sp>
          <p:sp>
            <p:nvSpPr>
              <p:cNvPr id="14" name="Shape 17">
                <a:extLst>
                  <a:ext uri="{FF2B5EF4-FFF2-40B4-BE49-F238E27FC236}">
                    <a16:creationId xmlns:a16="http://schemas.microsoft.com/office/drawing/2014/main" id="{9BFB0D1D-19A9-4EAA-B817-CA5A6F6242DD}"/>
                  </a:ext>
                </a:extLst>
              </p:cNvPr>
              <p:cNvSpPr/>
              <p:nvPr/>
            </p:nvSpPr>
            <p:spPr>
              <a:xfrm>
                <a:off x="600014" y="1190625"/>
                <a:ext cx="952500" cy="952500"/>
              </a:xfrm>
              <a:custGeom>
                <a:avLst/>
                <a:gdLst/>
                <a:ahLst/>
                <a:cxnLst/>
                <a:rect l="0" t="0" r="0" b="0"/>
                <a:pathLst>
                  <a:path w="952500" h="952500">
                    <a:moveTo>
                      <a:pt x="476250" y="0"/>
                    </a:moveTo>
                    <a:cubicBezTo>
                      <a:pt x="539405" y="0"/>
                      <a:pt x="600156" y="12084"/>
                      <a:pt x="658503" y="36252"/>
                    </a:cubicBezTo>
                    <a:cubicBezTo>
                      <a:pt x="716850" y="60421"/>
                      <a:pt x="768352" y="94833"/>
                      <a:pt x="813010" y="139490"/>
                    </a:cubicBezTo>
                    <a:cubicBezTo>
                      <a:pt x="857667" y="184147"/>
                      <a:pt x="892079" y="235650"/>
                      <a:pt x="916248" y="293997"/>
                    </a:cubicBezTo>
                    <a:cubicBezTo>
                      <a:pt x="940416" y="352344"/>
                      <a:pt x="952500" y="413095"/>
                      <a:pt x="952500" y="476250"/>
                    </a:cubicBezTo>
                    <a:cubicBezTo>
                      <a:pt x="952500" y="539405"/>
                      <a:pt x="940416" y="600156"/>
                      <a:pt x="916248" y="658503"/>
                    </a:cubicBezTo>
                    <a:cubicBezTo>
                      <a:pt x="892079" y="716850"/>
                      <a:pt x="857667" y="768352"/>
                      <a:pt x="813010" y="813010"/>
                    </a:cubicBezTo>
                    <a:cubicBezTo>
                      <a:pt x="768352" y="857667"/>
                      <a:pt x="716850" y="892079"/>
                      <a:pt x="658503" y="916248"/>
                    </a:cubicBezTo>
                    <a:cubicBezTo>
                      <a:pt x="600156" y="940416"/>
                      <a:pt x="539405" y="952500"/>
                      <a:pt x="476250" y="952500"/>
                    </a:cubicBezTo>
                    <a:cubicBezTo>
                      <a:pt x="413095" y="952500"/>
                      <a:pt x="352344" y="940416"/>
                      <a:pt x="293997" y="916248"/>
                    </a:cubicBezTo>
                    <a:cubicBezTo>
                      <a:pt x="235650" y="892079"/>
                      <a:pt x="184147" y="857667"/>
                      <a:pt x="139490" y="813010"/>
                    </a:cubicBezTo>
                    <a:cubicBezTo>
                      <a:pt x="94833" y="768352"/>
                      <a:pt x="60421" y="716850"/>
                      <a:pt x="36252" y="658503"/>
                    </a:cubicBezTo>
                    <a:cubicBezTo>
                      <a:pt x="12084" y="600156"/>
                      <a:pt x="0" y="539405"/>
                      <a:pt x="0" y="476250"/>
                    </a:cubicBezTo>
                    <a:cubicBezTo>
                      <a:pt x="0" y="413095"/>
                      <a:pt x="12084" y="352344"/>
                      <a:pt x="36252" y="293997"/>
                    </a:cubicBezTo>
                    <a:cubicBezTo>
                      <a:pt x="60421" y="235650"/>
                      <a:pt x="94833" y="184147"/>
                      <a:pt x="139490" y="139490"/>
                    </a:cubicBezTo>
                    <a:cubicBezTo>
                      <a:pt x="184147" y="94833"/>
                      <a:pt x="235650" y="60421"/>
                      <a:pt x="293997" y="36252"/>
                    </a:cubicBezTo>
                    <a:cubicBezTo>
                      <a:pt x="352344" y="12084"/>
                      <a:pt x="413095" y="0"/>
                      <a:pt x="476250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3589A1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GB" sz="1806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D46198-4F20-410E-9F54-E8F67D324B0A}"/>
                  </a:ext>
                </a:extLst>
              </p:cNvPr>
              <p:cNvSpPr/>
              <p:nvPr/>
            </p:nvSpPr>
            <p:spPr>
              <a:xfrm>
                <a:off x="905346" y="1315675"/>
                <a:ext cx="377958" cy="90231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3"/>
                  </a:spcAft>
                </a:pPr>
                <a:r>
                  <a:rPr lang="en-GB" sz="4245" dirty="0">
                    <a:solidFill>
                      <a:srgbClr val="FFFFFF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</a:t>
                </a:r>
                <a:endParaRPr lang="en-GB" sz="1434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904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Doe</dc:creator>
  <cp:lastModifiedBy>Sebastian Doe</cp:lastModifiedBy>
  <cp:revision>2</cp:revision>
  <dcterms:created xsi:type="dcterms:W3CDTF">2018-07-13T20:38:33Z</dcterms:created>
  <dcterms:modified xsi:type="dcterms:W3CDTF">2018-07-13T20:52:07Z</dcterms:modified>
</cp:coreProperties>
</file>