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3108" y="96"/>
      </p:cViewPr>
      <p:guideLst>
        <p:guide orient="horz" pos="5103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651323"/>
            <a:ext cx="9179799" cy="564015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8508981"/>
            <a:ext cx="8099822" cy="3911355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962-74F5-4203-B0EF-0A7AEAA58046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20A7-DE06-4271-A29F-A449A0C06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9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962-74F5-4203-B0EF-0A7AEAA58046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20A7-DE06-4271-A29F-A449A0C06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15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862524"/>
            <a:ext cx="2328699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862524"/>
            <a:ext cx="6851100" cy="137291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962-74F5-4203-B0EF-0A7AEAA58046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20A7-DE06-4271-A29F-A449A0C06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82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962-74F5-4203-B0EF-0A7AEAA58046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20A7-DE06-4271-A29F-A449A0C06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47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038864"/>
            <a:ext cx="9314796" cy="673893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0841548"/>
            <a:ext cx="9314796" cy="354384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962-74F5-4203-B0EF-0A7AEAA58046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20A7-DE06-4271-A29F-A449A0C06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74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312617"/>
            <a:ext cx="4589899" cy="10279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312617"/>
            <a:ext cx="4589899" cy="10279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962-74F5-4203-B0EF-0A7AEAA58046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20A7-DE06-4271-A29F-A449A0C06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83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62527"/>
            <a:ext cx="9314796" cy="3131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971359"/>
            <a:ext cx="4568805" cy="19463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917660"/>
            <a:ext cx="4568805" cy="870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971359"/>
            <a:ext cx="4591306" cy="19463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917660"/>
            <a:ext cx="4591306" cy="870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962-74F5-4203-B0EF-0A7AEAA58046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20A7-DE06-4271-A29F-A449A0C06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58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962-74F5-4203-B0EF-0A7AEAA58046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20A7-DE06-4271-A29F-A449A0C06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89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962-74F5-4203-B0EF-0A7AEAA58046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20A7-DE06-4271-A29F-A449A0C06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8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80029"/>
            <a:ext cx="3483205" cy="378010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332567"/>
            <a:ext cx="5467380" cy="11512811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860131"/>
            <a:ext cx="3483205" cy="900399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962-74F5-4203-B0EF-0A7AEAA58046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20A7-DE06-4271-A29F-A449A0C06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45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80029"/>
            <a:ext cx="3483205" cy="378010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332567"/>
            <a:ext cx="5467380" cy="11512811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860131"/>
            <a:ext cx="3483205" cy="900399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962-74F5-4203-B0EF-0A7AEAA58046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20A7-DE06-4271-A29F-A449A0C06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28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862527"/>
            <a:ext cx="931479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312617"/>
            <a:ext cx="931479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5015410"/>
            <a:ext cx="242994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9962-74F5-4203-B0EF-0A7AEAA58046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5015410"/>
            <a:ext cx="364492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5015410"/>
            <a:ext cx="242994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20A7-DE06-4271-A29F-A449A0C06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89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F9927-CA87-4F09-873C-424727270BEB}"/>
              </a:ext>
            </a:extLst>
          </p:cNvPr>
          <p:cNvSpPr txBox="1"/>
          <p:nvPr/>
        </p:nvSpPr>
        <p:spPr>
          <a:xfrm>
            <a:off x="136187" y="19455"/>
            <a:ext cx="103502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Dosis" panose="02010203020202060003" pitchFamily="2" charset="0"/>
              </a:rPr>
              <a:t>buy from 3 stores at once.</a:t>
            </a:r>
          </a:p>
        </p:txBody>
      </p:sp>
    </p:spTree>
    <p:extLst>
      <p:ext uri="{BB962C8B-B14F-4D97-AF65-F5344CB8AC3E}">
        <p14:creationId xmlns:p14="http://schemas.microsoft.com/office/powerpoint/2010/main" val="16706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Dosis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Doe</dc:creator>
  <cp:lastModifiedBy>Sebastian Doe</cp:lastModifiedBy>
  <cp:revision>3</cp:revision>
  <dcterms:created xsi:type="dcterms:W3CDTF">2018-08-06T12:42:06Z</dcterms:created>
  <dcterms:modified xsi:type="dcterms:W3CDTF">2018-08-06T15:19:40Z</dcterms:modified>
</cp:coreProperties>
</file>