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52" d="100"/>
          <a:sy n="152" d="100"/>
        </p:scale>
        <p:origin x="85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30C5-7011-9ADC-EA75-42E586151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8B474-DEB3-E9BE-3093-BD21CF5E2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A2237-5BE9-B4CC-BD96-2FCA3C80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211B-04C5-1E40-BD61-5D1C33E2F52F}" type="datetimeFigureOut">
              <a:rPr lang="es-ES_tradnl" smtClean="0"/>
              <a:t>30/3/25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32C70-23E7-2404-5FB6-245C49612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B8C71-BBCC-C158-C44B-79C407C6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A469-2ABE-2A4F-A4E0-94B5091BC5D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42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7209-114A-4915-B88C-A0E36EF5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C5C48-848F-9A7F-5816-5007D8A9C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0D9D5-A18B-B12A-7D8F-A7EEB23F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211B-04C5-1E40-BD61-5D1C33E2F52F}" type="datetimeFigureOut">
              <a:rPr lang="es-ES_tradnl" smtClean="0"/>
              <a:t>30/3/25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B78AB-C0D2-B633-8479-320834D3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367B8-CEB2-BC7C-A940-326D4F47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A469-2ABE-2A4F-A4E0-94B5091BC5D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6105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CDABE-21E7-A6F5-1C96-D7AA1C25F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0AEC2-F9C4-F948-23A3-EE8E6A9FE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4A25C-6CD6-994C-410B-C6F3F062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211B-04C5-1E40-BD61-5D1C33E2F52F}" type="datetimeFigureOut">
              <a:rPr lang="es-ES_tradnl" smtClean="0"/>
              <a:t>30/3/25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D0A3F-36C9-730A-6F97-A0DACBE2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66650-F7BA-8712-1DA1-06F2CBE7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A469-2ABE-2A4F-A4E0-94B5091BC5D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142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C18C-2EC8-01BC-B5E4-EEF053A9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92840-08E3-A021-C37A-50D8E4704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56ADB-BD56-2823-E83C-E3AC29E3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211B-04C5-1E40-BD61-5D1C33E2F52F}" type="datetimeFigureOut">
              <a:rPr lang="es-ES_tradnl" smtClean="0"/>
              <a:t>30/3/25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B61C4-0963-C356-D6BE-5EB2192BF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99F74-051D-944E-5090-6D7A7CE4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A469-2ABE-2A4F-A4E0-94B5091BC5D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46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2196-BD01-C89D-DFAC-7AF190AB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62331-D75E-3201-A18D-75C8C5F8D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D092C-B48C-B3A3-BC4E-92DE3B82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211B-04C5-1E40-BD61-5D1C33E2F52F}" type="datetimeFigureOut">
              <a:rPr lang="es-ES_tradnl" smtClean="0"/>
              <a:t>30/3/25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4DFE7-44F1-6C36-412B-ED2232A9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41394-3601-4F16-9B0A-7EB5E586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A469-2ABE-2A4F-A4E0-94B5091BC5D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984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5FFA5-B4D9-A99B-71C6-BE166059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7AB3B-587E-2A2E-DEF9-F2E5CB0BF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04528-F466-952C-19E8-233A5BC42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C72BF-9D18-C5A5-0C08-93CD552E3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211B-04C5-1E40-BD61-5D1C33E2F52F}" type="datetimeFigureOut">
              <a:rPr lang="es-ES_tradnl" smtClean="0"/>
              <a:t>30/3/25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9AE05-7CAC-2B24-B707-F14BE563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CA5E1-4254-E801-9E44-19610320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A469-2ABE-2A4F-A4E0-94B5091BC5D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68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EC9D-A23F-9AA7-95A5-C9967ED0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41861-CC75-6FDE-C4CD-E0537340F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DB48C-A265-CF0E-CFBE-D91A6A255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A4B41-C389-292B-BD67-55341A229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69F2A-8F13-6858-2E31-F8C0CF361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090BF-732D-23D0-8770-990A4D88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211B-04C5-1E40-BD61-5D1C33E2F52F}" type="datetimeFigureOut">
              <a:rPr lang="es-ES_tradnl" smtClean="0"/>
              <a:t>30/3/25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A97A3-474B-BC9C-0B89-DA154310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349CE-75E4-709C-F348-B142FB81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A469-2ABE-2A4F-A4E0-94B5091BC5D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267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CC16A-C094-ECBB-8B47-77C1583C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0BA5E-6C54-7883-6064-1D1134E7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211B-04C5-1E40-BD61-5D1C33E2F52F}" type="datetimeFigureOut">
              <a:rPr lang="es-ES_tradnl" smtClean="0"/>
              <a:t>30/3/25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183E0-135F-E451-FBD6-FA9ECD29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8B636-9281-6AA2-24EE-B7C59B54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A469-2ABE-2A4F-A4E0-94B5091BC5D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1500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28B054-AA84-A965-7C0C-D8488C3E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211B-04C5-1E40-BD61-5D1C33E2F52F}" type="datetimeFigureOut">
              <a:rPr lang="es-ES_tradnl" smtClean="0"/>
              <a:t>30/3/25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22F78-2120-136C-EC4D-6F1D4B72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B92FB-43DA-9657-09B6-9BC5CB2B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A469-2ABE-2A4F-A4E0-94B5091BC5D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642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5E704-2C3D-87BE-AF22-37BED722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562EB-4AAC-E546-8EC8-BE58088FA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D8967-6A78-677F-A758-415AC0A16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ABB97-8F08-4FAB-E29F-9E960607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211B-04C5-1E40-BD61-5D1C33E2F52F}" type="datetimeFigureOut">
              <a:rPr lang="es-ES_tradnl" smtClean="0"/>
              <a:t>30/3/25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DE6E8-D800-EAAD-5E7D-5BED4C23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DE3A8-A030-205A-596D-D0437FCF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A469-2ABE-2A4F-A4E0-94B5091BC5D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6168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AFDF-7E74-219B-FC7E-9E158E2D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4390A-B820-3073-6392-4020FAE99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3EA5A-D7F7-89F2-AFB5-BAC02F748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D6756-36F9-B102-9336-552988C1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211B-04C5-1E40-BD61-5D1C33E2F52F}" type="datetimeFigureOut">
              <a:rPr lang="es-ES_tradnl" smtClean="0"/>
              <a:t>30/3/25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57D65-FD44-338E-20DE-FFEF156B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05E40-B5A6-D1FF-BE1B-48D82F4C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A469-2ABE-2A4F-A4E0-94B5091BC5D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724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E20E23-39EB-EED4-A18F-6E79FB699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62BBB-2C06-86B9-85E9-19EB808EA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7AA3C-2BAA-F69E-FCFB-3676DDCD5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98211B-04C5-1E40-BD61-5D1C33E2F52F}" type="datetimeFigureOut">
              <a:rPr lang="es-ES_tradnl" smtClean="0"/>
              <a:t>30/3/25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0F72-74B5-B559-424E-FE6B04C01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C6D1A-2119-3236-8A4E-C8CFCACF6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88A469-2ABE-2A4F-A4E0-94B5091BC5D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791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suit and glasses&#10;&#10;AI-generated content may be incorrect.">
            <a:extLst>
              <a:ext uri="{FF2B5EF4-FFF2-40B4-BE49-F238E27FC236}">
                <a16:creationId xmlns:a16="http://schemas.microsoft.com/office/drawing/2014/main" id="{8163780A-FED1-8D89-460B-6538FE557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80" y="0"/>
            <a:ext cx="7772400" cy="35359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1A4E80D-71C1-0759-5126-2EAA83D17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95474">
            <a:off x="2291228" y="2774169"/>
            <a:ext cx="3849025" cy="402248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 descr="A newspaper with black text&#10;&#10;AI-generated content may be incorrect.">
            <a:extLst>
              <a:ext uri="{FF2B5EF4-FFF2-40B4-BE49-F238E27FC236}">
                <a16:creationId xmlns:a16="http://schemas.microsoft.com/office/drawing/2014/main" id="{39C56B8F-20D3-FFE7-5A3A-AB9F22E1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66660">
            <a:off x="5596906" y="3927806"/>
            <a:ext cx="4291877" cy="23101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344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Flores</dc:creator>
  <cp:lastModifiedBy>Sebastian Flores</cp:lastModifiedBy>
  <cp:revision>1</cp:revision>
  <dcterms:created xsi:type="dcterms:W3CDTF">2025-03-30T12:58:09Z</dcterms:created>
  <dcterms:modified xsi:type="dcterms:W3CDTF">2025-03-30T12:59:41Z</dcterms:modified>
</cp:coreProperties>
</file>