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672"/>
  </p:normalViewPr>
  <p:slideViewPr>
    <p:cSldViewPr snapToGrid="0" snapToObjects="1">
      <p:cViewPr varScale="1">
        <p:scale>
          <a:sx n="141" d="100"/>
          <a:sy n="141" d="100"/>
        </p:scale>
        <p:origin x="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89CDC-94AE-E444-8E9D-EB0E81626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F77170-469E-EA47-8E55-B754A0516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FB0D7-6DE6-0546-B9B3-128754A97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0336-B219-A849-B2D8-4FD83119B018}" type="datetimeFigureOut">
              <a:rPr lang="en-US" smtClean="0"/>
              <a:t>8/8/22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52269-401D-E544-9D9D-7FCDE1E49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74993-BF5B-114A-8697-58F9F1283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E2AD-376F-AC48-8F4C-4A7C3962F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72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BED2C-8242-A54D-829F-C12E8F039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B6EBDF-C7BF-7D48-9C49-E28539340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3AFC6-4E4F-C345-BD22-48E4812B0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0336-B219-A849-B2D8-4FD83119B018}" type="datetimeFigureOut">
              <a:rPr lang="en-US" smtClean="0"/>
              <a:t>8/8/22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7A013-FF83-4343-B920-83171C201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6E695-729A-8D4B-B107-CAF34C14E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E2AD-376F-AC48-8F4C-4A7C3962F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26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C304D8-3C95-114C-846E-0D53A8A13A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E19A4-17E9-7C47-9118-BFB04AA09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9BCF4-E098-664F-BEF7-22317786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0336-B219-A849-B2D8-4FD83119B018}" type="datetimeFigureOut">
              <a:rPr lang="en-US" smtClean="0"/>
              <a:t>8/8/22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FDD5D-1737-9545-8659-C66507352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87CFA-519B-A14D-A502-5C00EA2EB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E2AD-376F-AC48-8F4C-4A7C3962F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56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B665E-0882-2943-AFD4-6B82CCB1D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57E21-2522-A54A-9A80-5E538D2B7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11FF0-6803-B84D-8149-03803A707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0336-B219-A849-B2D8-4FD83119B018}" type="datetimeFigureOut">
              <a:rPr lang="en-US" smtClean="0"/>
              <a:t>8/8/22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87881-7FED-8345-AA60-655E6F881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0D262-7A85-F341-BE3A-168CC2F2B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E2AD-376F-AC48-8F4C-4A7C3962F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2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B2767-B07D-DF4B-BD50-22E94C57A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286AF-7A8F-3C42-9A00-5C0F7B8EA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77BE7-7797-2C4B-A0E5-791B8CCD0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0336-B219-A849-B2D8-4FD83119B018}" type="datetimeFigureOut">
              <a:rPr lang="en-US" smtClean="0"/>
              <a:t>8/8/22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BF734-9FED-1D4E-AE4C-F7B8E88FF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47D29-3E2C-AB49-B164-0CCC46199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E2AD-376F-AC48-8F4C-4A7C3962F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83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9F87-75AD-4949-9634-CE42A33FD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D9087-FD8A-CE40-AF9A-5E984734CB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8771D-209A-B740-8949-D3A35BF6F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C9A9A-8A9E-DA4D-9874-49FC7E87A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0336-B219-A849-B2D8-4FD83119B018}" type="datetimeFigureOut">
              <a:rPr lang="en-US" smtClean="0"/>
              <a:t>8/8/22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ADF58-D6F4-F040-B76C-18B21DC21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BC9A1-90D2-1548-8CB3-D8E8BDB7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E2AD-376F-AC48-8F4C-4A7C3962F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69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9DFC4-F5FE-204E-92AB-4B5F2CD11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EF8B5-C90D-CB4D-BF18-258632EEC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51675-716D-9142-9211-10B0FD9F8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564F36-AC27-334E-8201-BF66526EB7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7819C9-5381-9D40-95E2-DC96A9F20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591DC3-EE93-1F40-8737-407DB02CD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0336-B219-A849-B2D8-4FD83119B018}" type="datetimeFigureOut">
              <a:rPr lang="en-US" smtClean="0"/>
              <a:t>8/8/22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0F6BD4-3516-A949-9390-36B91C2BC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C44A9D-DBAE-5E41-AA8C-C4343FB48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E2AD-376F-AC48-8F4C-4A7C3962F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9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ED29E-0D56-0345-97B6-134CEB79A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12160-E7A8-BC49-94FE-234115C01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0336-B219-A849-B2D8-4FD83119B018}" type="datetimeFigureOut">
              <a:rPr lang="en-US" smtClean="0"/>
              <a:t>8/8/22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ECD684-D011-2044-B9F9-C062E9E55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8CA1E7-3968-FC4A-A60D-81B465E43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E2AD-376F-AC48-8F4C-4A7C3962F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6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6AC79D-2DFF-D647-B0F4-212163C4C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0336-B219-A849-B2D8-4FD83119B018}" type="datetimeFigureOut">
              <a:rPr lang="en-US" smtClean="0"/>
              <a:t>8/8/22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32137E-8A6C-424C-9343-B96C8726B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2DE88-AE85-FC47-83CC-11EC6FEF3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E2AD-376F-AC48-8F4C-4A7C3962F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79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DEBE-8918-8C43-B217-BF8606E57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A138-05DA-9745-9848-5DEC715D7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4DAD5D-0933-C346-A793-B872DC5C8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BDA63-1A53-0941-A22D-73062FCA5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0336-B219-A849-B2D8-4FD83119B018}" type="datetimeFigureOut">
              <a:rPr lang="en-US" smtClean="0"/>
              <a:t>8/8/22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BAF20-2201-8A40-9F9F-2F862F492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BBA58-8186-704E-9E8D-F85EDB2BD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E2AD-376F-AC48-8F4C-4A7C3962F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580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8E724-CB1E-784C-A4D7-07A41904A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5DE2CF-255A-834F-851D-D22A667799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5E1CD0-FF29-974C-AD7C-23A2D61B1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14652-9D57-4F4C-AE6E-BE122BC91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0336-B219-A849-B2D8-4FD83119B018}" type="datetimeFigureOut">
              <a:rPr lang="en-US" smtClean="0"/>
              <a:t>8/8/22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86D0B-A2D3-8E48-B7F2-8AB8547BA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A1C1C-A83E-DE4D-A594-AA2955DAC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E2AD-376F-AC48-8F4C-4A7C3962F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01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AFF3DA-7FFE-8C4E-8C0A-7C082175C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40F2A-AAAC-5246-9815-D13DCAD32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773B8-D31B-3843-A195-F93E8A7BE3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F0336-B219-A849-B2D8-4FD83119B018}" type="datetimeFigureOut">
              <a:rPr lang="en-US" smtClean="0"/>
              <a:t>8/8/22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DAB53-9EE7-3548-ADD8-87A9C38706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5D712-6E6F-2F43-BC8D-C5413BFBD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6E2AD-376F-AC48-8F4C-4A7C3962F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95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C642E-2312-1848-BCC8-F5C93A922F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BBVA </a:t>
            </a:r>
            <a:r>
              <a:rPr lang="en-US" dirty="0" err="1"/>
              <a:t>figuras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65B623-68D7-8849-B5B1-C067EC808A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22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4B565068-1E29-1348-82E7-AA43B53416AD}"/>
              </a:ext>
            </a:extLst>
          </p:cNvPr>
          <p:cNvSpPr/>
          <p:nvPr/>
        </p:nvSpPr>
        <p:spPr>
          <a:xfrm>
            <a:off x="4875181" y="2787805"/>
            <a:ext cx="111512" cy="1115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7A70155-2CFD-AC4B-B5A6-0696B282B579}"/>
              </a:ext>
            </a:extLst>
          </p:cNvPr>
          <p:cNvSpPr/>
          <p:nvPr/>
        </p:nvSpPr>
        <p:spPr>
          <a:xfrm>
            <a:off x="4560849" y="2486722"/>
            <a:ext cx="735980" cy="73598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331EB61-EF0D-154F-BE9A-17D4A4FFDDFB}"/>
              </a:ext>
            </a:extLst>
          </p:cNvPr>
          <p:cNvSpPr/>
          <p:nvPr/>
        </p:nvSpPr>
        <p:spPr>
          <a:xfrm>
            <a:off x="2676293" y="591015"/>
            <a:ext cx="4505092" cy="4505092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9BF814-7DCD-C14B-8776-FF737EEB077A}"/>
              </a:ext>
            </a:extLst>
          </p:cNvPr>
          <p:cNvSpPr/>
          <p:nvPr/>
        </p:nvSpPr>
        <p:spPr>
          <a:xfrm>
            <a:off x="7117653" y="2833752"/>
            <a:ext cx="111512" cy="1115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8640C0-27DC-D04A-B3A0-C8FE29930245}"/>
              </a:ext>
            </a:extLst>
          </p:cNvPr>
          <p:cNvSpPr txBox="1"/>
          <p:nvPr/>
        </p:nvSpPr>
        <p:spPr>
          <a:xfrm>
            <a:off x="7147730" y="2529985"/>
            <a:ext cx="960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geófono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291661-23FE-354C-BC22-7256468C005C}"/>
              </a:ext>
            </a:extLst>
          </p:cNvPr>
          <p:cNvSpPr txBox="1"/>
          <p:nvPr/>
        </p:nvSpPr>
        <p:spPr>
          <a:xfrm>
            <a:off x="4018784" y="2464420"/>
            <a:ext cx="633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pozo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C23B04-4DD6-7E41-8FE9-E8F85E1B12E7}"/>
              </a:ext>
            </a:extLst>
          </p:cNvPr>
          <p:cNvSpPr txBox="1"/>
          <p:nvPr/>
        </p:nvSpPr>
        <p:spPr>
          <a:xfrm>
            <a:off x="5801723" y="2160653"/>
            <a:ext cx="44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25FE82-8A0D-A648-B87B-C9CED762F48C}"/>
              </a:ext>
            </a:extLst>
          </p:cNvPr>
          <p:cNvSpPr txBox="1"/>
          <p:nvPr/>
        </p:nvSpPr>
        <p:spPr>
          <a:xfrm>
            <a:off x="4528402" y="3242320"/>
            <a:ext cx="44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1"/>
                </a:solidFill>
              </a:rPr>
              <a:t>Δ</a:t>
            </a:r>
            <a:r>
              <a:rPr lang="en-US" dirty="0">
                <a:solidFill>
                  <a:schemeClr val="accent1"/>
                </a:solidFill>
              </a:rPr>
              <a:t>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E94E9B-1015-D342-B2C5-C9772EB73EAE}"/>
              </a:ext>
            </a:extLst>
          </p:cNvPr>
          <p:cNvCxnSpPr>
            <a:cxnSpLocks/>
          </p:cNvCxnSpPr>
          <p:nvPr/>
        </p:nvCxnSpPr>
        <p:spPr>
          <a:xfrm>
            <a:off x="4939990" y="2463031"/>
            <a:ext cx="2278797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A29CECA-0FB1-5B40-B80E-C5F92E703BB5}"/>
              </a:ext>
            </a:extLst>
          </p:cNvPr>
          <p:cNvCxnSpPr>
            <a:cxnSpLocks/>
          </p:cNvCxnSpPr>
          <p:nvPr/>
        </p:nvCxnSpPr>
        <p:spPr>
          <a:xfrm>
            <a:off x="4560848" y="3258914"/>
            <a:ext cx="379141" cy="289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266F2EF-9205-694C-BE08-9CC6E3DC4F7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560849" y="2854712"/>
            <a:ext cx="0" cy="36799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0B5B329-56F7-D347-8F3B-610619230D05}"/>
              </a:ext>
            </a:extLst>
          </p:cNvPr>
          <p:cNvCxnSpPr>
            <a:cxnSpLocks/>
            <a:stCxn id="7" idx="0"/>
            <a:endCxn id="7" idx="4"/>
          </p:cNvCxnSpPr>
          <p:nvPr/>
        </p:nvCxnSpPr>
        <p:spPr>
          <a:xfrm>
            <a:off x="4928839" y="2486722"/>
            <a:ext cx="0" cy="73598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9F88F6B-3860-3848-9710-E5740D540BE5}"/>
              </a:ext>
            </a:extLst>
          </p:cNvPr>
          <p:cNvCxnSpPr>
            <a:cxnSpLocks/>
          </p:cNvCxnSpPr>
          <p:nvPr/>
        </p:nvCxnSpPr>
        <p:spPr>
          <a:xfrm>
            <a:off x="7187825" y="2463031"/>
            <a:ext cx="0" cy="492042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081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4B565068-1E29-1348-82E7-AA43B53416AD}"/>
              </a:ext>
            </a:extLst>
          </p:cNvPr>
          <p:cNvSpPr/>
          <p:nvPr/>
        </p:nvSpPr>
        <p:spPr>
          <a:xfrm>
            <a:off x="4875181" y="2787805"/>
            <a:ext cx="111512" cy="1115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9BF814-7DCD-C14B-8776-FF737EEB077A}"/>
              </a:ext>
            </a:extLst>
          </p:cNvPr>
          <p:cNvSpPr/>
          <p:nvPr/>
        </p:nvSpPr>
        <p:spPr>
          <a:xfrm>
            <a:off x="7144812" y="2788487"/>
            <a:ext cx="111512" cy="1115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8640C0-27DC-D04A-B3A0-C8FE29930245}"/>
              </a:ext>
            </a:extLst>
          </p:cNvPr>
          <p:cNvSpPr txBox="1"/>
          <p:nvPr/>
        </p:nvSpPr>
        <p:spPr>
          <a:xfrm>
            <a:off x="7267449" y="2603139"/>
            <a:ext cx="960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geófono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291661-23FE-354C-BC22-7256468C005C}"/>
              </a:ext>
            </a:extLst>
          </p:cNvPr>
          <p:cNvSpPr txBox="1"/>
          <p:nvPr/>
        </p:nvSpPr>
        <p:spPr>
          <a:xfrm>
            <a:off x="4244126" y="2529985"/>
            <a:ext cx="633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pozo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C23B04-4DD6-7E41-8FE9-E8F85E1B12E7}"/>
              </a:ext>
            </a:extLst>
          </p:cNvPr>
          <p:cNvSpPr txBox="1"/>
          <p:nvPr/>
        </p:nvSpPr>
        <p:spPr>
          <a:xfrm>
            <a:off x="5792670" y="2540427"/>
            <a:ext cx="44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E94E9B-1015-D342-B2C5-C9772EB73EAE}"/>
              </a:ext>
            </a:extLst>
          </p:cNvPr>
          <p:cNvCxnSpPr>
            <a:cxnSpLocks/>
          </p:cNvCxnSpPr>
          <p:nvPr/>
        </p:nvCxnSpPr>
        <p:spPr>
          <a:xfrm>
            <a:off x="4930937" y="2842805"/>
            <a:ext cx="2278797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6BA543D-9F73-2D48-A6E8-6AEF24F882BA}"/>
              </a:ext>
            </a:extLst>
          </p:cNvPr>
          <p:cNvSpPr txBox="1"/>
          <p:nvPr/>
        </p:nvSpPr>
        <p:spPr>
          <a:xfrm>
            <a:off x="2818195" y="2345319"/>
            <a:ext cx="757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Teoría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1BA4A3-B412-D34C-AC8D-97D8976A6B1E}"/>
              </a:ext>
            </a:extLst>
          </p:cNvPr>
          <p:cNvSpPr txBox="1"/>
          <p:nvPr/>
        </p:nvSpPr>
        <p:spPr>
          <a:xfrm>
            <a:off x="2818195" y="3683723"/>
            <a:ext cx="923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Práctica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1F15B53-C008-834E-AFC2-1A43C06DB48A}"/>
              </a:ext>
            </a:extLst>
          </p:cNvPr>
          <p:cNvSpPr/>
          <p:nvPr/>
        </p:nvSpPr>
        <p:spPr>
          <a:xfrm>
            <a:off x="4636117" y="4255589"/>
            <a:ext cx="111512" cy="1115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4579B99-71E9-5948-9C6E-7B31E43FEFF4}"/>
              </a:ext>
            </a:extLst>
          </p:cNvPr>
          <p:cNvSpPr/>
          <p:nvPr/>
        </p:nvSpPr>
        <p:spPr>
          <a:xfrm>
            <a:off x="7357740" y="4255589"/>
            <a:ext cx="111512" cy="1115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D36A08-5056-9845-AB2D-828E1AF9BAFD}"/>
              </a:ext>
            </a:extLst>
          </p:cNvPr>
          <p:cNvSpPr txBox="1"/>
          <p:nvPr/>
        </p:nvSpPr>
        <p:spPr>
          <a:xfrm>
            <a:off x="7490278" y="4070923"/>
            <a:ext cx="960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geófono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8137D8-A72B-2A44-B62B-5BE71B8C08F0}"/>
              </a:ext>
            </a:extLst>
          </p:cNvPr>
          <p:cNvSpPr txBox="1"/>
          <p:nvPr/>
        </p:nvSpPr>
        <p:spPr>
          <a:xfrm>
            <a:off x="4375151" y="3846419"/>
            <a:ext cx="633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pozo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33E68F-73CA-A54E-879E-8B36BFC445EA}"/>
              </a:ext>
            </a:extLst>
          </p:cNvPr>
          <p:cNvSpPr txBox="1"/>
          <p:nvPr/>
        </p:nvSpPr>
        <p:spPr>
          <a:xfrm>
            <a:off x="6020951" y="4395429"/>
            <a:ext cx="44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33C3BB-CE24-6149-914C-25C2C8224179}"/>
              </a:ext>
            </a:extLst>
          </p:cNvPr>
          <p:cNvSpPr txBox="1"/>
          <p:nvPr/>
        </p:nvSpPr>
        <p:spPr>
          <a:xfrm>
            <a:off x="4702636" y="4395429"/>
            <a:ext cx="44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1"/>
                </a:solidFill>
              </a:rPr>
              <a:t>Δ</a:t>
            </a:r>
            <a:r>
              <a:rPr lang="en-US" dirty="0">
                <a:solidFill>
                  <a:schemeClr val="accent1"/>
                </a:solidFill>
              </a:rPr>
              <a:t>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B9C47C0-0A8C-6A4F-BB5C-664E30CCE8C9}"/>
              </a:ext>
            </a:extLst>
          </p:cNvPr>
          <p:cNvCxnSpPr>
            <a:cxnSpLocks/>
          </p:cNvCxnSpPr>
          <p:nvPr/>
        </p:nvCxnSpPr>
        <p:spPr>
          <a:xfrm>
            <a:off x="5103567" y="4311345"/>
            <a:ext cx="2278797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37B9E85-5D69-8441-A86F-F9A1724230F4}"/>
              </a:ext>
            </a:extLst>
          </p:cNvPr>
          <p:cNvCxnSpPr>
            <a:cxnSpLocks/>
          </p:cNvCxnSpPr>
          <p:nvPr/>
        </p:nvCxnSpPr>
        <p:spPr>
          <a:xfrm>
            <a:off x="4747629" y="4311345"/>
            <a:ext cx="379141" cy="289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681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E79CD6A-8155-C044-8AAC-4D17356F8903}"/>
              </a:ext>
            </a:extLst>
          </p:cNvPr>
          <p:cNvGrpSpPr/>
          <p:nvPr/>
        </p:nvGrpSpPr>
        <p:grpSpPr>
          <a:xfrm>
            <a:off x="2827248" y="914871"/>
            <a:ext cx="5409389" cy="627152"/>
            <a:chOff x="2827248" y="914871"/>
            <a:chExt cx="5409389" cy="62715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B565068-1E29-1348-82E7-AA43B53416AD}"/>
                </a:ext>
              </a:extLst>
            </p:cNvPr>
            <p:cNvSpPr/>
            <p:nvPr/>
          </p:nvSpPr>
          <p:spPr>
            <a:xfrm>
              <a:off x="4884234" y="1357357"/>
              <a:ext cx="111512" cy="11151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49BF814-7DCD-C14B-8776-FF737EEB077A}"/>
                </a:ext>
              </a:extLst>
            </p:cNvPr>
            <p:cNvSpPr/>
            <p:nvPr/>
          </p:nvSpPr>
          <p:spPr>
            <a:xfrm>
              <a:off x="7153865" y="1358039"/>
              <a:ext cx="111512" cy="11151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8640C0-27DC-D04A-B3A0-C8FE29930245}"/>
                </a:ext>
              </a:extLst>
            </p:cNvPr>
            <p:cNvSpPr txBox="1"/>
            <p:nvPr/>
          </p:nvSpPr>
          <p:spPr>
            <a:xfrm>
              <a:off x="7276502" y="1172691"/>
              <a:ext cx="960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geófono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6291661-23FE-354C-BC22-7256468C005C}"/>
                </a:ext>
              </a:extLst>
            </p:cNvPr>
            <p:cNvSpPr txBox="1"/>
            <p:nvPr/>
          </p:nvSpPr>
          <p:spPr>
            <a:xfrm>
              <a:off x="4253179" y="1099537"/>
              <a:ext cx="633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pozo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7C23B04-4DD6-7E41-8FE9-E8F85E1B12E7}"/>
                </a:ext>
              </a:extLst>
            </p:cNvPr>
            <p:cNvSpPr txBox="1"/>
            <p:nvPr/>
          </p:nvSpPr>
          <p:spPr>
            <a:xfrm>
              <a:off x="5801723" y="1109979"/>
              <a:ext cx="444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d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5E94E9B-1015-D342-B2C5-C9772EB73EAE}"/>
                </a:ext>
              </a:extLst>
            </p:cNvPr>
            <p:cNvCxnSpPr>
              <a:cxnSpLocks/>
            </p:cNvCxnSpPr>
            <p:nvPr/>
          </p:nvCxnSpPr>
          <p:spPr>
            <a:xfrm>
              <a:off x="4939990" y="1412357"/>
              <a:ext cx="2278797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6BA543D-9F73-2D48-A6E8-6AEF24F882BA}"/>
                </a:ext>
              </a:extLst>
            </p:cNvPr>
            <p:cNvSpPr txBox="1"/>
            <p:nvPr/>
          </p:nvSpPr>
          <p:spPr>
            <a:xfrm>
              <a:off x="2827248" y="914871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t=0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E6FD002-D5ED-4045-93EF-194BA779D831}"/>
              </a:ext>
            </a:extLst>
          </p:cNvPr>
          <p:cNvGrpSpPr/>
          <p:nvPr/>
        </p:nvGrpSpPr>
        <p:grpSpPr>
          <a:xfrm>
            <a:off x="2827248" y="3146551"/>
            <a:ext cx="5409389" cy="877888"/>
            <a:chOff x="2827248" y="3260999"/>
            <a:chExt cx="5409389" cy="877888"/>
          </a:xfrm>
        </p:grpSpPr>
        <p:sp>
          <p:nvSpPr>
            <p:cNvPr id="7" name="Arc 6">
              <a:extLst>
                <a:ext uri="{FF2B5EF4-FFF2-40B4-BE49-F238E27FC236}">
                  <a16:creationId xmlns:a16="http://schemas.microsoft.com/office/drawing/2014/main" id="{E31EADFA-3292-5D47-87EB-AB88059CADD1}"/>
                </a:ext>
              </a:extLst>
            </p:cNvPr>
            <p:cNvSpPr/>
            <p:nvPr/>
          </p:nvSpPr>
          <p:spPr>
            <a:xfrm rot="2700000">
              <a:off x="5209077" y="3368515"/>
              <a:ext cx="769545" cy="771200"/>
            </a:xfrm>
            <a:prstGeom prst="arc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6EF0C999-872F-FA4C-AB40-093514134731}"/>
                </a:ext>
              </a:extLst>
            </p:cNvPr>
            <p:cNvSpPr/>
            <p:nvPr/>
          </p:nvSpPr>
          <p:spPr>
            <a:xfrm rot="2700000">
              <a:off x="5302055" y="3368514"/>
              <a:ext cx="769545" cy="771200"/>
            </a:xfrm>
            <a:prstGeom prst="arc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1A7E38DE-6BEC-2F47-AC84-E1C9146AA7E3}"/>
                </a:ext>
              </a:extLst>
            </p:cNvPr>
            <p:cNvSpPr/>
            <p:nvPr/>
          </p:nvSpPr>
          <p:spPr>
            <a:xfrm rot="2700000">
              <a:off x="5451569" y="3368512"/>
              <a:ext cx="769545" cy="771200"/>
            </a:xfrm>
            <a:prstGeom prst="arc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8AE8A72-7081-214B-A6DC-589776A70D32}"/>
                </a:ext>
              </a:extLst>
            </p:cNvPr>
            <p:cNvSpPr/>
            <p:nvPr/>
          </p:nvSpPr>
          <p:spPr>
            <a:xfrm>
              <a:off x="4884234" y="3703485"/>
              <a:ext cx="111512" cy="11151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1738793-3C7E-A04A-AB27-E5828C7B0AF1}"/>
                </a:ext>
              </a:extLst>
            </p:cNvPr>
            <p:cNvSpPr/>
            <p:nvPr/>
          </p:nvSpPr>
          <p:spPr>
            <a:xfrm>
              <a:off x="7153865" y="3704167"/>
              <a:ext cx="111512" cy="11151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69FD08E-AB91-D04B-9E6E-74CB40FE9F07}"/>
                </a:ext>
              </a:extLst>
            </p:cNvPr>
            <p:cNvSpPr txBox="1"/>
            <p:nvPr/>
          </p:nvSpPr>
          <p:spPr>
            <a:xfrm>
              <a:off x="7276502" y="3518819"/>
              <a:ext cx="960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geófono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086C679-9536-134D-8510-77F4BB828675}"/>
                </a:ext>
              </a:extLst>
            </p:cNvPr>
            <p:cNvSpPr txBox="1"/>
            <p:nvPr/>
          </p:nvSpPr>
          <p:spPr>
            <a:xfrm>
              <a:off x="4253179" y="3445665"/>
              <a:ext cx="633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pozo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96DD800-B1B8-DB43-80E5-F19DC13C03E4}"/>
                </a:ext>
              </a:extLst>
            </p:cNvPr>
            <p:cNvCxnSpPr>
              <a:cxnSpLocks/>
            </p:cNvCxnSpPr>
            <p:nvPr/>
          </p:nvCxnSpPr>
          <p:spPr>
            <a:xfrm>
              <a:off x="4939990" y="3758485"/>
              <a:ext cx="2278797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8AFD240-B726-3C41-BDA6-C8C894A12E61}"/>
                </a:ext>
              </a:extLst>
            </p:cNvPr>
            <p:cNvSpPr txBox="1"/>
            <p:nvPr/>
          </p:nvSpPr>
          <p:spPr>
            <a:xfrm>
              <a:off x="2827248" y="3260999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t=t  /2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17BB718-4D2A-5045-846F-F1F9E4CC5E03}"/>
                </a:ext>
              </a:extLst>
            </p:cNvPr>
            <p:cNvSpPr txBox="1"/>
            <p:nvPr/>
          </p:nvSpPr>
          <p:spPr>
            <a:xfrm>
              <a:off x="3099642" y="3363774"/>
              <a:ext cx="2359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3ECFE2-6C32-B142-BED9-672E3A3A92CA}"/>
              </a:ext>
            </a:extLst>
          </p:cNvPr>
          <p:cNvGrpSpPr/>
          <p:nvPr/>
        </p:nvGrpSpPr>
        <p:grpSpPr>
          <a:xfrm>
            <a:off x="2826827" y="4397496"/>
            <a:ext cx="5409389" cy="882261"/>
            <a:chOff x="2827248" y="4722458"/>
            <a:chExt cx="5409389" cy="882261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A76D4AB1-9491-3C46-8F08-9CB9B7B00793}"/>
                </a:ext>
              </a:extLst>
            </p:cNvPr>
            <p:cNvSpPr/>
            <p:nvPr/>
          </p:nvSpPr>
          <p:spPr>
            <a:xfrm>
              <a:off x="4884234" y="5164944"/>
              <a:ext cx="111512" cy="11151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9D10F0D-AC24-2B4E-9D1E-60553EA45140}"/>
                </a:ext>
              </a:extLst>
            </p:cNvPr>
            <p:cNvSpPr/>
            <p:nvPr/>
          </p:nvSpPr>
          <p:spPr>
            <a:xfrm>
              <a:off x="7153865" y="5165626"/>
              <a:ext cx="111512" cy="11151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7BCE69D-3E82-6344-9369-29E644AF376C}"/>
                </a:ext>
              </a:extLst>
            </p:cNvPr>
            <p:cNvSpPr txBox="1"/>
            <p:nvPr/>
          </p:nvSpPr>
          <p:spPr>
            <a:xfrm>
              <a:off x="7276502" y="4980278"/>
              <a:ext cx="960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geófono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9C3CC08-4E6E-EB40-A899-358ED7D6E1AE}"/>
                </a:ext>
              </a:extLst>
            </p:cNvPr>
            <p:cNvSpPr txBox="1"/>
            <p:nvPr/>
          </p:nvSpPr>
          <p:spPr>
            <a:xfrm>
              <a:off x="4253179" y="4907124"/>
              <a:ext cx="633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pozo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B5CE092-F6CF-2948-A269-7D899C1BC7A6}"/>
                </a:ext>
              </a:extLst>
            </p:cNvPr>
            <p:cNvSpPr txBox="1"/>
            <p:nvPr/>
          </p:nvSpPr>
          <p:spPr>
            <a:xfrm>
              <a:off x="5801723" y="4917566"/>
              <a:ext cx="444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d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3C805EE-F06B-A246-B7EF-175178B043CC}"/>
                </a:ext>
              </a:extLst>
            </p:cNvPr>
            <p:cNvCxnSpPr>
              <a:cxnSpLocks/>
            </p:cNvCxnSpPr>
            <p:nvPr/>
          </p:nvCxnSpPr>
          <p:spPr>
            <a:xfrm>
              <a:off x="4939990" y="5219944"/>
              <a:ext cx="2278797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DF57153-0631-9346-9DBF-F67BEE380256}"/>
                </a:ext>
              </a:extLst>
            </p:cNvPr>
            <p:cNvSpPr txBox="1"/>
            <p:nvPr/>
          </p:nvSpPr>
          <p:spPr>
            <a:xfrm>
              <a:off x="2827248" y="4722458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t=t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3DA40D7-2788-1541-BF54-1C5E904026F2}"/>
                </a:ext>
              </a:extLst>
            </p:cNvPr>
            <p:cNvSpPr txBox="1"/>
            <p:nvPr/>
          </p:nvSpPr>
          <p:spPr>
            <a:xfrm>
              <a:off x="3099642" y="4825233"/>
              <a:ext cx="2359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</a:t>
              </a:r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53A5CAB2-A804-F14A-9A6F-3F6A491A815C}"/>
                </a:ext>
              </a:extLst>
            </p:cNvPr>
            <p:cNvSpPr/>
            <p:nvPr/>
          </p:nvSpPr>
          <p:spPr>
            <a:xfrm rot="2700000">
              <a:off x="6133381" y="4834347"/>
              <a:ext cx="769545" cy="771200"/>
            </a:xfrm>
            <a:prstGeom prst="arc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1997948D-EB75-B141-A1D1-6F60BAB64C7F}"/>
                </a:ext>
              </a:extLst>
            </p:cNvPr>
            <p:cNvSpPr/>
            <p:nvPr/>
          </p:nvSpPr>
          <p:spPr>
            <a:xfrm rot="2700000">
              <a:off x="6226359" y="4834346"/>
              <a:ext cx="769545" cy="771200"/>
            </a:xfrm>
            <a:prstGeom prst="arc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Arc 62">
              <a:extLst>
                <a:ext uri="{FF2B5EF4-FFF2-40B4-BE49-F238E27FC236}">
                  <a16:creationId xmlns:a16="http://schemas.microsoft.com/office/drawing/2014/main" id="{7EB38B45-4FF9-564C-A8A0-64C5F34CEC55}"/>
                </a:ext>
              </a:extLst>
            </p:cNvPr>
            <p:cNvSpPr/>
            <p:nvPr/>
          </p:nvSpPr>
          <p:spPr>
            <a:xfrm rot="2700000">
              <a:off x="6375873" y="4834344"/>
              <a:ext cx="769545" cy="771200"/>
            </a:xfrm>
            <a:prstGeom prst="arc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DDE066C-9861-7D4E-8DC8-48E3A67445C4}"/>
              </a:ext>
            </a:extLst>
          </p:cNvPr>
          <p:cNvGrpSpPr/>
          <p:nvPr/>
        </p:nvGrpSpPr>
        <p:grpSpPr>
          <a:xfrm>
            <a:off x="2827248" y="1939682"/>
            <a:ext cx="5409389" cy="892498"/>
            <a:chOff x="2816123" y="2085750"/>
            <a:chExt cx="5409389" cy="89249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3AE1670-1367-8B40-8A91-53A9C291E598}"/>
                </a:ext>
              </a:extLst>
            </p:cNvPr>
            <p:cNvSpPr/>
            <p:nvPr/>
          </p:nvSpPr>
          <p:spPr>
            <a:xfrm>
              <a:off x="4873109" y="2528236"/>
              <a:ext cx="111512" cy="11151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22E81EA-156B-FA46-92EB-B4AB700C6990}"/>
                </a:ext>
              </a:extLst>
            </p:cNvPr>
            <p:cNvSpPr/>
            <p:nvPr/>
          </p:nvSpPr>
          <p:spPr>
            <a:xfrm>
              <a:off x="7142740" y="2528918"/>
              <a:ext cx="111512" cy="11151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095159C-2623-4046-A082-B6AE5765B43C}"/>
                </a:ext>
              </a:extLst>
            </p:cNvPr>
            <p:cNvSpPr txBox="1"/>
            <p:nvPr/>
          </p:nvSpPr>
          <p:spPr>
            <a:xfrm>
              <a:off x="7265377" y="2343570"/>
              <a:ext cx="960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geófono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62A4063-5222-DE45-AF1E-70E4D18EE153}"/>
                </a:ext>
              </a:extLst>
            </p:cNvPr>
            <p:cNvSpPr txBox="1"/>
            <p:nvPr/>
          </p:nvSpPr>
          <p:spPr>
            <a:xfrm>
              <a:off x="4242054" y="2270416"/>
              <a:ext cx="633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pozo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2FB5F3E-E170-A646-BF8E-0AEC22C941A0}"/>
                </a:ext>
              </a:extLst>
            </p:cNvPr>
            <p:cNvCxnSpPr>
              <a:cxnSpLocks/>
            </p:cNvCxnSpPr>
            <p:nvPr/>
          </p:nvCxnSpPr>
          <p:spPr>
            <a:xfrm>
              <a:off x="4928865" y="2583236"/>
              <a:ext cx="2278797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97AD989-62ED-5243-84CE-59A40DCEA832}"/>
                </a:ext>
              </a:extLst>
            </p:cNvPr>
            <p:cNvSpPr txBox="1"/>
            <p:nvPr/>
          </p:nvSpPr>
          <p:spPr>
            <a:xfrm>
              <a:off x="2816123" y="2085750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t=t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BC93BAB-61A7-8C4F-B159-DFA6D55424C4}"/>
                </a:ext>
              </a:extLst>
            </p:cNvPr>
            <p:cNvSpPr txBox="1"/>
            <p:nvPr/>
          </p:nvSpPr>
          <p:spPr>
            <a:xfrm>
              <a:off x="3088517" y="2188525"/>
              <a:ext cx="2455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</a:t>
              </a:r>
            </a:p>
          </p:txBody>
        </p: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BC588553-3606-8B42-B299-EFD25DBA984E}"/>
                </a:ext>
              </a:extLst>
            </p:cNvPr>
            <p:cNvSpPr/>
            <p:nvPr/>
          </p:nvSpPr>
          <p:spPr>
            <a:xfrm rot="2700000">
              <a:off x="4212584" y="2207876"/>
              <a:ext cx="769545" cy="771200"/>
            </a:xfrm>
            <a:prstGeom prst="arc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3421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44</Words>
  <Application>Microsoft Macintosh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BBVA figuras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BBVA figuras</dc:title>
  <dc:creator>Sebastian Flores</dc:creator>
  <cp:lastModifiedBy>Sebastian Flores</cp:lastModifiedBy>
  <cp:revision>9</cp:revision>
  <dcterms:created xsi:type="dcterms:W3CDTF">2022-08-08T21:30:43Z</dcterms:created>
  <dcterms:modified xsi:type="dcterms:W3CDTF">2022-08-08T21:54:53Z</dcterms:modified>
</cp:coreProperties>
</file>